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8791"/>
    <a:srgbClr val="594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DBA4-F0EA-CA52-F2DD-4A7B0BF9C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65648-D7CD-40F0-BFF3-3ED78BC79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718C0-2F28-F98A-B61F-9B7CABD7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5A75-D567-4078-87F9-CF462D7673A9}" type="datetimeFigureOut">
              <a:rPr lang="en-PH" smtClean="0"/>
              <a:t>11/11/2022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96646-BB8C-0C5B-EA48-0D57DB89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F9B09-A206-5B7C-E5F7-7374AAED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BFE8-56A1-4C19-A7D8-6E98570BBC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244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02DB-AE0B-DC37-EA60-8653AFEA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081E3-1F1B-7179-1D8A-6C99A3AFA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40083-5400-C40D-7621-27E6DC58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5A75-D567-4078-87F9-CF462D7673A9}" type="datetimeFigureOut">
              <a:rPr lang="en-PH" smtClean="0"/>
              <a:t>11/11/2022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58038-E643-61E6-E4C6-EB6E0A40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AE762-9772-B120-EF27-C027D5C3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BFE8-56A1-4C19-A7D8-6E98570BBC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346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2E36D-29FC-6743-C667-3EDF1FA0C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102D2-A88C-8A5B-C6F7-F3F1FA11A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942B-E0CD-56AD-33EF-FC82D57A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5A75-D567-4078-87F9-CF462D7673A9}" type="datetimeFigureOut">
              <a:rPr lang="en-PH" smtClean="0"/>
              <a:t>11/11/2022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D422F-E805-6100-B508-D1769226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A4310-D634-4A9C-C8AB-0F66556F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BFE8-56A1-4C19-A7D8-6E98570BBC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124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5460-FEB7-3CE8-4781-CBCD6893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6E546-4618-46E1-99EF-98082FE70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D0135-B2FC-25DF-7C48-79F05391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5A75-D567-4078-87F9-CF462D7673A9}" type="datetimeFigureOut">
              <a:rPr lang="en-PH" smtClean="0"/>
              <a:t>11/11/2022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3DC9F-6E71-84FC-60DA-03D5A24E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16920-9B43-BD51-06F6-D8A9C4C2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BFE8-56A1-4C19-A7D8-6E98570BBC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017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A176-5113-1D2A-AAF2-0FC0486C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4A76C-1F59-AE84-BF91-49E3AE404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1F589-4445-9A0F-0501-D22BB1DA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5A75-D567-4078-87F9-CF462D7673A9}" type="datetimeFigureOut">
              <a:rPr lang="en-PH" smtClean="0"/>
              <a:t>11/11/2022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82976-4BFC-0D4E-21D5-0EF0E50B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4923D-3089-47D1-A1F9-E318E1E2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BFE8-56A1-4C19-A7D8-6E98570BBC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268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F1BA-F96A-A314-DE84-518980C3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53480-A3F4-0796-DCD6-518DF486E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944D5-D54B-E0E1-91FA-ED00BDB7A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26CA3-D50C-08C4-D02F-C1BAA6CD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5A75-D567-4078-87F9-CF462D7673A9}" type="datetimeFigureOut">
              <a:rPr lang="en-PH" smtClean="0"/>
              <a:t>11/11/2022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4910D-CEC2-D80B-4471-1F4245A7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FCC97-7FEE-605B-362A-DCF96291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BFE8-56A1-4C19-A7D8-6E98570BBC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253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85B2-7C82-3764-A3D8-E1FC9561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0F36C-592A-5B55-6A79-F61AA6026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9ADF3-59AB-7F8B-99A9-7CDF94BE9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EDC07-93FE-2E6C-A056-B4CB868C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6CB73-2F12-AC16-D416-02DC967B3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70328-0C7D-2801-8351-78F71F24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5A75-D567-4078-87F9-CF462D7673A9}" type="datetimeFigureOut">
              <a:rPr lang="en-PH" smtClean="0"/>
              <a:t>11/11/2022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737C94-7B76-F0AF-5C73-902E0C0F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6A789-F3F4-902B-E36D-67F50670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BFE8-56A1-4C19-A7D8-6E98570BBC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293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5E89-3C86-E82E-BBC9-87429442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AAA80-738D-DB15-D453-28E98FD5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5A75-D567-4078-87F9-CF462D7673A9}" type="datetimeFigureOut">
              <a:rPr lang="en-PH" smtClean="0"/>
              <a:t>11/11/2022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BF94B-E341-6811-693D-6E67B3F7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524EC-3369-0CEB-C085-898B24D6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BFE8-56A1-4C19-A7D8-6E98570BBC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274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9AB21-E5BF-F6C2-8A17-F810AB9D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5A75-D567-4078-87F9-CF462D7673A9}" type="datetimeFigureOut">
              <a:rPr lang="en-PH" smtClean="0"/>
              <a:t>11/11/2022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803A8-0121-5881-CFFC-68AFE4EA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63BD5-1714-1707-71CB-D0FD76B4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BFE8-56A1-4C19-A7D8-6E98570BBC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28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9096-4391-72AD-8F04-05576C79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FFAA0-40E7-97F2-2114-E1E4D267C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7C759-AED5-5E63-24E2-7856FE1CD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00C5E-EC72-78B7-3DDE-767E2681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5A75-D567-4078-87F9-CF462D7673A9}" type="datetimeFigureOut">
              <a:rPr lang="en-PH" smtClean="0"/>
              <a:t>11/11/2022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AC997-0231-AF99-6B31-F6826347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846C9-2EAF-0DAC-B4FB-304D9E38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BFE8-56A1-4C19-A7D8-6E98570BBC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223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A5CE-EB50-FDBC-4061-AFC8DA47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16CE7-F728-F420-8E0A-931E3EA77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21170-F557-192F-B2AE-D2A30B8EA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FC644-073E-885E-8C8D-33EDA19F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5A75-D567-4078-87F9-CF462D7673A9}" type="datetimeFigureOut">
              <a:rPr lang="en-PH" smtClean="0"/>
              <a:t>11/11/2022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2E7F5-DA7B-307A-4351-97F56F49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112CE-C5BF-121B-B750-94E19054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BFE8-56A1-4C19-A7D8-6E98570BBC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832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4D733-B250-015A-131C-F197B7BFF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56332-FB22-2613-65AA-47505BB41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820D8-CE5F-B6B0-A3D4-021DEC66B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A5A75-D567-4078-87F9-CF462D7673A9}" type="datetimeFigureOut">
              <a:rPr lang="en-PH" smtClean="0"/>
              <a:t>11/11/2022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5ADF2-CDE5-7C7C-2AB2-3C484C72F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D2D39-EAD6-306E-F6B0-C0300D8FF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BFE8-56A1-4C19-A7D8-6E98570BBC3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178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58837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E636-0468-23DE-E290-90F4733A2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09782-6736-D798-C57B-290472914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4D128-52C2-4BCF-95C2-8FBFBDE9C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672904"/>
            <a:ext cx="12425266" cy="85309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8FCC68-1078-12FE-D711-448A25E5D88A}"/>
              </a:ext>
            </a:extLst>
          </p:cNvPr>
          <p:cNvSpPr txBox="1"/>
          <p:nvPr/>
        </p:nvSpPr>
        <p:spPr>
          <a:xfrm>
            <a:off x="-444759" y="1870967"/>
            <a:ext cx="76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PH" sz="4000" b="1" dirty="0">
              <a:latin typeface="Arial Black" panose="020B0A04020102020204" pitchFamily="34" charset="0"/>
            </a:endParaRPr>
          </a:p>
          <a:p>
            <a:pPr algn="ctr"/>
            <a:r>
              <a:rPr lang="en-PH" sz="4400" b="1" u="sng" dirty="0">
                <a:latin typeface="Arial Black" panose="020B0A04020102020204" pitchFamily="34" charset="0"/>
              </a:rPr>
              <a:t>STREAMING 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579B0-AE61-4D94-84DA-D7274CE79981}"/>
              </a:ext>
            </a:extLst>
          </p:cNvPr>
          <p:cNvSpPr txBox="1"/>
          <p:nvPr/>
        </p:nvSpPr>
        <p:spPr>
          <a:xfrm>
            <a:off x="233266" y="4802672"/>
            <a:ext cx="4599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>
                    <a:lumMod val="85000"/>
                  </a:schemeClr>
                </a:solidFill>
              </a:rPr>
              <a:t>PREPARED BY GROUP 1: </a:t>
            </a:r>
          </a:p>
          <a:p>
            <a:endParaRPr lang="en-PH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PH" sz="2000" dirty="0">
                <a:solidFill>
                  <a:schemeClr val="bg1">
                    <a:lumMod val="85000"/>
                  </a:schemeClr>
                </a:solidFill>
              </a:rPr>
              <a:t>ABELLA, JUSTINE NICA</a:t>
            </a:r>
          </a:p>
          <a:p>
            <a:r>
              <a:rPr lang="en-PH" sz="2000" dirty="0">
                <a:solidFill>
                  <a:schemeClr val="bg1">
                    <a:lumMod val="85000"/>
                  </a:schemeClr>
                </a:solidFill>
              </a:rPr>
              <a:t>HERMOSURA, JONNAH</a:t>
            </a:r>
          </a:p>
          <a:p>
            <a:r>
              <a:rPr lang="en-PH" sz="2000" dirty="0">
                <a:solidFill>
                  <a:schemeClr val="bg1">
                    <a:lumMod val="85000"/>
                  </a:schemeClr>
                </a:solidFill>
              </a:rPr>
              <a:t>MASANGCAY, JC</a:t>
            </a:r>
          </a:p>
          <a:p>
            <a:r>
              <a:rPr lang="en-PH" sz="2000" dirty="0">
                <a:solidFill>
                  <a:schemeClr val="bg1">
                    <a:lumMod val="85000"/>
                  </a:schemeClr>
                </a:solidFill>
              </a:rPr>
              <a:t>SAAVEDRA, VINCENT PAUL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31BE2-321C-78F7-9F39-CC90B416E90D}"/>
              </a:ext>
            </a:extLst>
          </p:cNvPr>
          <p:cNvSpPr txBox="1"/>
          <p:nvPr/>
        </p:nvSpPr>
        <p:spPr>
          <a:xfrm>
            <a:off x="4483359" y="324257"/>
            <a:ext cx="3225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b="1" u="sng" dirty="0">
                <a:latin typeface="Arial Black" panose="020B0A04020102020204" pitchFamily="34" charset="0"/>
              </a:rPr>
              <a:t>GROUP 9</a:t>
            </a:r>
          </a:p>
        </p:txBody>
      </p:sp>
    </p:spTree>
    <p:extLst>
      <p:ext uri="{BB962C8B-B14F-4D97-AF65-F5344CB8AC3E}">
        <p14:creationId xmlns:p14="http://schemas.microsoft.com/office/powerpoint/2010/main" val="395365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E636-0468-23DE-E290-90F4733A2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9288" y="823168"/>
            <a:ext cx="4273421" cy="1165905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highlight>
                  <a:srgbClr val="000000"/>
                </a:highlight>
              </a:rPr>
              <a:t>Linked List</a:t>
            </a:r>
            <a:endParaRPr lang="en-PH" sz="66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09782-6736-D798-C57B-290472914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175" y="2402844"/>
            <a:ext cx="11109649" cy="427580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0" i="0" dirty="0">
                <a:solidFill>
                  <a:schemeClr val="bg1">
                    <a:lumMod val="85000"/>
                  </a:schemeClr>
                </a:solidFill>
                <a:effectLst/>
                <a:latin typeface="times" panose="02020603050405020304" pitchFamily="18" charset="0"/>
              </a:rPr>
              <a:t>A linked list is a linear data structure that can store a collection of items. Like arrays, linked lists are used to store several objects of the same type. </a:t>
            </a:r>
            <a:r>
              <a:rPr lang="en-US" sz="2800" b="0" i="0" dirty="0">
                <a:solidFill>
                  <a:schemeClr val="bg1">
                    <a:lumMod val="85000"/>
                  </a:schemeClr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 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It </a:t>
            </a:r>
            <a:r>
              <a:rPr lang="en-US" sz="2800" b="0" i="0" dirty="0">
                <a:solidFill>
                  <a:schemeClr val="bg1">
                    <a:lumMod val="85000"/>
                  </a:schemeClr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is a common data structure made of one or more than one nodes. Each node contains a value and a pointer to the previous/next node forming the chain-like structure. These nodes are stored randomly in the system's memory, which improves its space complexity compared to the array.</a:t>
            </a:r>
            <a:endParaRPr lang="en-PH" sz="2800" dirty="0">
              <a:solidFill>
                <a:schemeClr val="bg1">
                  <a:lumMod val="85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11219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E636-0468-23DE-E290-90F4733A2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09782-6736-D798-C57B-290472914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EF67C6-FF59-5478-82D5-43B92DFD7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6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E636-0468-23DE-E290-90F4733A2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09782-6736-D798-C57B-290472914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CC1095-01F1-9FB9-59ED-8E4752052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96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E636-0468-23DE-E290-90F4733A2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09782-6736-D798-C57B-290472914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76D783-CE67-B59D-9CE7-6BCAE9603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6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E636-0468-23DE-E290-90F4733A2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09782-6736-D798-C57B-290472914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56B088-F849-EE2C-3D04-5B15201D6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83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918C017-ABA2-8B01-2B7F-ADD23B2917FE}"/>
              </a:ext>
            </a:extLst>
          </p:cNvPr>
          <p:cNvSpPr txBox="1"/>
          <p:nvPr/>
        </p:nvSpPr>
        <p:spPr>
          <a:xfrm>
            <a:off x="4847253" y="494522"/>
            <a:ext cx="249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85000"/>
                  </a:schemeClr>
                </a:solidFill>
              </a:rPr>
              <a:t>Implementation Results</a:t>
            </a:r>
            <a:endParaRPr lang="en-PH" b="1" u="sng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CBBDB4-0207-BE6B-B823-5378C4239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3" y="970384"/>
            <a:ext cx="5872221" cy="555171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EF1710-658F-7941-BF8A-2E59DBAF0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58" y="970384"/>
            <a:ext cx="5872220" cy="555171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9491377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FA150C-795A-11AA-882A-B997610AFF02}"/>
              </a:ext>
            </a:extLst>
          </p:cNvPr>
          <p:cNvSpPr txBox="1"/>
          <p:nvPr/>
        </p:nvSpPr>
        <p:spPr>
          <a:xfrm>
            <a:off x="3278155" y="2668555"/>
            <a:ext cx="5635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YOU….</a:t>
            </a:r>
            <a:endParaRPr lang="en-P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7374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116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times</vt:lpstr>
      <vt:lpstr>Office Theme</vt:lpstr>
      <vt:lpstr>PowerPoint Presentation</vt:lpstr>
      <vt:lpstr>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Justine Nica</dc:creator>
  <cp:lastModifiedBy>Justine Nica</cp:lastModifiedBy>
  <cp:revision>5</cp:revision>
  <dcterms:created xsi:type="dcterms:W3CDTF">2022-11-08T08:17:59Z</dcterms:created>
  <dcterms:modified xsi:type="dcterms:W3CDTF">2022-11-11T02:02:32Z</dcterms:modified>
</cp:coreProperties>
</file>