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1927-81F6-40F2-B470-5ABD4C03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461E9-BAE5-45C9-A822-0E8ED77E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FBD1-DB23-4F46-862F-268E4A17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04D9-6134-4AF7-AAE1-3C205A55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E5A1-D2F1-4921-B4FF-A9C6443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3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018F-C65B-4061-8452-C38853DD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8586-C1A6-46B9-AE7A-A987929A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800F-6F3D-4B71-AFB9-88846EAA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D3A2-5BC2-44C8-808F-E2194C15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E9F7-3AFE-4208-AB28-4DB7B9F8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E82AA-508E-4F0C-B6C7-B6E481AD6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E2507-DE7A-4E5C-85BE-35B5A7DC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5C76-ABEF-4F20-B330-8C67B05A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D604-F21A-4BF8-B43C-DB0951F8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E555-F7EA-4E6B-B9B7-CAF068C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E63B-D998-4ED9-BBB7-8A22919A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E8F4-632C-44AD-8574-678BD68F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ABDA-9D8A-4505-A692-574A9BE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DE2A-AA5D-4F52-AF00-79278ED7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2CCB-D036-418D-94CB-D8962889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6D0-A2F0-442E-BD59-E6B5CD3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1BF21-2EC8-4FF4-BF58-E232130A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9293-F49B-4324-BB71-683DA5E7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9565-AEA9-4C64-9512-C9D2648B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90F3-0B73-4130-956A-7DFA3C1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FBDE-DE0F-4F02-BEED-F0B48ABD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1E37-B9B5-40AE-88A2-6F204C6E5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1830-25D3-4670-B9AF-688BF718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4C62-3555-4E6B-B1EE-6090F4CD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1242C-122E-4808-B64F-7A47B80C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B56E-920F-49FA-9700-0698F14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E662-5443-4C38-94D4-239416B7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E8E7-079E-481D-BE11-161D18E4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263A2-0081-43A1-8F8B-6EBF4C0C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0D5D1-4B13-407F-A008-16E066EBF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9938C-539F-406C-9570-6FD4889B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37FC8-1B25-494B-B38B-590F81BA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104FE-1F35-4691-8852-AA0B6B4E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1F85C-FB1B-45C6-9E73-E61BCE21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8EA8-4C3C-483D-966D-9C4DB755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5365E-B6EC-4D1C-BBAF-3F01B845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892D6-18C0-4632-B440-3DAE563E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6F411-E713-4D17-B481-E5BBEED5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CCB97-2D33-42A7-8D93-DEEC8D9B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3482F-481D-479F-B500-5BCEE31C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D4183-CBC2-41F8-AACF-3AD38FF1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EF74-937B-4539-9935-277BD6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D268-C926-4B97-860E-45E6E7E6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EF4DF-F5E2-4903-A6C4-700749E73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3822-4D0F-494C-A373-1B5072F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F152-C9D0-44EB-970C-CACDBFA5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159E-4390-4CA6-A237-BD8E2B12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5354-321F-4260-B197-BF74F83A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6C6A3-39C9-4A27-B662-79643B7B9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6CC4-7AB8-477E-8971-3A3A627D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57870-E48F-4073-ADD8-20AE8D56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4B3C-477B-4B17-91D7-3F7C5FC1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F3D0E-3BF5-44C3-84D3-1C53E9A9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5D8D1-1F83-479A-B39E-44B6B0E1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3557-BDE9-4417-A0F1-107B0F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9C6F-79CF-46D7-99BF-DBD8EF775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2633-CE2D-4284-AED7-B04551D23CD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6872-D087-4B40-A3AB-45894C645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87F3-D3AD-40C5-A0C1-851F72F41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0FC1-96C7-426A-BB33-BBF5CCCAC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roadway" panose="04040905080B02020502" pitchFamily="82" charset="0"/>
              </a:rPr>
              <a:t>What Movies </a:t>
            </a:r>
            <a:br>
              <a:rPr lang="en-US" dirty="0">
                <a:latin typeface="Broadway" panose="04040905080B02020502" pitchFamily="82" charset="0"/>
              </a:rPr>
            </a:br>
            <a:r>
              <a:rPr lang="en-US" dirty="0">
                <a:latin typeface="Broadway" panose="04040905080B02020502" pitchFamily="82" charset="0"/>
              </a:rPr>
              <a:t>get the best </a:t>
            </a:r>
            <a:br>
              <a:rPr lang="en-US" dirty="0">
                <a:latin typeface="Broadway" panose="04040905080B02020502" pitchFamily="82" charset="0"/>
              </a:rPr>
            </a:br>
            <a:r>
              <a:rPr lang="en-US" dirty="0">
                <a:latin typeface="Broadway" panose="04040905080B02020502" pitchFamily="82" charset="0"/>
              </a:rPr>
              <a:t>Return on Investment?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0EE84-0A2E-42C8-876E-325C6BF46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815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Presenters: Amanda, Dante, Ped &amp; Richard</a:t>
            </a:r>
          </a:p>
        </p:txBody>
      </p:sp>
    </p:spTree>
    <p:extLst>
      <p:ext uri="{BB962C8B-B14F-4D97-AF65-F5344CB8AC3E}">
        <p14:creationId xmlns:p14="http://schemas.microsoft.com/office/powerpoint/2010/main" val="290929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The 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Can we determine what the best type of movies to make based on a number of factors compared to ROI</a:t>
            </a:r>
          </a:p>
          <a:p>
            <a:pPr lvl="1"/>
            <a:r>
              <a:rPr lang="en-US" dirty="0"/>
              <a:t>Rating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Critic Ratings</a:t>
            </a:r>
          </a:p>
          <a:p>
            <a:pPr lvl="1"/>
            <a:r>
              <a:rPr lang="en-US" dirty="0"/>
              <a:t>Audience Ratings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5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A Rotten Tomatoes CSV file with Movie Name, Ratings, Genres, Year, Runtime, Critic and Audience Ratings</a:t>
            </a:r>
          </a:p>
          <a:p>
            <a:r>
              <a:rPr lang="en-US" dirty="0"/>
              <a:t>The Numbers website that had the movies budget and domestic gross revenue</a:t>
            </a:r>
          </a:p>
          <a:p>
            <a:r>
              <a:rPr lang="en-US" dirty="0"/>
              <a:t>Took 1999-2018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Had to alter movie names to get a match</a:t>
            </a:r>
          </a:p>
          <a:p>
            <a:r>
              <a:rPr lang="en-US" dirty="0"/>
              <a:t>Dropped the 2 NR rating movies</a:t>
            </a:r>
          </a:p>
          <a:p>
            <a:r>
              <a:rPr lang="en-US" dirty="0"/>
              <a:t>Removed those that didn’t have a run time or rating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3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0B7BE1D6-1C78-453D-8956-83F80D267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25" y="2217208"/>
            <a:ext cx="14112875" cy="4704291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7ABD325A-BFA5-4CEB-AB12-3A214E3B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Compare of movies, by rating and year</a:t>
            </a:r>
          </a:p>
        </p:txBody>
      </p:sp>
    </p:spTree>
    <p:extLst>
      <p:ext uri="{BB962C8B-B14F-4D97-AF65-F5344CB8AC3E}">
        <p14:creationId xmlns:p14="http://schemas.microsoft.com/office/powerpoint/2010/main" val="341225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ABD325A-BFA5-4CEB-AB12-3A214E3B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Compare of movies, by ROI and year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01595AF-3015-4641-9370-AE9EBCADB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587" y="2162174"/>
            <a:ext cx="13830305" cy="4610101"/>
          </a:xfrm>
        </p:spPr>
      </p:pic>
    </p:spTree>
    <p:extLst>
      <p:ext uri="{BB962C8B-B14F-4D97-AF65-F5344CB8AC3E}">
        <p14:creationId xmlns:p14="http://schemas.microsoft.com/office/powerpoint/2010/main" val="360320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Analysis of ROI by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More PG-13 and R rated movies created</a:t>
            </a:r>
          </a:p>
          <a:p>
            <a:r>
              <a:rPr lang="en-US" dirty="0"/>
              <a:t>ROI fluctuates highly depending on year</a:t>
            </a:r>
          </a:p>
          <a:p>
            <a:r>
              <a:rPr lang="en-US" dirty="0"/>
              <a:t>PG and R rated movies have better return on investment overall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/>
              <a:t>Based on Ratings alone the number of R rated moves and the average ROI is much high and indicates R rated movies are the best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4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64A3-98A1-4552-8A4F-02D84626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The over all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28F9-E88B-487D-972A-58EA7768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</p:txBody>
      </p:sp>
    </p:spTree>
    <p:extLst>
      <p:ext uri="{BB962C8B-B14F-4D97-AF65-F5344CB8AC3E}">
        <p14:creationId xmlns:p14="http://schemas.microsoft.com/office/powerpoint/2010/main" val="21722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48F9-2367-47F9-961C-B8F5427D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C3A2-B41F-4905-99C5-D0F77D21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9600" b="1" dirty="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9869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Broadway</vt:lpstr>
      <vt:lpstr>Calibri</vt:lpstr>
      <vt:lpstr>Calibri Light</vt:lpstr>
      <vt:lpstr>Office Theme</vt:lpstr>
      <vt:lpstr>What Movies  get the best  Return on Investment?</vt:lpstr>
      <vt:lpstr> The Goal of the Project</vt:lpstr>
      <vt:lpstr> Data Sources</vt:lpstr>
      <vt:lpstr> Data Cleansing</vt:lpstr>
      <vt:lpstr>Compare of movies, by rating and year</vt:lpstr>
      <vt:lpstr>Compare of movies, by ROI and year</vt:lpstr>
      <vt:lpstr> Analysis of ROI by Rating</vt:lpstr>
      <vt:lpstr> The over all Recommendation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Movies  get the best  Return on Investment?</dc:title>
  <dc:creator>Kevin Belloma</dc:creator>
  <cp:lastModifiedBy>Kevin Belloma</cp:lastModifiedBy>
  <cp:revision>6</cp:revision>
  <dcterms:created xsi:type="dcterms:W3CDTF">2019-12-02T01:13:56Z</dcterms:created>
  <dcterms:modified xsi:type="dcterms:W3CDTF">2019-12-02T01:58:28Z</dcterms:modified>
</cp:coreProperties>
</file>