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C30A-3C20-4EE3-9874-CDB768F4983C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69C9-1E5D-443E-B1FE-0F967F8B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baXa/Sortable" TargetMode="External"/><Relationship Id="rId2" Type="http://schemas.openxmlformats.org/officeDocument/2006/relationships/hyperlink" Target="http://www.kryogenix.org/code/browser/sort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yogenix.org/code/browser/licence.html" TargetMode="External"/><Relationship Id="rId2" Type="http://schemas.openxmlformats.org/officeDocument/2006/relationships/hyperlink" Target="http://www.kryogenix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rting_algorithm#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hepnga.org/championship-home/all-access-tournament-calendar/" TargetMode="External"/><Relationship Id="rId2" Type="http://schemas.openxmlformats.org/officeDocument/2006/relationships/hyperlink" Target="http://www.pacificcoastamateu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pnga.org/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Sortable.js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Script for sorting tabular data on web page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(really simple, but clients LOVE it!)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n-US" dirty="0" smtClean="0"/>
              <a:t>Developer link –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http://www.kryogenix.org/code/browser/sorttable/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link –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https://github.com/RubaXa/Sortable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add, just download the JS and use it, add class=“sortable” to table.  Very simple and lightweight, no dependencies (esp. JQuery), no SQL queries, no page reloading, understands lots of different data types.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9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Author:</a:t>
            </a:r>
            <a:br>
              <a:rPr lang="en-US" b="1" dirty="0" smtClean="0"/>
            </a:br>
            <a:r>
              <a:rPr lang="en-US" dirty="0" err="1" smtClean="0"/>
              <a:t>Kryogenix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http://www.kryogenix.org/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License:</a:t>
            </a:r>
            <a:br>
              <a:rPr lang="en-US" b="1" dirty="0" smtClean="0"/>
            </a:br>
            <a:r>
              <a:rPr lang="en-US" dirty="0" smtClean="0"/>
              <a:t>X11 License - </a:t>
            </a:r>
            <a:r>
              <a:rPr lang="en-US" dirty="0" smtClean="0">
                <a:hlinkClick r:id="rId3"/>
              </a:rPr>
              <a:t>http://www.kryogenix.org/code/browser/licence.html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Last updated:</a:t>
            </a:r>
            <a:br>
              <a:rPr lang="en-US" b="1" dirty="0" smtClean="0"/>
            </a:br>
            <a:r>
              <a:rPr lang="en-US" dirty="0" smtClean="0"/>
              <a:t>Version 2 released April 2007, last tweaked 3 months ago.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0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Sort “stability” – script is unstable by default (no default secondary sort key), which makes it faster.  But you can use the original key as secondary by altering this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If you want a stable sort, uncomment the following line */</a:t>
            </a:r>
            <a:b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2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sorttable.shaker_sort</a:t>
            </a: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row_array</a:t>
            </a: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this.sorttable_sortfunction</a:t>
            </a: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and comment out this one */</a:t>
            </a:r>
            <a:b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row_array.sort</a:t>
            </a: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this.sorttable_sortfunction</a:t>
            </a:r>
            <a:r>
              <a:rPr lang="en-US" sz="2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on </a:t>
            </a:r>
            <a:r>
              <a:rPr lang="en-US" smtClean="0"/>
              <a:t>stable sorting: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https://en.wikipedia.org/wiki/Sorting_algorithm#Classification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– </a:t>
            </a:r>
            <a:r>
              <a:rPr lang="en-US" b="1" i="1" dirty="0" smtClean="0">
                <a:solidFill>
                  <a:srgbClr val="FF0000"/>
                </a:solidFill>
              </a:rPr>
              <a:t>CLIENTS LOVE IT!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Pacific Coast Amateur, player list –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http://www.pacificcoastamateur.com/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PNGA, All-Access Tournament Calendar –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http://thepnga.org/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DO NEXT – sort by icon (tournament type):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http://thepnga.org/test/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Sortable.js</vt:lpstr>
      <vt:lpstr>PowerPoint Presentation</vt:lpstr>
      <vt:lpstr>ABOUT SCRIPT</vt:lpstr>
      <vt:lpstr>CODE FEATURES</vt:lpstr>
      <vt:lpstr>EXAMPLES – CLIENTS LOVE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Sortable.js</dc:title>
  <dc:creator>Abell Smith</dc:creator>
  <cp:lastModifiedBy>Abell Smith</cp:lastModifiedBy>
  <cp:revision>16</cp:revision>
  <dcterms:created xsi:type="dcterms:W3CDTF">2016-06-08T21:11:53Z</dcterms:created>
  <dcterms:modified xsi:type="dcterms:W3CDTF">2016-06-09T22:35:46Z</dcterms:modified>
</cp:coreProperties>
</file>