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81" r:id="rId2"/>
    <p:sldId id="291" r:id="rId3"/>
    <p:sldId id="292" r:id="rId4"/>
    <p:sldId id="294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63880A-4258-4C8B-BC27-19A896772CFB}">
          <p14:sldIdLst>
            <p14:sldId id="281"/>
            <p14:sldId id="291"/>
            <p14:sldId id="292"/>
            <p14:sldId id="294"/>
            <p14:sldId id="293"/>
          </p14:sldIdLst>
        </p14:section>
        <p14:section name="Default Section" id="{B73B64FC-2346-447B-9F6E-8119BF3C21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1BA0BF"/>
    <a:srgbClr val="1EB5D8"/>
    <a:srgbClr val="1DB0D3"/>
    <a:srgbClr val="4D0B61"/>
    <a:srgbClr val="1B0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343" autoAdjust="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E0725-7C8D-4073-843D-359C3DEB6643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950FE-339C-4FCF-84DA-0B7E2BC37B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33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3954F-929D-4DD8-B828-A43A1025443A}" type="datetime1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059B5-3F0A-4B95-96E5-0AC65E98E6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2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5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0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2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22nd October,2018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How to write a research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 JULY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69551" y="6410877"/>
            <a:ext cx="4822804" cy="365125"/>
          </a:xfrm>
        </p:spPr>
        <p:txBody>
          <a:bodyPr/>
          <a:lstStyle/>
          <a:p>
            <a:r>
              <a:rPr lang="en-US" dirty="0"/>
              <a:t>EMBEDDED  SYSYTEM  LAB 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563225" cy="790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System For Car Crossroads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2" y="50016"/>
            <a:ext cx="1326524" cy="13265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0" y="1019508"/>
            <a:ext cx="10277341" cy="1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365669-5E0E-4BA0-A216-5FE768C4023F}"/>
              </a:ext>
            </a:extLst>
          </p:cNvPr>
          <p:cNvSpPr/>
          <p:nvPr/>
        </p:nvSpPr>
        <p:spPr>
          <a:xfrm>
            <a:off x="0" y="1028342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Components Required for Arduino Traffic Light Controller</a:t>
            </a:r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Arduino UNO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Red LED’s (4 pieces)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Yellow LED’s (4 pieces)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Green LED’s (4 pieces)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220 ohm resistors (12 pieces)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Jumper cables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Breadboards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95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 JULY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69551" y="6410877"/>
            <a:ext cx="4822804" cy="365125"/>
          </a:xfrm>
        </p:spPr>
        <p:txBody>
          <a:bodyPr/>
          <a:lstStyle/>
          <a:p>
            <a:r>
              <a:rPr lang="en-US" dirty="0"/>
              <a:t>EMBEDDED  SYSYTEM  LAB 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563225" cy="790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System For Car Crossroads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2" y="50016"/>
            <a:ext cx="1326524" cy="13265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0" y="1019508"/>
            <a:ext cx="10277341" cy="1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365669-5E0E-4BA0-A216-5FE768C4023F}"/>
              </a:ext>
            </a:extLst>
          </p:cNvPr>
          <p:cNvSpPr/>
          <p:nvPr/>
        </p:nvSpPr>
        <p:spPr>
          <a:xfrm>
            <a:off x="0" y="102834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Circuit Diagram for Arduino Traffic Light Controller</a:t>
            </a:r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C:\Users\abel\Desktop\maxresdefault.jpg">
            <a:extLst>
              <a:ext uri="{FF2B5EF4-FFF2-40B4-BE49-F238E27FC236}">
                <a16:creationId xmlns:a16="http://schemas.microsoft.com/office/drawing/2014/main" id="{19081FCE-ECE8-4D8E-91E5-8EBEE33122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95" y="1848327"/>
            <a:ext cx="7232363" cy="4068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90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 JULY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69551" y="6410877"/>
            <a:ext cx="4822804" cy="365125"/>
          </a:xfrm>
        </p:spPr>
        <p:txBody>
          <a:bodyPr/>
          <a:lstStyle/>
          <a:p>
            <a:r>
              <a:rPr lang="en-US" dirty="0"/>
              <a:t>EMBEDDED  SYSYTEM  LAB 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563225" cy="790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System For Car Crossroads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2" y="50016"/>
            <a:ext cx="1326524" cy="13265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0" y="1019508"/>
            <a:ext cx="10277341" cy="1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365669-5E0E-4BA0-A216-5FE768C4023F}"/>
              </a:ext>
            </a:extLst>
          </p:cNvPr>
          <p:cNvSpPr/>
          <p:nvPr/>
        </p:nvSpPr>
        <p:spPr>
          <a:xfrm>
            <a:off x="0" y="1028342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Working  Principle Of Arduino Traffic Light Controller</a:t>
            </a:r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At the beginning , green light of signal 1 and red lights at other signals will light up ,  in order to give time to the vehicles at signal 1 to pass.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Next after 9 seconds, the yellow light at signal 1 will light up to give an indication that the red light at signal 1 is about to come up and also to give an indication to the vehicles at signal 2 that the green light is about to light up.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Then after 3 seconds, red light at signal 1 will come up and green light at signal 2 will come up meaning vehicles at signal 1 must stop and vehicles at signal 2 can  pass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the same way the traffic light controller will work for the signal 3, signal 4 and the system will keep looping.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44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 JULY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69551" y="6410877"/>
            <a:ext cx="4822804" cy="365125"/>
          </a:xfrm>
        </p:spPr>
        <p:txBody>
          <a:bodyPr/>
          <a:lstStyle/>
          <a:p>
            <a:r>
              <a:rPr lang="en-US" dirty="0"/>
              <a:t>EMBEDDED  SYSYTEM  LAB 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563225" cy="790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System For Car Crossroads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2" y="50016"/>
            <a:ext cx="1326524" cy="13265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0" y="1019508"/>
            <a:ext cx="10277341" cy="1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365669-5E0E-4BA0-A216-5FE768C4023F}"/>
              </a:ext>
            </a:extLst>
          </p:cNvPr>
          <p:cNvSpPr/>
          <p:nvPr/>
        </p:nvSpPr>
        <p:spPr>
          <a:xfrm>
            <a:off x="0" y="102834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Programming Codes For The Arduino Traffic Light Controller</a:t>
            </a:r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2D306-9C60-45D4-9AD1-C350211C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105"/>
            <a:ext cx="945106" cy="2758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A5DB7-2078-4895-9EA4-57B8EC380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83" y="1969647"/>
            <a:ext cx="1792702" cy="3067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4E874D-78EC-4992-95A9-1DFE49FDE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574" y="2209729"/>
            <a:ext cx="2221007" cy="2711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94ACC5-D76B-466C-9FDB-D6D51184B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0440" y="2209729"/>
            <a:ext cx="2386092" cy="2503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99E851-6E5E-4181-9738-A146B1FC9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7392" y="2209729"/>
            <a:ext cx="2162230" cy="2565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484CCB-2199-4ABE-814D-932DD8E0D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2621" y="2164821"/>
            <a:ext cx="2295389" cy="27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6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 JULY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69551" y="6410877"/>
            <a:ext cx="4822804" cy="365125"/>
          </a:xfrm>
        </p:spPr>
        <p:txBody>
          <a:bodyPr/>
          <a:lstStyle/>
          <a:p>
            <a:r>
              <a:rPr lang="en-US" dirty="0"/>
              <a:t>EMBEDDED  SYSYTEM  LAB 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10563225" cy="790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Light System For Car Crossroads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92" y="50016"/>
            <a:ext cx="1326524" cy="13265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0" y="1019508"/>
            <a:ext cx="10277341" cy="1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365669-5E0E-4BA0-A216-5FE768C4023F}"/>
              </a:ext>
            </a:extLst>
          </p:cNvPr>
          <p:cNvSpPr/>
          <p:nvPr/>
        </p:nvSpPr>
        <p:spPr>
          <a:xfrm>
            <a:off x="0" y="102834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Working  Principle Of Arduino Traffic Light Controller</a:t>
            </a:r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739F4-F945-432A-A0E1-33CFB74A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1" y="1975710"/>
            <a:ext cx="4822804" cy="4205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DB369-674C-470F-808D-2B78AC1C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45" y="1975710"/>
            <a:ext cx="6966394" cy="41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4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5207</TotalTime>
  <Words>277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          Traffic Light System For Car Crossroads</vt:lpstr>
      <vt:lpstr>          Traffic Light System For Car Crossroads</vt:lpstr>
      <vt:lpstr>          Traffic Light System For Car Crossroads</vt:lpstr>
      <vt:lpstr>          Traffic Light System For Car Crossroads</vt:lpstr>
      <vt:lpstr>          Traffic Light System For Car Crossroads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 Paragraph</dc:title>
  <dc:creator>selma</dc:creator>
  <cp:lastModifiedBy>abel mehari</cp:lastModifiedBy>
  <cp:revision>202</cp:revision>
  <dcterms:created xsi:type="dcterms:W3CDTF">2018-10-12T12:16:07Z</dcterms:created>
  <dcterms:modified xsi:type="dcterms:W3CDTF">2019-07-08T06:13:31Z</dcterms:modified>
</cp:coreProperties>
</file>