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Matas" userId="0f0371ce6601b714" providerId="LiveId" clId="{30AD79C5-9670-4CAC-8757-1823D39F5065}"/>
    <pc:docChg chg="custSel modSld">
      <pc:chgData name="Abel Matas" userId="0f0371ce6601b714" providerId="LiveId" clId="{30AD79C5-9670-4CAC-8757-1823D39F5065}" dt="2022-03-07T21:57:21.069" v="8" actId="1076"/>
      <pc:docMkLst>
        <pc:docMk/>
      </pc:docMkLst>
      <pc:sldChg chg="addSp delSp modSp mod">
        <pc:chgData name="Abel Matas" userId="0f0371ce6601b714" providerId="LiveId" clId="{30AD79C5-9670-4CAC-8757-1823D39F5065}" dt="2022-03-07T21:57:21.069" v="8" actId="1076"/>
        <pc:sldMkLst>
          <pc:docMk/>
          <pc:sldMk cId="2590716045" sldId="259"/>
        </pc:sldMkLst>
        <pc:spChg chg="mod">
          <ac:chgData name="Abel Matas" userId="0f0371ce6601b714" providerId="LiveId" clId="{30AD79C5-9670-4CAC-8757-1823D39F5065}" dt="2022-03-06T20:02:32.653" v="0" actId="313"/>
          <ac:spMkLst>
            <pc:docMk/>
            <pc:sldMk cId="2590716045" sldId="259"/>
            <ac:spMk id="2" creationId="{5FB6601F-07E3-42AF-883E-93E55B9E2FFE}"/>
          </ac:spMkLst>
        </pc:spChg>
        <pc:picChg chg="del">
          <ac:chgData name="Abel Matas" userId="0f0371ce6601b714" providerId="LiveId" clId="{30AD79C5-9670-4CAC-8757-1823D39F5065}" dt="2022-03-07T21:57:17.344" v="5" actId="478"/>
          <ac:picMkLst>
            <pc:docMk/>
            <pc:sldMk cId="2590716045" sldId="259"/>
            <ac:picMk id="5" creationId="{98EB5AB3-50BC-4AB3-AF37-3DC9BF3FBDE6}"/>
          </ac:picMkLst>
        </pc:picChg>
        <pc:picChg chg="add mod">
          <ac:chgData name="Abel Matas" userId="0f0371ce6601b714" providerId="LiveId" clId="{30AD79C5-9670-4CAC-8757-1823D39F5065}" dt="2022-03-07T21:57:21.069" v="8" actId="1076"/>
          <ac:picMkLst>
            <pc:docMk/>
            <pc:sldMk cId="2590716045" sldId="259"/>
            <ac:picMk id="7" creationId="{20B6D74F-B549-44A5-9DFF-F4C08E8E6286}"/>
          </ac:picMkLst>
        </pc:picChg>
      </pc:sldChg>
      <pc:sldChg chg="addSp modSp mod">
        <pc:chgData name="Abel Matas" userId="0f0371ce6601b714" providerId="LiveId" clId="{30AD79C5-9670-4CAC-8757-1823D39F5065}" dt="2022-03-06T20:03:42.629" v="4" actId="1076"/>
        <pc:sldMkLst>
          <pc:docMk/>
          <pc:sldMk cId="951590325" sldId="260"/>
        </pc:sldMkLst>
        <pc:picChg chg="add mod">
          <ac:chgData name="Abel Matas" userId="0f0371ce6601b714" providerId="LiveId" clId="{30AD79C5-9670-4CAC-8757-1823D39F5065}" dt="2022-03-06T20:03:42.629" v="4" actId="1076"/>
          <ac:picMkLst>
            <pc:docMk/>
            <pc:sldMk cId="951590325" sldId="260"/>
            <ac:picMk id="5" creationId="{36F58497-C026-4697-A478-25A91EC04E79}"/>
          </ac:picMkLst>
        </pc:picChg>
      </pc:sldChg>
    </pc:docChg>
  </pc:docChgLst>
  <pc:docChgLst>
    <pc:chgData name="Abel Matas" userId="0f0371ce6601b714" providerId="LiveId" clId="{A1655F8F-3CC6-4EE3-9D9B-F2CCAA62099B}"/>
    <pc:docChg chg="custSel modSld">
      <pc:chgData name="Abel Matas" userId="0f0371ce6601b714" providerId="LiveId" clId="{A1655F8F-3CC6-4EE3-9D9B-F2CCAA62099B}" dt="2022-03-21T22:56:33.883" v="11" actId="22"/>
      <pc:docMkLst>
        <pc:docMk/>
      </pc:docMkLst>
      <pc:sldChg chg="addSp delSp modSp mod">
        <pc:chgData name="Abel Matas" userId="0f0371ce6601b714" providerId="LiveId" clId="{A1655F8F-3CC6-4EE3-9D9B-F2CCAA62099B}" dt="2022-03-21T21:49:15.599" v="3" actId="14100"/>
        <pc:sldMkLst>
          <pc:docMk/>
          <pc:sldMk cId="1963548508" sldId="257"/>
        </pc:sldMkLst>
        <pc:picChg chg="add mod">
          <ac:chgData name="Abel Matas" userId="0f0371ce6601b714" providerId="LiveId" clId="{A1655F8F-3CC6-4EE3-9D9B-F2CCAA62099B}" dt="2022-03-21T21:49:15.599" v="3" actId="14100"/>
          <ac:picMkLst>
            <pc:docMk/>
            <pc:sldMk cId="1963548508" sldId="257"/>
            <ac:picMk id="4" creationId="{3CF28F1F-ED31-431F-94AA-6102EADB5141}"/>
          </ac:picMkLst>
        </pc:picChg>
        <pc:picChg chg="del">
          <ac:chgData name="Abel Matas" userId="0f0371ce6601b714" providerId="LiveId" clId="{A1655F8F-3CC6-4EE3-9D9B-F2CCAA62099B}" dt="2022-03-21T21:49:09.319" v="0" actId="478"/>
          <ac:picMkLst>
            <pc:docMk/>
            <pc:sldMk cId="1963548508" sldId="257"/>
            <ac:picMk id="5" creationId="{8CFE3DE4-7F95-4989-88B8-50456E95A82E}"/>
          </ac:picMkLst>
        </pc:picChg>
      </pc:sldChg>
      <pc:sldChg chg="addSp delSp modSp mod">
        <pc:chgData name="Abel Matas" userId="0f0371ce6601b714" providerId="LiveId" clId="{A1655F8F-3CC6-4EE3-9D9B-F2CCAA62099B}" dt="2022-03-21T21:49:25.703" v="6" actId="1076"/>
        <pc:sldMkLst>
          <pc:docMk/>
          <pc:sldMk cId="4106065878" sldId="258"/>
        </pc:sldMkLst>
        <pc:picChg chg="add mod">
          <ac:chgData name="Abel Matas" userId="0f0371ce6601b714" providerId="LiveId" clId="{A1655F8F-3CC6-4EE3-9D9B-F2CCAA62099B}" dt="2022-03-21T21:49:25.703" v="6" actId="1076"/>
          <ac:picMkLst>
            <pc:docMk/>
            <pc:sldMk cId="4106065878" sldId="258"/>
            <ac:picMk id="4" creationId="{128FDFDA-DD6E-461E-9870-3A4D23198507}"/>
          </ac:picMkLst>
        </pc:picChg>
        <pc:picChg chg="del">
          <ac:chgData name="Abel Matas" userId="0f0371ce6601b714" providerId="LiveId" clId="{A1655F8F-3CC6-4EE3-9D9B-F2CCAA62099B}" dt="2022-03-21T21:49:18.092" v="4" actId="478"/>
          <ac:picMkLst>
            <pc:docMk/>
            <pc:sldMk cId="4106065878" sldId="258"/>
            <ac:picMk id="5" creationId="{A2331CF6-7021-4605-9867-300486D4D428}"/>
          </ac:picMkLst>
        </pc:picChg>
      </pc:sldChg>
      <pc:sldChg chg="addSp delSp modSp mod">
        <pc:chgData name="Abel Matas" userId="0f0371ce6601b714" providerId="LiveId" clId="{A1655F8F-3CC6-4EE3-9D9B-F2CCAA62099B}" dt="2022-03-21T22:19:05.689" v="9" actId="1076"/>
        <pc:sldMkLst>
          <pc:docMk/>
          <pc:sldMk cId="2590716045" sldId="259"/>
        </pc:sldMkLst>
        <pc:picChg chg="add mod">
          <ac:chgData name="Abel Matas" userId="0f0371ce6601b714" providerId="LiveId" clId="{A1655F8F-3CC6-4EE3-9D9B-F2CCAA62099B}" dt="2022-03-21T22:19:05.689" v="9" actId="1076"/>
          <ac:picMkLst>
            <pc:docMk/>
            <pc:sldMk cId="2590716045" sldId="259"/>
            <ac:picMk id="4" creationId="{58C0417E-FAC3-4AB4-8E7B-E433579C7EE1}"/>
          </ac:picMkLst>
        </pc:picChg>
        <pc:picChg chg="del">
          <ac:chgData name="Abel Matas" userId="0f0371ce6601b714" providerId="LiveId" clId="{A1655F8F-3CC6-4EE3-9D9B-F2CCAA62099B}" dt="2022-03-21T22:19:03.786" v="7" actId="478"/>
          <ac:picMkLst>
            <pc:docMk/>
            <pc:sldMk cId="2590716045" sldId="259"/>
            <ac:picMk id="7" creationId="{20B6D74F-B549-44A5-9DFF-F4C08E8E6286}"/>
          </ac:picMkLst>
        </pc:picChg>
      </pc:sldChg>
      <pc:sldChg chg="addSp delSp mod">
        <pc:chgData name="Abel Matas" userId="0f0371ce6601b714" providerId="LiveId" clId="{A1655F8F-3CC6-4EE3-9D9B-F2CCAA62099B}" dt="2022-03-21T22:56:33.883" v="11" actId="22"/>
        <pc:sldMkLst>
          <pc:docMk/>
          <pc:sldMk cId="951590325" sldId="260"/>
        </pc:sldMkLst>
        <pc:picChg chg="add">
          <ac:chgData name="Abel Matas" userId="0f0371ce6601b714" providerId="LiveId" clId="{A1655F8F-3CC6-4EE3-9D9B-F2CCAA62099B}" dt="2022-03-21T22:56:33.883" v="11" actId="22"/>
          <ac:picMkLst>
            <pc:docMk/>
            <pc:sldMk cId="951590325" sldId="260"/>
            <ac:picMk id="4" creationId="{4CEF74BB-B410-476A-A489-E2F16CE2F9EF}"/>
          </ac:picMkLst>
        </pc:picChg>
        <pc:picChg chg="del">
          <ac:chgData name="Abel Matas" userId="0f0371ce6601b714" providerId="LiveId" clId="{A1655F8F-3CC6-4EE3-9D9B-F2CCAA62099B}" dt="2022-03-21T22:30:43.901" v="10" actId="478"/>
          <ac:picMkLst>
            <pc:docMk/>
            <pc:sldMk cId="951590325" sldId="260"/>
            <ac:picMk id="5" creationId="{36F58497-C026-4697-A478-25A91EC04E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B699-FD60-461D-AD76-77D642C82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E424E-8FF9-4DAE-951D-CCEB537A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11A50-3D8C-400E-98DB-62CDF74F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7B964-9D64-4CBB-ABED-3FAE1F9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8A291-A133-4F0B-BE53-CACFF737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0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96E7-ED81-4839-BDDB-108B311F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4291F-1FA0-483E-AAAE-9C7E1D37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09A4B-4A1E-4221-82AE-8234025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50CA4-E0DF-45DD-8B6C-C299EB92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7AAE0-39F5-4BAB-A95F-3690E2FC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1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B50C1E-0744-4990-B548-6B94BE7EF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A8C7D5-5D45-44B8-B42E-F07ECE29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41765-CAAD-4B68-AC19-25C5B29D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9BDE6-2B56-48E8-A3A2-5FF9F4DD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5C23E-40F8-4529-80B2-3960449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6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E16C-4DD9-4398-816B-92627E82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0BAA-7D0C-4DDA-941C-E65F25FE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F828C-A43C-41C8-9353-F141E640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125B8-B0FF-4725-9559-EDA94033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39548-BBDE-46F6-957E-A9BD8EE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1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0C9D-854E-4D60-A9EF-503E7430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7A091-5767-4BDB-A51F-A1245DA8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B4E7E-A39A-4601-8A4B-24FA8892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84887-0936-4490-AB48-40A4D01C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32435-BEC3-45FD-8921-602395B1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32B0-7C22-4034-A5DA-5B29485A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5C671-F0F7-45E8-AB20-83BB3F7BA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DCEAD4-C551-4879-B7CF-B5D5AAAD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B10DC5-65E4-4FAB-B4A5-F72ACB5A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847F8-B75C-4944-95F4-14050DC4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0EE9A-B4BE-4255-99C0-E3D2F66D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4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AFA93-86EF-4DD3-9C3A-447458D1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CB1DD-010B-4DA5-97EC-BD310713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5042FF-8C76-4F80-9494-ABAD40EA4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937AA1-42F3-4254-819C-AAD85D3E9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4D3D1C-2601-410E-9C0F-7BB4D29B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9DD901-8309-4FD8-9486-FDA42773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9EFA5E-A010-49AB-8A1A-2D11A390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EA9E3B-FDEE-48A2-B24E-526201E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3F2A-74FC-418A-9EB2-1889A6F3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EA9C43-254E-4A4C-B1D7-2302A404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EB1A04-5A4F-4508-BCDD-19ED7AA4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7C7489-D413-4F1D-AB30-FA69053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3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BD7548-8F61-4843-AF33-CC2A7137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11EBB-BE9E-40EB-A85C-AF97451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52A84-AC9C-4647-98D4-D360E3F3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5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5247-4069-45B2-9787-65EC1C8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48821-6BF8-4EB5-83D5-F0DE631A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B8003-6F90-4F36-A9B5-8119B6AE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FF81DF-40AD-4B2D-A641-D3B3857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A7FC5-DA57-46C4-A647-42CABC8D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DAA16-174B-4F63-AFF6-5AD612C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0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8006-9E38-455A-8024-C94947AC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56AF5F-312C-446E-9CDB-2458F2E8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939B99-8C0B-4AB9-A85D-E588351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E6F99A-53C2-44E8-90B5-439A9721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E9A50-80A5-4042-8366-F6A4BF6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E5B2B8-AA37-4F03-883A-EC8ABC94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59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618813-FAA2-421F-8616-E2BC7121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055F1-E3EA-484B-91D4-E604D3A1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07760-8936-4D65-9680-4469A67E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A92D-52B7-4166-8C70-32DE488933E4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7EF244-BF68-4D49-8085-2479F1B85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820A3-0072-48B5-A6C8-2B4C0BF7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8D60-7954-4BAE-9725-920C6CF2B0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8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A205-77CE-41B8-B1AE-F3BAA704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TFP UNED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81670-2373-4F7E-90B8-8F7B8C4CE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Patrón de diseño para </a:t>
            </a:r>
            <a:r>
              <a:rPr lang="es-ES" dirty="0" err="1"/>
              <a:t>GUIs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8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6601F-07E3-42AF-883E-93E55B9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 Diseñador </a:t>
            </a:r>
            <a:r>
              <a:rPr lang="es-ES" dirty="0" err="1"/>
              <a:t>GUIs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28F1F-ED31-431F-94AA-6102EADB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70" y="1634491"/>
            <a:ext cx="7568370" cy="45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6601F-07E3-42AF-883E-93E55B9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Desarrollador 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8FDFDA-DD6E-461E-9870-3A4D2319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2005012"/>
            <a:ext cx="4133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6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6601F-07E3-42AF-883E-93E55B9E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Diálogos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C0417E-FAC3-4AB4-8E7B-E433579C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690688"/>
            <a:ext cx="104775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5F7D5-0392-4D04-8199-DE458A22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</a:t>
            </a:r>
            <a:r>
              <a:rPr lang="es-ES" dirty="0" err="1"/>
              <a:t>Frame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EF74BB-B410-476A-A489-E2F16CE2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57400"/>
            <a:ext cx="10858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90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22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TFP UNED</vt:lpstr>
      <vt:lpstr>Caso de uso Diseñador GUIs</vt:lpstr>
      <vt:lpstr>Caso de uso: Desarrollador App</vt:lpstr>
      <vt:lpstr>Clases Diálogos</vt:lpstr>
      <vt:lpstr>Clases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TFP UNED</dc:title>
  <dc:creator>Abel Matas</dc:creator>
  <cp:lastModifiedBy>Abel Matas</cp:lastModifiedBy>
  <cp:revision>1</cp:revision>
  <dcterms:created xsi:type="dcterms:W3CDTF">2022-03-06T17:39:55Z</dcterms:created>
  <dcterms:modified xsi:type="dcterms:W3CDTF">2022-03-21T22:56:36Z</dcterms:modified>
</cp:coreProperties>
</file>