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9EFC2-048F-4E66-81C4-7C3DC41C96A4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EFB4-8A23-4FBE-A2F2-FA99436D77C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wtest.mete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r>
              <a:rPr lang="en-US" dirty="0" smtClean="0"/>
              <a:t>SSDN Project </a:t>
            </a:r>
            <a:br>
              <a:rPr lang="en-US" dirty="0" smtClean="0"/>
            </a:br>
            <a:r>
              <a:rPr lang="en-US" dirty="0" smtClean="0"/>
              <a:t>Network Model GUI</a:t>
            </a:r>
            <a:br>
              <a:rPr lang="en-US" dirty="0" smtClean="0"/>
            </a:br>
            <a:r>
              <a:rPr lang="en-US" dirty="0" smtClean="0"/>
              <a:t>List of main use cases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 smtClean="0"/>
              <a:t>Doufene</a:t>
            </a:r>
            <a:r>
              <a:rPr lang="en-US" dirty="0" smtClean="0"/>
              <a:t> / T. </a:t>
            </a:r>
            <a:r>
              <a:rPr lang="en-US" dirty="0" err="1" smtClean="0"/>
              <a:t>Ishimatsu</a:t>
            </a:r>
            <a:endParaRPr lang="en-US" dirty="0" smtClean="0"/>
          </a:p>
          <a:p>
            <a:pPr marL="514350" indent="-514350">
              <a:buAutoNum type="alphaUcPeriod"/>
            </a:pPr>
            <a:endParaRPr lang="en-US" dirty="0"/>
          </a:p>
          <a:p>
            <a:pPr marL="514350" indent="-514350"/>
            <a:r>
              <a:rPr lang="en-US" dirty="0" smtClean="0"/>
              <a:t>MIT/CCES 19Feb2015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533400" y="4419600"/>
            <a:ext cx="2590800" cy="1447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(Excel Sheet used so far)</a:t>
            </a:r>
            <a:endParaRPr lang="en-US" dirty="0"/>
          </a:p>
        </p:txBody>
      </p:sp>
      <p:sp>
        <p:nvSpPr>
          <p:cNvPr id="6" name="Soleil 5"/>
          <p:cNvSpPr/>
          <p:nvPr/>
        </p:nvSpPr>
        <p:spPr>
          <a:xfrm>
            <a:off x="2819400" y="5943600"/>
            <a:ext cx="4191000" cy="914400"/>
          </a:xfrm>
          <a:prstGeom prst="su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INFINIT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1027" name="Picture 3" descr="C:\Users\DAK\AppData\Local\Microsoft\Windows\Temporary Internet Files\Content.IE5\MK8X9E44\system-user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-152400"/>
            <a:ext cx="1676400" cy="1676400"/>
          </a:xfrm>
          <a:prstGeom prst="rect">
            <a:avLst/>
          </a:prstGeom>
          <a:noFill/>
        </p:spPr>
      </p:pic>
      <p:sp>
        <p:nvSpPr>
          <p:cNvPr id="9" name="Cylindre 8"/>
          <p:cNvSpPr/>
          <p:nvPr/>
        </p:nvSpPr>
        <p:spPr>
          <a:xfrm>
            <a:off x="6477000" y="4800600"/>
            <a:ext cx="1752600" cy="9906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 Buffer (Created to store optimization results)</a:t>
            </a:r>
            <a:endParaRPr lang="en-US" sz="1200" dirty="0"/>
          </a:p>
        </p:txBody>
      </p:sp>
      <p:pic>
        <p:nvPicPr>
          <p:cNvPr id="1029" name="Picture 5" descr="C:\Users\DAK\AppData\Local\Microsoft\Windows\Temporary Internet Files\Content.IE5\E3WBQAWF\uti-demande-dossie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6096"/>
            <a:ext cx="2729816" cy="190010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427" y="2057400"/>
            <a:ext cx="3771573" cy="132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lèche courbée vers le haut 12"/>
          <p:cNvSpPr/>
          <p:nvPr/>
        </p:nvSpPr>
        <p:spPr>
          <a:xfrm>
            <a:off x="1905000" y="5867400"/>
            <a:ext cx="5715000" cy="838200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1371600" y="3657600"/>
            <a:ext cx="838200" cy="685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vers le haut 14"/>
          <p:cNvSpPr/>
          <p:nvPr/>
        </p:nvSpPr>
        <p:spPr>
          <a:xfrm>
            <a:off x="6781800" y="3581400"/>
            <a:ext cx="457200" cy="114300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 vers le haut 15"/>
          <p:cNvSpPr/>
          <p:nvPr/>
        </p:nvSpPr>
        <p:spPr>
          <a:xfrm rot="3315181">
            <a:off x="4174484" y="2891869"/>
            <a:ext cx="457200" cy="242478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:\Users\DAK\AppData\Local\Microsoft\Windows\Temporary Internet Files\Content.IE5\MK8X9E44\system-user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-76200"/>
            <a:ext cx="1676400" cy="16764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28600" y="1524000"/>
            <a:ext cx="3276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DATA MANIPULATION Use cases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43600" y="1600200"/>
            <a:ext cx="2667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QUERIES Use cases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32001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Main Architecture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Use cases (</a:t>
            </a:r>
            <a:r>
              <a:rPr lang="en-US" dirty="0" smtClean="0"/>
              <a:t>1/4)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Web Page Water Layer</a:t>
            </a:r>
          </a:p>
          <a:p>
            <a:r>
              <a:rPr lang="en-US" dirty="0" smtClean="0"/>
              <a:t>Add New Desalination Plant</a:t>
            </a:r>
          </a:p>
          <a:p>
            <a:r>
              <a:rPr lang="en-US" dirty="0" smtClean="0"/>
              <a:t>Retire (Delete) Desalination Plant</a:t>
            </a:r>
          </a:p>
          <a:p>
            <a:r>
              <a:rPr lang="en-US" dirty="0" smtClean="0"/>
              <a:t>Modify Desalination Plant attributes</a:t>
            </a:r>
          </a:p>
          <a:p>
            <a:r>
              <a:rPr lang="en-US" dirty="0" smtClean="0"/>
              <a:t>Add New Water Pipeline</a:t>
            </a:r>
          </a:p>
          <a:p>
            <a:r>
              <a:rPr lang="en-US" dirty="0" smtClean="0"/>
              <a:t>Retire (Delete) Water Pipeline</a:t>
            </a:r>
          </a:p>
          <a:p>
            <a:r>
              <a:rPr lang="en-US" dirty="0" smtClean="0"/>
              <a:t>Modify Water Pipeline attributes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Use cases (</a:t>
            </a:r>
            <a:r>
              <a:rPr lang="en-US" dirty="0" smtClean="0"/>
              <a:t>2/4)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Web Page Energy Layer</a:t>
            </a:r>
          </a:p>
          <a:p>
            <a:r>
              <a:rPr lang="en-US" dirty="0" smtClean="0"/>
              <a:t>Add New Power Plant</a:t>
            </a:r>
          </a:p>
          <a:p>
            <a:r>
              <a:rPr lang="en-US" dirty="0" smtClean="0"/>
              <a:t>Retire (Delete) Power Plant</a:t>
            </a:r>
          </a:p>
          <a:p>
            <a:r>
              <a:rPr lang="en-US" dirty="0" smtClean="0"/>
              <a:t>Modify Power Plant attributes</a:t>
            </a:r>
          </a:p>
          <a:p>
            <a:r>
              <a:rPr lang="en-US" dirty="0" smtClean="0"/>
              <a:t>Add New Transmission Line</a:t>
            </a:r>
          </a:p>
          <a:p>
            <a:r>
              <a:rPr lang="en-US" dirty="0" smtClean="0"/>
              <a:t>Retire (Delete) Transmission Line</a:t>
            </a:r>
          </a:p>
          <a:p>
            <a:r>
              <a:rPr lang="en-US" dirty="0" smtClean="0"/>
              <a:t>Modify Transmission Line attributes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Use cases (</a:t>
            </a:r>
            <a:r>
              <a:rPr lang="en-US" dirty="0" smtClean="0"/>
              <a:t>3/4)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Web Page City Layer</a:t>
            </a:r>
          </a:p>
          <a:p>
            <a:r>
              <a:rPr lang="en-US" dirty="0" smtClean="0"/>
              <a:t>Modify City attributes (population, water demand per capita, etc)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Use cases </a:t>
            </a:r>
            <a:r>
              <a:rPr lang="en-US" dirty="0" smtClean="0"/>
              <a:t>(</a:t>
            </a:r>
            <a:r>
              <a:rPr lang="en-US" dirty="0" smtClean="0"/>
              <a:t>4</a:t>
            </a:r>
            <a:r>
              <a:rPr lang="en-US" dirty="0" smtClean="0"/>
              <a:t>/4)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INFINIT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Use cases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+ Select what to display (Power Plant Only, Desalination Plant only, both, etc.)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 Display the output parameters Cost/</a:t>
            </a:r>
            <a:r>
              <a:rPr lang="en-US" dirty="0" err="1" smtClean="0"/>
              <a:t>Capex</a:t>
            </a:r>
            <a:r>
              <a:rPr lang="en-US" dirty="0" smtClean="0"/>
              <a:t>/etc.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 Display in two windows: </a:t>
            </a:r>
          </a:p>
          <a:p>
            <a:pPr lvl="2">
              <a:buFont typeface="Wingdings" pitchFamily="2" charset="2"/>
              <a:buChar char="§"/>
            </a:pPr>
            <a:r>
              <a:rPr lang="en-US" i="1" dirty="0" smtClean="0"/>
              <a:t>State of the existing Network</a:t>
            </a:r>
          </a:p>
          <a:p>
            <a:pPr lvl="2">
              <a:buFont typeface="Wingdings" pitchFamily="2" charset="2"/>
              <a:buChar char="§"/>
            </a:pPr>
            <a:r>
              <a:rPr lang="en-US" i="1" dirty="0" smtClean="0"/>
              <a:t>State of the Network after optimization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 Display the attributes for each entity (see for example </a:t>
            </a:r>
            <a:r>
              <a:rPr lang="en-US" dirty="0" smtClean="0">
                <a:hlinkClick r:id="rId2"/>
              </a:rPr>
              <a:t>http://dwtest.meteor.com/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209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SSDN Project  Network Model GUI List of main use cases </vt:lpstr>
      <vt:lpstr>Diapositive 2</vt:lpstr>
      <vt:lpstr>Data Manipulation Use cases (1/4)</vt:lpstr>
      <vt:lpstr>Data Manipulation Use cases (2/4)</vt:lpstr>
      <vt:lpstr>Data Manipulation Use cases (3/4)</vt:lpstr>
      <vt:lpstr>Data Manipulation Use cases (4/4)</vt:lpstr>
      <vt:lpstr>Queries Use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  List of main use cases</dc:title>
  <dc:creator>DAK</dc:creator>
  <cp:lastModifiedBy>DAK</cp:lastModifiedBy>
  <cp:revision>8</cp:revision>
  <dcterms:created xsi:type="dcterms:W3CDTF">2015-02-19T22:58:12Z</dcterms:created>
  <dcterms:modified xsi:type="dcterms:W3CDTF">2015-02-19T23:38:19Z</dcterms:modified>
</cp:coreProperties>
</file>