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 MEMBERS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 ABEL SABU GEORGE - 3502355502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 JAIBIN JOBY - 3502355508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 SAFEER UL BASHAR V - 3502355512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About CGPA: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"What is Sahal TP's CGPA?"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"Show me Jeffin M's 3rd semester CGPA"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"What are Subin S's CGPA across all semesters?"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"Tell me about John A's 5th semester CGPA"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NLP Components in Your Project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Tokenization: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nltk.word_tokenize() function is used to split user input into individual words or tokens.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"What is Abel's attendance?" → ["What", "is", "Abel's", "attendance", "?"]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Stopword Removal: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Common stopwords (e.g., "is", "the", "and") are removed using NLTK's stopwords corpus.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["What", "is", "Abel's", "attendance", "?"] → ["Abel's", "attendance"]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Lemmatization: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WordNetLemmatizer is used to reduce words to their base or root form.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"attending" → "attend"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Pattern Matching: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Regular expressions (re module) are used to extract specific patterns like semester names (e.g., "1st", "2nd") or subject names (e.g., "Operating System").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Intent Recognition: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The chatbot identifies the user's intent by checking for specific keywords in the preprocessed input (e.g., "attendance", "cgpa", "fees").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Makes It NLP?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Text Preprocessing: Tokenization, stopword removal, and lemmatization are fundamental NLP techniques used to clean and prepare text data for analysis.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Basic Understanding of User Input: The chatbot can understand and respond to specific queries by matching keywords and patterns in the input.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Summary of the chatbot's ability to simplify student data retrieval.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Future Scope: Enhancing NLP techniques for better context understanding.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Questions and Answers.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1003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 Introduction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4820"/>
            <a:ext cx="9144000" cy="225298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Brief description: A chatbot designed to provide detailed student information such as attendance, CGPA, assignment marks, fees, contact details, and feedback.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/>
          </a:p>
          <a:p>
            <a:r>
              <a:rPr lang="en-US" altLang="en-US">
                <a:solidFill>
                  <a:schemeClr val="tx1"/>
                </a:solidFill>
              </a:rPr>
              <a:t>Technologies: Python, NLTK, Regex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Objectives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Efficient retrieval of student information.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NLP techniques for flexible user queries.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Structured data extraction from text inputs.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Features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Attendance Information: Display student's attendance percentage.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CGPA Details: Show semester-wise CGPA.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Assignment Marks: Fetch marks for specific subjects.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Fees Status: Provide status of semester, bus, and hostel fees.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Contact Details: Display student or parent contact information.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NLP Techniques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Tokenization: Splitting text into words or tokens.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Stopword Removal: Eliminating common words like 'is', 'the', etc.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Lemmatization: Reducing words to their base form.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Pattern Matching: Extracting specific patterns like names or subjects.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Intent Recognition: Identifying the purpose of the query (e.g., attendance, CGPA).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Sample Interactions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Q: What is Abel SG's attendance percentage?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A: Abel SG's attendance percentage is 72%.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Q: Show me Jeffin M's 3rd semester CGPA.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A: Jeffin M's CGPA in the 3rd semester is 6.908.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Limitations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Limited to predefined student data.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Cannot handle complex or ambiguous queries.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Requires internet connection for NLTK data on the first run.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General Questions: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"Hello!"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"Hi there!"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"Goodbye"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"Thanks for your help"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Student-Specific Questions: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About Attendance:</a:t>
            </a:r>
            <a:endParaRPr lang="en-US" altLang="en-US"/>
          </a:p>
          <a:p>
            <a:r>
              <a:rPr lang="en-US" altLang="en-US"/>
              <a:t>"What is Abel SG's attendance percentage?"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"Tell me about Safeer Bashar's attendance"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"How is Jaibin Joe's attendance?"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Slides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</dc:title>
  <dc:creator/>
  <cp:lastModifiedBy>aswin</cp:lastModifiedBy>
  <cp:revision>4</cp:revision>
  <dcterms:created xsi:type="dcterms:W3CDTF">2025-04-02T15:26:39Z</dcterms:created>
  <dcterms:modified xsi:type="dcterms:W3CDTF">2025-04-03T06:06:38Z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58A79C0F3A504D9E949FE94E4D5F3DD9_13</vt:lpwstr>
  </property>
  <property fmtid="{D5CDD505-2E9C-101B-9397-08002B2CF9AE}" pid="3" name="KSOProductBuildVer">
    <vt:lpwstr>1033-12.2.0.20782</vt:lpwstr>
  </property>
</Properties>
</file>