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73" r:id="rId2"/>
    <p:sldId id="257" r:id="rId3"/>
    <p:sldId id="258" r:id="rId4"/>
    <p:sldId id="259" r:id="rId5"/>
    <p:sldId id="274" r:id="rId6"/>
    <p:sldId id="275" r:id="rId7"/>
    <p:sldId id="276" r:id="rId8"/>
    <p:sldId id="280" r:id="rId9"/>
    <p:sldId id="278" r:id="rId10"/>
    <p:sldId id="279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24065-8C71-4654-B635-0FCD37E516C3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06195-B9A4-4D75-A986-ACE6AD55D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8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98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215C49EC-675C-27E3-4875-DBCA7CF56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>
            <a:extLst>
              <a:ext uri="{FF2B5EF4-FFF2-40B4-BE49-F238E27FC236}">
                <a16:creationId xmlns:a16="http://schemas.microsoft.com/office/drawing/2014/main" id="{9EE9217C-CF30-FA8F-1BEA-D3379FBF8D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>
            <a:extLst>
              <a:ext uri="{FF2B5EF4-FFF2-40B4-BE49-F238E27FC236}">
                <a16:creationId xmlns:a16="http://schemas.microsoft.com/office/drawing/2014/main" id="{3E82CFBB-A530-ED29-CA80-96D3BFECE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:notes">
            <a:extLst>
              <a:ext uri="{FF2B5EF4-FFF2-40B4-BE49-F238E27FC236}">
                <a16:creationId xmlns:a16="http://schemas.microsoft.com/office/drawing/2014/main" id="{BA3153BB-55E3-9A34-7446-A100F7CD18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081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B900C17D-BD0E-0BFC-BE54-738B83048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>
            <a:extLst>
              <a:ext uri="{FF2B5EF4-FFF2-40B4-BE49-F238E27FC236}">
                <a16:creationId xmlns:a16="http://schemas.microsoft.com/office/drawing/2014/main" id="{DE7F729C-BFDE-34A2-0105-EEB336F6D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>
            <a:extLst>
              <a:ext uri="{FF2B5EF4-FFF2-40B4-BE49-F238E27FC236}">
                <a16:creationId xmlns:a16="http://schemas.microsoft.com/office/drawing/2014/main" id="{162FBD98-A7CA-E20F-A251-EB33C4C42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:notes">
            <a:extLst>
              <a:ext uri="{FF2B5EF4-FFF2-40B4-BE49-F238E27FC236}">
                <a16:creationId xmlns:a16="http://schemas.microsoft.com/office/drawing/2014/main" id="{E22DC0B0-1CAC-C4C4-4B46-42CF04B1C6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52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2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AAA9A85D-8AC7-C59D-2CC5-13D3D79D7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>
            <a:extLst>
              <a:ext uri="{FF2B5EF4-FFF2-40B4-BE49-F238E27FC236}">
                <a16:creationId xmlns:a16="http://schemas.microsoft.com/office/drawing/2014/main" id="{343C310B-8E9D-4A49-1B5A-340B89965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>
            <a:extLst>
              <a:ext uri="{FF2B5EF4-FFF2-40B4-BE49-F238E27FC236}">
                <a16:creationId xmlns:a16="http://schemas.microsoft.com/office/drawing/2014/main" id="{85262E74-6184-8AAA-295A-FA10AA600F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:notes">
            <a:extLst>
              <a:ext uri="{FF2B5EF4-FFF2-40B4-BE49-F238E27FC236}">
                <a16:creationId xmlns:a16="http://schemas.microsoft.com/office/drawing/2014/main" id="{275A639E-A8BC-4008-A6AA-C5DAB9C324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743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2E16BC48-7D26-8C02-F5BE-F0C4BED3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>
            <a:extLst>
              <a:ext uri="{FF2B5EF4-FFF2-40B4-BE49-F238E27FC236}">
                <a16:creationId xmlns:a16="http://schemas.microsoft.com/office/drawing/2014/main" id="{3B646AF3-1CA6-53D2-F6EA-C3AF6B67B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>
            <a:extLst>
              <a:ext uri="{FF2B5EF4-FFF2-40B4-BE49-F238E27FC236}">
                <a16:creationId xmlns:a16="http://schemas.microsoft.com/office/drawing/2014/main" id="{E5B845A7-8AE0-8A7F-0088-281BDF616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:notes">
            <a:extLst>
              <a:ext uri="{FF2B5EF4-FFF2-40B4-BE49-F238E27FC236}">
                <a16:creationId xmlns:a16="http://schemas.microsoft.com/office/drawing/2014/main" id="{AAB67CBA-E6DA-D6F4-ED39-C05551F88F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16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9CEB268B-59DF-DE62-7708-6CF398DC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>
            <a:extLst>
              <a:ext uri="{FF2B5EF4-FFF2-40B4-BE49-F238E27FC236}">
                <a16:creationId xmlns:a16="http://schemas.microsoft.com/office/drawing/2014/main" id="{261BCDF4-9D64-B143-8F78-960C0B687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>
            <a:extLst>
              <a:ext uri="{FF2B5EF4-FFF2-40B4-BE49-F238E27FC236}">
                <a16:creationId xmlns:a16="http://schemas.microsoft.com/office/drawing/2014/main" id="{8FF00B01-4C45-60E4-3E54-53CCCB7178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:notes">
            <a:extLst>
              <a:ext uri="{FF2B5EF4-FFF2-40B4-BE49-F238E27FC236}">
                <a16:creationId xmlns:a16="http://schemas.microsoft.com/office/drawing/2014/main" id="{2957453B-5927-01B3-F583-11DB2A32E0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87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A3A1FFD7-F447-3A39-6FFC-ABD85083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>
            <a:extLst>
              <a:ext uri="{FF2B5EF4-FFF2-40B4-BE49-F238E27FC236}">
                <a16:creationId xmlns:a16="http://schemas.microsoft.com/office/drawing/2014/main" id="{0A6BD3BF-58C0-864A-DD82-D4B20B0B12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>
            <a:extLst>
              <a:ext uri="{FF2B5EF4-FFF2-40B4-BE49-F238E27FC236}">
                <a16:creationId xmlns:a16="http://schemas.microsoft.com/office/drawing/2014/main" id="{F97CF62C-FE93-4DC6-D42F-02AE2F3FC2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:notes">
            <a:extLst>
              <a:ext uri="{FF2B5EF4-FFF2-40B4-BE49-F238E27FC236}">
                <a16:creationId xmlns:a16="http://schemas.microsoft.com/office/drawing/2014/main" id="{CBF7FFB3-A75D-DEA8-6A53-0B855110F6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80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6976559B-9785-D655-50E5-92EDBCB52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>
            <a:extLst>
              <a:ext uri="{FF2B5EF4-FFF2-40B4-BE49-F238E27FC236}">
                <a16:creationId xmlns:a16="http://schemas.microsoft.com/office/drawing/2014/main" id="{DF8A1C1E-55EE-F3FA-6A02-22F72F3875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:notes">
            <a:extLst>
              <a:ext uri="{FF2B5EF4-FFF2-40B4-BE49-F238E27FC236}">
                <a16:creationId xmlns:a16="http://schemas.microsoft.com/office/drawing/2014/main" id="{A5A15CAC-FCB3-D975-C825-0B9AC9CE7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:notes">
            <a:extLst>
              <a:ext uri="{FF2B5EF4-FFF2-40B4-BE49-F238E27FC236}">
                <a16:creationId xmlns:a16="http://schemas.microsoft.com/office/drawing/2014/main" id="{8F1D7B4B-F5FA-304D-A1B8-6C2DA87C1E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57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05EA-C836-4E9A-8B78-6AA138EC3DCD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3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DCFC-99F6-4D40-8549-0088965402E1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3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DA19-0365-4526-93FE-BE86F9082809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86A6-CD36-42BE-9AFC-1C1755B17DEF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F7DC-6782-47EE-8C00-E227B635CEF5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2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5A9A-434D-4656-B1A4-3FFFB5E95AB1}" type="datetime1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01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3F49-303F-4517-B660-064883DD6E53}" type="datetime1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7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E121-70B2-48B0-B8A8-3F08F70B7356}" type="datetime1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48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9E032-3411-41F6-98B8-2C4235FDD401}" type="datetime1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F3F5C2-C7CC-41BB-9B56-D3775F2B6437}" type="datetime1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6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CC20D-4D2D-4208-B0CC-3F2D30B9F901}" type="datetime1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3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55E4CB-786F-4C15-8FC2-B0E32CDD032C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0B57A66-9267-432D-84BA-AC694EA34B8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00" y="624111"/>
            <a:ext cx="6589200" cy="261261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FCAAE-E9E4-404F-97C7-8A483920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2" y="216581"/>
            <a:ext cx="4760134" cy="137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B37D927-1BB9-4103-9EA1-FD105F4E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06" y="216581"/>
            <a:ext cx="5016785" cy="13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DCDDA-C764-FFA3-148D-9BED7692F824}"/>
              </a:ext>
            </a:extLst>
          </p:cNvPr>
          <p:cNvSpPr txBox="1"/>
          <p:nvPr/>
        </p:nvSpPr>
        <p:spPr>
          <a:xfrm>
            <a:off x="1889548" y="2599460"/>
            <a:ext cx="866692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CBE36-A8F5-55D3-E9DE-71822F42CE99}"/>
              </a:ext>
            </a:extLst>
          </p:cNvPr>
          <p:cNvSpPr txBox="1"/>
          <p:nvPr/>
        </p:nvSpPr>
        <p:spPr>
          <a:xfrm>
            <a:off x="2542216" y="4014728"/>
            <a:ext cx="736158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Students and 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DD512D-FE9E-DD92-D42B-1746788AF26A}"/>
              </a:ext>
            </a:extLst>
          </p:cNvPr>
          <p:cNvSpPr txBox="1"/>
          <p:nvPr/>
        </p:nvSpPr>
        <p:spPr>
          <a:xfrm>
            <a:off x="3329287" y="5227705"/>
            <a:ext cx="578744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Guide and Designation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49E9634-3C2F-B08A-E7AD-242EB421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AFB3-7A91-4BA4-A208-F82CACEB5066}" type="datetime1">
              <a:rPr lang="en-IN" smtClean="0"/>
              <a:t>17-04-2025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A9FB81-A020-0B4E-3AEE-3EEA0392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1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DFBE3-72C5-50FC-7606-718D4BCBAA6E}"/>
              </a:ext>
            </a:extLst>
          </p:cNvPr>
          <p:cNvSpPr txBox="1"/>
          <p:nvPr/>
        </p:nvSpPr>
        <p:spPr>
          <a:xfrm>
            <a:off x="1950545" y="1846875"/>
            <a:ext cx="8666922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Viva-Voce   Even 2024-25</a:t>
            </a:r>
          </a:p>
        </p:txBody>
      </p:sp>
    </p:spTree>
    <p:extLst>
      <p:ext uri="{BB962C8B-B14F-4D97-AF65-F5344CB8AC3E}">
        <p14:creationId xmlns:p14="http://schemas.microsoft.com/office/powerpoint/2010/main" val="2541984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FACEF741-7879-BCBD-F07A-51F3E9A29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BFA94-93A3-58F8-DE06-4624C34D0B2C}"/>
              </a:ext>
            </a:extLst>
          </p:cNvPr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3">
            <a:extLst>
              <a:ext uri="{FF2B5EF4-FFF2-40B4-BE49-F238E27FC236}">
                <a16:creationId xmlns:a16="http://schemas.microsoft.com/office/drawing/2014/main" id="{4B3D37B4-4432-1AA5-5411-6C5EDC6C8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558" y="172279"/>
            <a:ext cx="3743738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References</a:t>
            </a:r>
            <a:endParaRPr dirty="0">
              <a:solidFill>
                <a:srgbClr val="38562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35299-5D96-BEC5-A6E1-256670A6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F1C9-D43F-4ABC-85D6-EA807A96B832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E0AEB-2250-7A93-9A40-2DF0F3C5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3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F1915C2B-F631-806D-F3A6-D5693B5CD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4F203-B4BA-A8A1-0F18-8A72840D5105}"/>
              </a:ext>
            </a:extLst>
          </p:cNvPr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70797-A496-C085-B0EA-69CF068F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375" y="3068128"/>
            <a:ext cx="2676495" cy="1281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61308-C348-F222-DA28-A4048D5C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A551-2D45-447F-9D52-296BB5236A47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A048E-5643-09F7-6D30-DFEFEC09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9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58662" y="1481910"/>
            <a:ext cx="6810704" cy="4404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8662" y="1329510"/>
            <a:ext cx="6810704" cy="4404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Google Shape;251;p2"/>
          <p:cNvSpPr txBox="1">
            <a:spLocks noGrp="1"/>
          </p:cNvSpPr>
          <p:nvPr>
            <p:ph type="title"/>
          </p:nvPr>
        </p:nvSpPr>
        <p:spPr>
          <a:xfrm>
            <a:off x="3213652" y="95250"/>
            <a:ext cx="5625548" cy="8763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ct val="1000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Abstract</a:t>
            </a:r>
            <a:endParaRPr dirty="0">
              <a:solidFill>
                <a:srgbClr val="38562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2" name="Google Shape;252;p2"/>
          <p:cNvSpPr txBox="1"/>
          <p:nvPr/>
        </p:nvSpPr>
        <p:spPr>
          <a:xfrm>
            <a:off x="2556831" y="1930172"/>
            <a:ext cx="7848600" cy="3077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55362-7FF8-EDC6-B1D5-983175FD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6590-434C-45B9-9D9C-5255AD6AFF54}" type="datetime1">
              <a:rPr lang="en-IN" smtClean="0"/>
              <a:t>17-04-2025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31D4E-0698-98A9-AF9B-2ABF6550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371600"/>
            <a:ext cx="6810704" cy="4404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4214191" y="199596"/>
            <a:ext cx="3978683" cy="6791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ct val="1000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br>
              <a:rPr lang="en-US" dirty="0"/>
            </a:b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28D79-A966-A110-5F4C-BF12350E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7FAF-CCC3-4F0D-BBCD-F2D86D478CE9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938D0-C429-AD30-6391-330E4282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3"/>
          <p:cNvSpPr txBox="1">
            <a:spLocks noGrp="1"/>
          </p:cNvSpPr>
          <p:nvPr>
            <p:ph type="title"/>
          </p:nvPr>
        </p:nvSpPr>
        <p:spPr>
          <a:xfrm>
            <a:off x="4065105" y="231914"/>
            <a:ext cx="5936975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Existing System</a:t>
            </a:r>
            <a:endParaRPr dirty="0">
              <a:solidFill>
                <a:srgbClr val="38562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928DA-4A0F-81FF-66AA-7D5838A2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6F3B-A931-4749-92CC-7D45D119E53A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FF5A8A-8508-1BD6-FCAB-1BDC27D1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C5E6E30F-07D2-C319-FAC5-D1DB5136A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B7254-78E2-BD17-27B0-02C9D08EBC47}"/>
              </a:ext>
            </a:extLst>
          </p:cNvPr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3">
            <a:extLst>
              <a:ext uri="{FF2B5EF4-FFF2-40B4-BE49-F238E27FC236}">
                <a16:creationId xmlns:a16="http://schemas.microsoft.com/office/drawing/2014/main" id="{38D2D067-BA5E-FE1D-9FA1-4B0A560155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0157" y="182218"/>
            <a:ext cx="6351104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Problem Statements</a:t>
            </a:r>
            <a:endParaRPr dirty="0">
              <a:solidFill>
                <a:srgbClr val="38562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48D33-1BB3-4071-FDB1-DF5550DC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3C6A-5AE0-4B99-8718-70DFF29EECEA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8FA2E-3B9C-4B81-D468-7AE6C5CC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7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0FA81F9B-BB68-8B34-83FB-E15AA316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6AF4D-B5F5-5175-3790-ADFE2E462035}"/>
              </a:ext>
            </a:extLst>
          </p:cNvPr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3">
            <a:extLst>
              <a:ext uri="{FF2B5EF4-FFF2-40B4-BE49-F238E27FC236}">
                <a16:creationId xmlns:a16="http://schemas.microsoft.com/office/drawing/2014/main" id="{68712FD7-B4CF-C3A6-839B-8254EE45A0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8252" y="261731"/>
            <a:ext cx="8567531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Proposed System/objectives</a:t>
            </a:r>
            <a:endParaRPr dirty="0">
              <a:solidFill>
                <a:srgbClr val="38562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4B3C4-CA15-1C93-4276-CFA5F3DB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E0AB-61E4-4173-9E6E-98FF6C3DABC6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6FDD1-C2AF-6798-B2B4-8DF9250A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8EC6C60E-3BE0-8757-BD3C-249F421C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486441-B8FC-D57A-EEDA-91FB80E3885C}"/>
              </a:ext>
            </a:extLst>
          </p:cNvPr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3">
            <a:extLst>
              <a:ext uri="{FF2B5EF4-FFF2-40B4-BE49-F238E27FC236}">
                <a16:creationId xmlns:a16="http://schemas.microsoft.com/office/drawing/2014/main" id="{E7F5B351-A3E9-536B-6B8D-2C8E9E3D3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558" y="172279"/>
            <a:ext cx="3942520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methodology</a:t>
            </a:r>
            <a:endParaRPr dirty="0">
              <a:solidFill>
                <a:srgbClr val="38562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66828-A925-1B45-A21E-75C6DB3B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804D-4AC4-46D3-8499-78685393644D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185BD-E2EC-69AD-DDCF-EF90027D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3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C68547E5-2EF4-CBC5-49F4-6E770C29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FCB417-FA64-0362-509B-528AC1C78F67}"/>
              </a:ext>
            </a:extLst>
          </p:cNvPr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3">
            <a:extLst>
              <a:ext uri="{FF2B5EF4-FFF2-40B4-BE49-F238E27FC236}">
                <a16:creationId xmlns:a16="http://schemas.microsoft.com/office/drawing/2014/main" id="{B8CF6E18-39BB-3B8D-A6E1-38A430BF7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3852" y="132523"/>
            <a:ext cx="10296939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Implementation and sample outputs</a:t>
            </a:r>
            <a:endParaRPr dirty="0">
              <a:solidFill>
                <a:srgbClr val="38562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75E55-D6F3-A19B-5DA7-BC8CB4A0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B626-9406-4547-8899-333235457AFF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1ABBE-F661-D001-91A3-4DA37D77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5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EC1C54DE-C5CA-E1FD-ACE6-6413B4245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AE3A3-8536-FCF7-DBDB-A86569AA8D45}"/>
              </a:ext>
            </a:extLst>
          </p:cNvPr>
          <p:cNvSpPr/>
          <p:nvPr/>
        </p:nvSpPr>
        <p:spPr>
          <a:xfrm>
            <a:off x="3028950" y="1344601"/>
            <a:ext cx="6810704" cy="34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266;p3">
            <a:extLst>
              <a:ext uri="{FF2B5EF4-FFF2-40B4-BE49-F238E27FC236}">
                <a16:creationId xmlns:a16="http://schemas.microsoft.com/office/drawing/2014/main" id="{AFEBC8B6-80DA-8C9C-C766-E2E5ACB49B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5558" y="172279"/>
            <a:ext cx="3379303" cy="712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385623"/>
              </a:buClr>
              <a:buSzPts val="3600"/>
            </a:pPr>
            <a:r>
              <a:rPr lang="en-US" dirty="0">
                <a:solidFill>
                  <a:srgbClr val="385623"/>
                </a:solidFill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 dirty="0">
              <a:solidFill>
                <a:srgbClr val="385623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03987-D9D8-1FD4-585C-CADCF94D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F327-E4D9-4887-8BA3-EED77E978C0A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7692C-3FBA-B6AC-1F8E-5F2548D8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57A66-9267-432D-84BA-AC694EA34B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4501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72</Words>
  <Application>Microsoft Office PowerPoint</Application>
  <PresentationFormat>Widescreen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Times New Roman</vt:lpstr>
      <vt:lpstr>Retrospect</vt:lpstr>
      <vt:lpstr>.</vt:lpstr>
      <vt:lpstr>Abstract</vt:lpstr>
      <vt:lpstr>Introduction </vt:lpstr>
      <vt:lpstr>Existing System</vt:lpstr>
      <vt:lpstr>Problem Statements</vt:lpstr>
      <vt:lpstr>Proposed System/objectives</vt:lpstr>
      <vt:lpstr>methodology</vt:lpstr>
      <vt:lpstr>Implementation and sample outputs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M</dc:creator>
  <cp:lastModifiedBy>Rajesh M</cp:lastModifiedBy>
  <cp:revision>2</cp:revision>
  <dcterms:created xsi:type="dcterms:W3CDTF">2025-04-17T03:24:35Z</dcterms:created>
  <dcterms:modified xsi:type="dcterms:W3CDTF">2025-04-17T03:39:01Z</dcterms:modified>
</cp:coreProperties>
</file>