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3" r:id="rId3"/>
    <p:sldId id="257" r:id="rId5"/>
    <p:sldId id="258" r:id="rId6"/>
    <p:sldId id="259" r:id="rId7"/>
    <p:sldId id="274" r:id="rId8"/>
    <p:sldId id="275" r:id="rId9"/>
    <p:sldId id="281" r:id="rId10"/>
    <p:sldId id="276" r:id="rId11"/>
    <p:sldId id="282" r:id="rId12"/>
    <p:sldId id="283" r:id="rId13"/>
    <p:sldId id="280" r:id="rId14"/>
    <p:sldId id="285" r:id="rId15"/>
    <p:sldId id="286" r:id="rId16"/>
    <p:sldId id="278" r:id="rId17"/>
    <p:sldId id="27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24065-8C71-4654-B635-0FCD37E516C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06195-B9A4-4D75-A986-ACE6AD55DCE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9" name="Google Shape;24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05EA-C836-4E9A-8B78-6AA138EC3DC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DCFC-99F6-4D40-8549-0088965402E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DA19-0365-4526-93FE-BE86F908280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86A6-CD36-42BE-9AFC-1C1755B17DE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F7DC-6782-47EE-8C00-E227B635CEF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A9A-434D-4656-B1A4-3FFFB5E95AB1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3F49-303F-4517-B660-064883DD6E53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E121-70B2-48B0-B8A8-3F08F70B7356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032-3411-41F6-98B8-2C4235FDD401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F3F5C2-C7CC-41BB-9B56-D3775F2B6437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C20D-4D2D-4208-B0CC-3F2D30B9F901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55E4CB-786F-4C15-8FC2-B0E32CDD032C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B57A66-9267-432D-84BA-AC694EA34B81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00" y="624111"/>
            <a:ext cx="6589200" cy="261261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2" y="216581"/>
            <a:ext cx="4760134" cy="13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06" y="216581"/>
            <a:ext cx="5016785" cy="13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9548" y="2599460"/>
            <a:ext cx="86669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2216" y="4014728"/>
            <a:ext cx="736158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Students and Department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287" y="5227705"/>
            <a:ext cx="578744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Guide and Designation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AFB3-7A91-4BA4-A208-F82CACEB5066}" type="datetime1">
              <a:rPr lang="en-IN" smtClean="0"/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950545" y="1846875"/>
            <a:ext cx="86669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Viva-Voce   Even 2024-25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 NLP Techniques Used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ABE121-70B2-48B0-B8A8-3F08F70B7356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781175" y="2351405"/>
            <a:ext cx="937514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500">
                <a:sym typeface="+mn-ea"/>
              </a:rPr>
              <a:t>Tokenization: Splitting text into words or tokens.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Stopword Removal: Eliminating common words like 'is', 'the', etc.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Lemmatization: Reducing words to their base form.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Pattern Matching: Extracting specific patterns like names or subjects.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Intent Recognition: Identifying the purpose of the query (e.g., attendance, CGPA)</a:t>
            </a:r>
            <a:r>
              <a:rPr lang="en-US" altLang="en-US">
                <a:sym typeface="+mn-ea"/>
              </a:rPr>
              <a:t>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1003852" y="132523"/>
            <a:ext cx="10296939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Implementation and sample outputs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B626-9406-4547-8899-333235457AFF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696720" y="2150745"/>
            <a:ext cx="8743315" cy="3685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500">
                <a:sym typeface="+mn-ea"/>
              </a:rPr>
              <a:t>Q: What is Abel SG's attendance percentage?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A: Abel SG's attendance percentage is 72%.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Q: Show me Jeffin M's 3rd semester CGPA.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A: Jeffin M's CGPA in the 3rd semester is 6.908.</a:t>
            </a:r>
            <a:endParaRPr lang="en-US" altLang="en-US" sz="2500"/>
          </a:p>
          <a:p>
            <a:endParaRPr lang="en-US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General Questions:</a:t>
            </a:r>
            <a:br>
              <a:rPr lang="en-US" altLang="en-US">
                <a:sym typeface="+mn-ea"/>
              </a:rPr>
            </a:b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ABE121-70B2-48B0-B8A8-3F08F70B7356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899285" y="2245360"/>
            <a:ext cx="498602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500">
                <a:sym typeface="+mn-ea"/>
              </a:rPr>
              <a:t>"Hello!"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"Hi there!"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"Goodbye"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"Thanks for your help</a:t>
            </a:r>
            <a:r>
              <a:rPr lang="en-US" altLang="en-US">
                <a:sym typeface="+mn-ea"/>
              </a:rPr>
              <a:t>"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Student-Specific Questions:</a:t>
            </a:r>
            <a:br>
              <a:rPr lang="en-US" altLang="en-US">
                <a:sym typeface="+mn-ea"/>
              </a:rPr>
            </a:b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ABE121-70B2-48B0-B8A8-3F08F70B7356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696720" y="1937385"/>
            <a:ext cx="758698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500">
                <a:sym typeface="+mn-ea"/>
              </a:rPr>
              <a:t>About Attendance:</a:t>
            </a:r>
            <a:endParaRPr lang="en-US" altLang="en-US" sz="2500"/>
          </a:p>
          <a:p>
            <a:r>
              <a:rPr lang="en-US" altLang="en-US" sz="2500">
                <a:sym typeface="+mn-ea"/>
              </a:rPr>
              <a:t>"What is Abel SG's attendance percentage?"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"Tell me about Safeer Bashar's attendance"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"How is Jaibin Joe's attendance?"</a:t>
            </a:r>
            <a:endParaRPr lang="en-US" altLang="en-US" sz="2500"/>
          </a:p>
          <a:p>
            <a:endParaRPr lang="en-US"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4535558" y="172279"/>
            <a:ext cx="3379303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Conclusion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F327-E4D9-4887-8BA3-EED77E978C0A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802765" y="2414905"/>
            <a:ext cx="8711565" cy="3665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500">
                <a:sym typeface="+mn-ea"/>
              </a:rPr>
              <a:t>Summary of the chatbot's ability to simplify student data retrieval.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Future Scope: Enhancing NLP techniques for better context understanding.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Questions and Answers.</a:t>
            </a:r>
            <a:endParaRPr lang="en-US" altLang="en-US" sz="2500"/>
          </a:p>
          <a:p>
            <a:endParaRPr lang="en-US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4535558" y="172279"/>
            <a:ext cx="3743738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References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F1C9-D43F-4ABC-85D6-EA807A96B832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374140" y="1873885"/>
            <a:ext cx="9443085" cy="458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500"/>
              <a:t> Bird, S., Klein, E., &amp; Loper, E. (2009). Natural Language Processing with Python. </a:t>
            </a:r>
            <a:endParaRPr lang="en-US" altLang="en-US" sz="2500"/>
          </a:p>
          <a:p>
            <a:r>
              <a:rPr lang="en-US" altLang="en-US" sz="2500"/>
              <a:t>O'Reilly Media. 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 Chowdhary, K. R. (2020). Fundamentals of Artificial Intelligence. Springer. 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 NLTK Documentation. (n.d.). Retrieved from https://www.nltk.org/ 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 Flask Documentation. (n.d.). Retrieved from https://flask.palletsprojects.com/ </a:t>
            </a:r>
            <a:endParaRPr lang="en-US" altLang="en-US" sz="2500"/>
          </a:p>
          <a:p>
            <a:endParaRPr lang="en-US" altLang="en-US" sz="2500"/>
          </a:p>
          <a:p>
            <a:endParaRPr lang="en-US" altLang="en-US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10375" y="3068128"/>
            <a:ext cx="2676495" cy="1281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A551-2D45-447F-9D52-296BB5236A47}" type="datetime1">
              <a:rPr lang="en-IN" smtClean="0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58662" y="1481910"/>
            <a:ext cx="6810704" cy="4404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8662" y="1329510"/>
            <a:ext cx="6810704" cy="4404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Google Shape;251;p2"/>
          <p:cNvSpPr txBox="1">
            <a:spLocks noGrp="1"/>
          </p:cNvSpPr>
          <p:nvPr>
            <p:ph type="title"/>
          </p:nvPr>
        </p:nvSpPr>
        <p:spPr>
          <a:xfrm>
            <a:off x="3213652" y="95250"/>
            <a:ext cx="5625548" cy="87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ct val="1000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Abstract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2482850" y="1866265"/>
            <a:ext cx="8273415" cy="3699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Intelligent Communication – This project develops a chatbot using Natural Language</a:t>
            </a:r>
            <a:endParaRPr lang="en-US" altLang="en-US" sz="20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/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Processing (NLP) to enable human-like interactions by understanding and generating</a:t>
            </a:r>
            <a:endParaRPr lang="en-US" altLang="en-US" sz="20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/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context-aware responses.</a:t>
            </a:r>
            <a:endParaRPr lang="en-US" altLang="en-US" sz="20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/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/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NLP Techniques &amp; Learning – The chatbot leverages NLP techniques like tokenization, intent</a:t>
            </a:r>
            <a:endParaRPr lang="en-US" altLang="en-US" sz="20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/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recognition, and sentiment analysis, continuously improving through machine learning and</a:t>
            </a:r>
            <a:endParaRPr lang="en-US" altLang="en-US" sz="20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/>
            <a:r>
              <a:rPr lang="en-US" alt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user interactions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altLang="en-US" sz="14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6590-434C-45B9-9D9C-5255AD6AFF54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4214191" y="199596"/>
            <a:ext cx="3978683" cy="6791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ct val="1000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Introduction</a:t>
            </a:r>
            <a:br>
              <a:rPr lang="en-US" dirty="0"/>
            </a:b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FAF-CCC3-4F0D-BBCD-F2D86D478CE9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3087370" y="2075180"/>
            <a:ext cx="6333490" cy="3192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Brief description: A chatbot designed to provide detailed student information such as attendance, CGPA, assignment marks, fees, contact details, and feedback.</a:t>
            </a:r>
            <a:endParaRPr lang="en-US" altLang="en-US" sz="25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Technologies: Python, NLTK, Regex</a:t>
            </a:r>
            <a:endParaRPr lang="en-US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4065105" y="231914"/>
            <a:ext cx="5936975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Existing System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6F3B-A931-4749-92CC-7D45D119E53A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188720" y="1950720"/>
            <a:ext cx="9655175" cy="4509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500"/>
              <a:t> 1. Manual Customer Interaction</a:t>
            </a:r>
            <a:endParaRPr lang="en-US" altLang="en-US" sz="2500"/>
          </a:p>
          <a:p>
            <a:r>
              <a:rPr lang="en-US" altLang="en-US" sz="2500"/>
              <a:t>Customers reach out via email or call for queries.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Support agents handle multiple repetitive questions manually.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Long wait times and inconsistent responses.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2. Static Information Pages</a:t>
            </a:r>
            <a:endParaRPr lang="en-US" altLang="en-US" sz="2500"/>
          </a:p>
          <a:p>
            <a:r>
              <a:rPr lang="en-US" altLang="en-US" sz="2500"/>
              <a:t>Website contains FAQ sections and product details.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Users must search manually to find relevant answers.</a:t>
            </a:r>
            <a:endParaRPr lang="en-US" altLang="en-US" sz="2500"/>
          </a:p>
          <a:p>
            <a:endParaRPr lang="en-US" altLang="en-US" sz="2500"/>
          </a:p>
          <a:p>
            <a:endParaRPr 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3240157" y="182218"/>
            <a:ext cx="6351104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Problem Statements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3C6A-5AE0-4B99-8718-70DFF29EECEA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2270125" y="2340610"/>
            <a:ext cx="8201660" cy="3548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500">
                <a:sym typeface="+mn-ea"/>
              </a:rPr>
              <a:t>Limited to predefined student data.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Cannot handle complex or ambiguous queries.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Requires internet connection for NLTK data on the first run.</a:t>
            </a:r>
            <a:endParaRPr lang="en-US" altLang="en-US" sz="2500"/>
          </a:p>
          <a:p>
            <a:endParaRPr lang="en-US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1918252" y="261731"/>
            <a:ext cx="8567531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Proposed System/objectives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E0AB-61E4-4173-9E6E-98FF6C3DABC6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2368550" y="2065020"/>
            <a:ext cx="8117205" cy="4899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500">
                <a:sym typeface="+mn-ea"/>
              </a:rPr>
              <a:t>Project Objectives</a:t>
            </a:r>
            <a:endParaRPr lang="en-US" altLang="en-US" sz="2500">
              <a:sym typeface="+mn-ea"/>
            </a:endParaRPr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Efficient retrieval of student information.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NLP techniques for flexible user queries.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Structured data extraction from text inputs.</a:t>
            </a:r>
            <a:endParaRPr lang="en-US" altLang="en-US" sz="2500">
              <a:sym typeface="+mn-ea"/>
            </a:endParaRPr>
          </a:p>
          <a:p>
            <a:endParaRPr lang="en-US" altLang="en-US"/>
          </a:p>
          <a:p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ABE121-70B2-48B0-B8A8-3F08F70B7356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B57A66-9267-432D-84BA-AC694EA34B81}" type="slidenum">
              <a:rPr lang="en-IN" smtClean="0"/>
            </a:fld>
            <a:endParaRPr lang="en-IN"/>
          </a:p>
        </p:txBody>
      </p:sp>
      <p:sp>
        <p:nvSpPr>
          <p:cNvPr id="5" name="Text Box 4"/>
          <p:cNvSpPr txBox="1"/>
          <p:nvPr/>
        </p:nvSpPr>
        <p:spPr>
          <a:xfrm>
            <a:off x="1559560" y="1831340"/>
            <a:ext cx="8943975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500">
                <a:sym typeface="+mn-ea"/>
              </a:rPr>
              <a:t>Key Features</a:t>
            </a:r>
            <a:endParaRPr lang="en-US" altLang="en-US" sz="2500">
              <a:sym typeface="+mn-ea"/>
            </a:endParaRPr>
          </a:p>
          <a:p>
            <a:r>
              <a:rPr lang="en-US" altLang="en-US" sz="2500">
                <a:sym typeface="+mn-ea"/>
              </a:rPr>
              <a:t>Attendance Information: Display student's attendance percentage.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CGPA Details: Show semester-wise CGPA.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Assignment Marks: Fetch marks for specific subjects.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Fees Status: Provide status of semester, bus, and hostel fees.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>
                <a:sym typeface="+mn-ea"/>
              </a:rPr>
              <a:t>Contact Details: Display student or parent contact information.</a:t>
            </a:r>
            <a:endParaRPr lang="en-US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4535558" y="172279"/>
            <a:ext cx="3942520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methodology</a:t>
            </a:r>
            <a:endParaRPr dirty="0">
              <a:solidFill>
                <a:srgbClr val="385623"/>
              </a:solidFill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04D-4AC4-46D3-8499-78685393644D}" type="datetime1">
              <a:rPr lang="en-IN" smtClean="0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</a:fld>
            <a:endParaRPr lang="en-IN"/>
          </a:p>
        </p:txBody>
      </p:sp>
      <p:pic>
        <p:nvPicPr>
          <p:cNvPr id="5" name="Picture 4" descr="ChatGPT Image Apr 8, 2025, 08_10_5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124585"/>
            <a:ext cx="10287000" cy="4969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ABE121-70B2-48B0-B8A8-3F08F70B7356}" type="datetime1">
              <a:rPr lang="en-IN" smtClean="0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B57A66-9267-432D-84BA-AC694EA34B81}" type="slidenum">
              <a:rPr lang="en-IN" smtClean="0"/>
            </a:fld>
            <a:endParaRPr lang="en-IN"/>
          </a:p>
        </p:txBody>
      </p:sp>
      <p:pic>
        <p:nvPicPr>
          <p:cNvPr id="5" name="Picture 4" descr="ChatGPT Image Apr 8, 2025, 08_20_0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0"/>
            <a:ext cx="10287000" cy="6254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2988</Words>
  <Application>WPS Slides</Application>
  <PresentationFormat>Widescreen</PresentationFormat>
  <Paragraphs>208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Times New Roman</vt:lpstr>
      <vt:lpstr>Arial</vt:lpstr>
      <vt:lpstr>Calibri</vt:lpstr>
      <vt:lpstr>Algerian</vt:lpstr>
      <vt:lpstr>Calibri Light</vt:lpstr>
      <vt:lpstr>Microsoft YaHei</vt:lpstr>
      <vt:lpstr>Arial Unicode MS</vt:lpstr>
      <vt:lpstr>Retrospect</vt:lpstr>
      <vt:lpstr>.</vt:lpstr>
      <vt:lpstr>Abstract</vt:lpstr>
      <vt:lpstr>Introduction </vt:lpstr>
      <vt:lpstr>Existing System</vt:lpstr>
      <vt:lpstr>Problem Statements</vt:lpstr>
      <vt:lpstr>Proposed System/objectives</vt:lpstr>
      <vt:lpstr>PowerPoint 演示文稿</vt:lpstr>
      <vt:lpstr>methodology</vt:lpstr>
      <vt:lpstr>PowerPoint 演示文稿</vt:lpstr>
      <vt:lpstr>PowerPoint 演示文稿</vt:lpstr>
      <vt:lpstr>Implementation and sample outputs</vt:lpstr>
      <vt:lpstr>PowerPoint 演示文稿</vt:lpstr>
      <vt:lpstr>PowerPoint 演示文稿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M</dc:creator>
  <cp:lastModifiedBy>aswin</cp:lastModifiedBy>
  <cp:revision>4</cp:revision>
  <dcterms:created xsi:type="dcterms:W3CDTF">2025-04-17T03:24:00Z</dcterms:created>
  <dcterms:modified xsi:type="dcterms:W3CDTF">2025-04-20T15:11:59Z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72BEB343F9394ED78C201DD9F0E363A8_13</vt:lpwstr>
  </property>
  <property fmtid="{D5CDD505-2E9C-101B-9397-08002B2CF9AE}" pid="3" name="KSOProductBuildVer">
    <vt:lpwstr>1033-12.2.0.20795</vt:lpwstr>
  </property>
</Properties>
</file>