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2FC32-D31E-072F-6E03-5597E64A5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940C5-1CFD-7F55-C238-0ED214FC7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609923-0DB3-AE26-73DF-870A96A1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5458FC-2B10-AA9A-A8BC-15CACAEB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545633-7368-A1F5-883D-7ED6F1CF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1295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0C59A-E1BF-593C-CF51-29C3A53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13F54AA-09F6-8946-5E70-F4BC5499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307B2F-043F-7077-385F-43F560D2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FB37BA-D71F-84E1-4134-EA820A5A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BABFA3-4CE3-AFD6-0B2D-57F6B1B1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9784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CADB50-31D4-983A-6831-2E2FD0683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1124E3-A294-57DB-4F3F-4D37B058A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9E4BB5-F187-8714-7682-2F498B61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AF4624-287B-D60F-403F-E4C31DB3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D898D4-5E1A-716F-EC1F-C89619AF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2511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9722A-52BC-E66D-B3FB-B0FFB1AF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FF147C-6622-E5B2-D1C4-3DEDFF22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BF6DC3-7423-ABA1-1E8D-A8BA9206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E8F224-45B7-F000-D5C8-C1F51E4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AA2A3B-7576-ECF3-C9AA-5291CD3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89819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666FF-245C-85F3-C0FA-CE33A88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CC68AB-900C-938B-DBAF-AC0CD654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93747-DFCB-D747-6C4B-5AE64F14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88307D-74F2-B73A-FE37-ACC8936B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4B61C0-947D-310B-BB5E-D50BC82C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1837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F26C-AF7D-8A47-0BEA-06AD1380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37D52F-3E6E-3BAE-383C-D91417A5C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5CD1D9-CEE3-E0C8-DC47-EF0EF3C14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A99E11-252C-A305-6CF4-62AA988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0C80D1-AE93-98B3-071B-D9EB742A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FA333B-B929-1052-3287-86414046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89407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06F25-4570-5766-8EB7-8FDD2BA9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990768-D810-1F81-EC28-DAC3FC63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53A031E-708E-BBC5-002A-56FA1731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5451968-5D9D-58F9-18FF-846725019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96770C5-904F-FC29-FF4E-A9BD550F2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86DFC9-EE91-A3C6-C6A4-50EDE87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673FD42-E034-3E61-A4AA-4AAEAC2B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85E9E88-A151-209A-52D2-29A17C9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9736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79013-01E3-F5DE-68AA-5C55A566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0EB8282-47B1-0882-1D52-79621B6B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E65CAFD-88F3-6944-BC15-8EFA774D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8403E15-2860-2DAA-7D95-7EA40B2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7588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1E75C71-F86F-63B6-D5D5-D6B441B5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77D117-68A3-FAAE-7BCC-321EE968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FDB7C5-8C81-9646-4F08-97CBC5F8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79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ACD3-1855-2F64-26EF-BC84D245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80CE7C-9D05-C72F-B58D-2EB96A3C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C936AC-04ED-4471-5D54-5B754D50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F2738E-8D66-6D3E-0CE7-C074E9E2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58A8A1-1626-31FA-17C6-047C715E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94079D-8C58-48B0-E50A-2D6B3428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106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EAD6-672F-7A27-D7B2-45051D9E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DED11E-1E96-BF00-1E89-71B2741FA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970801-091C-29CC-2D47-048E15A2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F8A69B-BE6A-1ADA-69F2-8F488FF9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93C121-AF74-3BF8-81A3-8E7C9D85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E9B036-6359-F6AD-5BBA-C68B05D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7351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690079F-5942-F17D-EAC3-1A792868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26DE499-BDEF-9D67-A005-8D6BF157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3C6B28-F35F-9B57-8E5B-CB23A60C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1071-E3EC-43E2-92F9-9CA3AB937438}" type="datetimeFigureOut">
              <a:rPr lang="pt-AO" smtClean="0"/>
              <a:t>20/06/2024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5BB55B-E4ED-F0DB-9E5E-24ABB3A09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1EBD0-CA83-A91D-3452-5B5E1F56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31D1-DA41-426C-A9FE-C5D5564D230D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907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2F7455A-075C-D92B-B6E5-6796512FE4A7}"/>
              </a:ext>
            </a:extLst>
          </p:cNvPr>
          <p:cNvSpPr txBox="1"/>
          <p:nvPr/>
        </p:nvSpPr>
        <p:spPr>
          <a:xfrm>
            <a:off x="1582993" y="2252887"/>
            <a:ext cx="85245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Manual de Instruções para 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Redefinição d</a:t>
            </a:r>
            <a:r>
              <a:rPr lang="pt-AO" sz="3600" i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e </a:t>
            </a:r>
            <a:r>
              <a:rPr lang="pt-PT" sz="3600" i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Palavra 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Passe de Acesso ao </a:t>
            </a:r>
            <a:endParaRPr lang="pt-AO" sz="3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ctr"/>
            <a:r>
              <a:rPr lang="pt-PT" sz="36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SGI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pt-PT" sz="36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Fresan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Camões</a:t>
            </a:r>
            <a:r>
              <a:rPr lang="pt-AO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I.P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. 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94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2F7455A-075C-D92B-B6E5-6796512FE4A7}"/>
              </a:ext>
            </a:extLst>
          </p:cNvPr>
          <p:cNvSpPr txBox="1"/>
          <p:nvPr/>
        </p:nvSpPr>
        <p:spPr>
          <a:xfrm>
            <a:off x="1582993" y="2252887"/>
            <a:ext cx="8524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1. 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Aceder ao </a:t>
            </a:r>
            <a:r>
              <a:rPr lang="pt-PT" sz="36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SGI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pt-PT" sz="36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Fresan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Camões: https://sgi-fresancamoes.com/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6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1CB89F-F7A1-C3F2-1DF4-1BFD3A0F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500"/>
            <a:ext cx="12192000" cy="194500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364ACA4-25DE-FFE9-5591-911DAB6C35F5}"/>
              </a:ext>
            </a:extLst>
          </p:cNvPr>
          <p:cNvSpPr/>
          <p:nvPr/>
        </p:nvSpPr>
        <p:spPr>
          <a:xfrm>
            <a:off x="9556955" y="2998838"/>
            <a:ext cx="1986116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B1531-B231-7FF8-F07A-6ECC84ABB45B}"/>
              </a:ext>
            </a:extLst>
          </p:cNvPr>
          <p:cNvSpPr/>
          <p:nvPr/>
        </p:nvSpPr>
        <p:spPr>
          <a:xfrm>
            <a:off x="8640164" y="262566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AO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PT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9C3A91-08F6-79AA-604F-72ECF3C24DEF}"/>
              </a:ext>
            </a:extLst>
          </p:cNvPr>
          <p:cNvSpPr txBox="1"/>
          <p:nvPr/>
        </p:nvSpPr>
        <p:spPr>
          <a:xfrm>
            <a:off x="1150373" y="985002"/>
            <a:ext cx="9320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2</a:t>
            </a:r>
            <a:r>
              <a:rPr lang="pt-AO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. 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Clicar no botão de login situado no canto superior direito com imagem de usuário.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7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38DFB30-D078-F986-C58F-7D9A76FFA37A}"/>
              </a:ext>
            </a:extLst>
          </p:cNvPr>
          <p:cNvSpPr/>
          <p:nvPr/>
        </p:nvSpPr>
        <p:spPr>
          <a:xfrm>
            <a:off x="272913" y="358922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AO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PT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EFEBA0-78A0-D2BC-0A62-7A9416DB9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9" b="4229"/>
          <a:stretch/>
        </p:blipFill>
        <p:spPr>
          <a:xfrm>
            <a:off x="1512555" y="1720641"/>
            <a:ext cx="9166889" cy="487680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915F2B7-2ED9-ABE0-7D60-549210D01C32}"/>
              </a:ext>
            </a:extLst>
          </p:cNvPr>
          <p:cNvSpPr/>
          <p:nvPr/>
        </p:nvSpPr>
        <p:spPr>
          <a:xfrm rot="2184616">
            <a:off x="652895" y="5295001"/>
            <a:ext cx="3023196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A20B35-037B-5044-F073-17D25A97F0A2}"/>
              </a:ext>
            </a:extLst>
          </p:cNvPr>
          <p:cNvSpPr txBox="1"/>
          <p:nvPr/>
        </p:nvSpPr>
        <p:spPr>
          <a:xfrm>
            <a:off x="442452" y="808022"/>
            <a:ext cx="11080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3. 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Clicar sobre o botão Alterar/Redefinir Palavra Passe.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6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3E2C2C-8BB0-3A40-F3E8-E69A0E9B4E07}"/>
              </a:ext>
            </a:extLst>
          </p:cNvPr>
          <p:cNvSpPr/>
          <p:nvPr/>
        </p:nvSpPr>
        <p:spPr>
          <a:xfrm>
            <a:off x="459728" y="341223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AO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PT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E07398-1415-7719-EC9F-F62F8A7E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11" y="0"/>
            <a:ext cx="8654577" cy="685800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E5299BF-B108-C638-6CBC-934500ED2E9E}"/>
              </a:ext>
            </a:extLst>
          </p:cNvPr>
          <p:cNvSpPr/>
          <p:nvPr/>
        </p:nvSpPr>
        <p:spPr>
          <a:xfrm rot="2187787">
            <a:off x="559203" y="4927228"/>
            <a:ext cx="3190957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CC9832-550D-F969-EB20-B214D3599F1F}"/>
              </a:ext>
            </a:extLst>
          </p:cNvPr>
          <p:cNvSpPr txBox="1"/>
          <p:nvPr/>
        </p:nvSpPr>
        <p:spPr>
          <a:xfrm>
            <a:off x="1150373" y="985002"/>
            <a:ext cx="9320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4. </a:t>
            </a:r>
            <a:r>
              <a:rPr lang="pt-PT" sz="3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Escreva seu email e clique em "Enviar." .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9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EF4A6C-D9AF-CB16-06ED-A740F8DAD8DC}"/>
              </a:ext>
            </a:extLst>
          </p:cNvPr>
          <p:cNvSpPr txBox="1"/>
          <p:nvPr/>
        </p:nvSpPr>
        <p:spPr>
          <a:xfrm>
            <a:off x="1150373" y="542544"/>
            <a:ext cx="9320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4.1. Será redireccionado</a:t>
            </a:r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(a)</a:t>
            </a:r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a pagina inicial com a mensagem: Verifique seu e-mail para mais instruções.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4D614FD-1223-B347-9C97-0A7396AB9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9"/>
          <a:stretch/>
        </p:blipFill>
        <p:spPr>
          <a:xfrm>
            <a:off x="0" y="2723537"/>
            <a:ext cx="12192000" cy="14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3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360C27-5450-4CDE-0819-4A0A1E4E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020"/>
            <a:ext cx="12192000" cy="557749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750A0B1-C9B3-06EF-988C-C6AC374ACE49}"/>
              </a:ext>
            </a:extLst>
          </p:cNvPr>
          <p:cNvSpPr/>
          <p:nvPr/>
        </p:nvSpPr>
        <p:spPr>
          <a:xfrm rot="8913726">
            <a:off x="6193959" y="4662504"/>
            <a:ext cx="2422791" cy="1680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D55B41-45F9-16CD-D83B-2509BB658B6F}"/>
              </a:ext>
            </a:extLst>
          </p:cNvPr>
          <p:cNvSpPr/>
          <p:nvPr/>
        </p:nvSpPr>
        <p:spPr>
          <a:xfrm>
            <a:off x="8443522" y="34628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AO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PT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1E5784-3573-7CFC-C136-56AFB9DC88B7}"/>
              </a:ext>
            </a:extLst>
          </p:cNvPr>
          <p:cNvSpPr/>
          <p:nvPr/>
        </p:nvSpPr>
        <p:spPr>
          <a:xfrm>
            <a:off x="568962" y="4746520"/>
            <a:ext cx="1270992" cy="189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EF4A6C-D9AF-CB16-06ED-A740F8DAD8DC}"/>
              </a:ext>
            </a:extLst>
          </p:cNvPr>
          <p:cNvSpPr txBox="1"/>
          <p:nvPr/>
        </p:nvSpPr>
        <p:spPr>
          <a:xfrm>
            <a:off x="1288026" y="80434"/>
            <a:ext cx="9635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5. </a:t>
            </a:r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Abra a caixa de entrada do seu email e clique no link que recebeu: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6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08ED39-CB68-70CD-A26B-0C302CDA7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28" b="5950"/>
          <a:stretch/>
        </p:blipFill>
        <p:spPr>
          <a:xfrm>
            <a:off x="1705807" y="2182761"/>
            <a:ext cx="8780386" cy="426720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E11F683-4A75-DF6B-E9C1-38CBE2C9F26C}"/>
              </a:ext>
            </a:extLst>
          </p:cNvPr>
          <p:cNvSpPr/>
          <p:nvPr/>
        </p:nvSpPr>
        <p:spPr>
          <a:xfrm rot="2021030">
            <a:off x="860977" y="4102032"/>
            <a:ext cx="2422791" cy="1680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C2DF68-761A-E070-54C0-D6835FC0FD9E}"/>
              </a:ext>
            </a:extLst>
          </p:cNvPr>
          <p:cNvSpPr/>
          <p:nvPr/>
        </p:nvSpPr>
        <p:spPr>
          <a:xfrm>
            <a:off x="508889" y="27829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AO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pt-PT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0FA262-10CD-D69D-FEEB-0C99F8CE4C91}"/>
              </a:ext>
            </a:extLst>
          </p:cNvPr>
          <p:cNvSpPr txBox="1"/>
          <p:nvPr/>
        </p:nvSpPr>
        <p:spPr>
          <a:xfrm>
            <a:off x="1150373" y="758862"/>
            <a:ext cx="9320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6. </a:t>
            </a:r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Escreva sua nova </a:t>
            </a:r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Palavra-Passe</a:t>
            </a:r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ctr"/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FF"/>
                </a:highlight>
                <a:latin typeface="Segoe UI" panose="020B0502040204020203" pitchFamily="34" charset="0"/>
              </a:rPr>
              <a:t>e clique em guardar.</a:t>
            </a:r>
            <a:endParaRPr lang="pt-AO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64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0FA262-10CD-D69D-FEEB-0C99F8CE4C91}"/>
              </a:ext>
            </a:extLst>
          </p:cNvPr>
          <p:cNvSpPr txBox="1"/>
          <p:nvPr/>
        </p:nvSpPr>
        <p:spPr>
          <a:xfrm>
            <a:off x="1150373" y="749030"/>
            <a:ext cx="9320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   6.1. Será redireccionado</a:t>
            </a:r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(a)</a:t>
            </a:r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pagina inicial com a mensagem: </a:t>
            </a:r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Palavra-passe redefinida</a:t>
            </a:r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1C5502-00E4-1F2E-BC7D-1E71DA56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101"/>
            <a:ext cx="12192000" cy="136179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8412A4-A1AF-623A-1302-BBDFF3BA1700}"/>
              </a:ext>
            </a:extLst>
          </p:cNvPr>
          <p:cNvSpPr txBox="1"/>
          <p:nvPr/>
        </p:nvSpPr>
        <p:spPr>
          <a:xfrm>
            <a:off x="1224116" y="5306281"/>
            <a:ext cx="9320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pt-A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</a:t>
            </a:r>
            <a:endParaRPr lang="pt-PT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948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148</Words>
  <Application>Microsoft Office PowerPoint</Application>
  <PresentationFormat>Ecrã Panorâmico</PresentationFormat>
  <Paragraphs>17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Abel Eusebio</dc:creator>
  <cp:lastModifiedBy>Abel Eusebio</cp:lastModifiedBy>
  <cp:revision>7</cp:revision>
  <dcterms:created xsi:type="dcterms:W3CDTF">2024-05-28T22:10:26Z</dcterms:created>
  <dcterms:modified xsi:type="dcterms:W3CDTF">2024-06-20T15:41:35Z</dcterms:modified>
</cp:coreProperties>
</file>