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AW 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Left Nav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Trending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Left Nav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Mr. Terrence Sharma categorized in low income and with management occupation scored the highest revenue in  1 Oct 2022.</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c25991e-56a1-4a07-b673-bd46070ced5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7ba2a08f39d46ae" /><Relationship Type="http://schemas.openxmlformats.org/officeDocument/2006/relationships/slideLayout" Target="/ppt/slideLayouts/slideLayout8.xml" Id="R8692b73aa3684ccc" /><Relationship Type="http://schemas.openxmlformats.org/officeDocument/2006/relationships/hyperlink" Target="https://app.powerbi.com/groups/me/reports/ec25991e-56a1-4a07-b673-bd46070ced5e/?pbi_source=PowerPoint" TargetMode="External" Id="RelId0" /><Relationship Type="http://schemas.openxmlformats.org/officeDocument/2006/relationships/image" Target="/ppt/media/image4.png" Id="imgId40523274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8e292d650c14001" /><Relationship Type="http://schemas.openxmlformats.org/officeDocument/2006/relationships/slideLayout" Target="/ppt/slideLayouts/slideLayout8.xml" Id="R21fbdd72c30e4c5d" /><Relationship Type="http://schemas.openxmlformats.org/officeDocument/2006/relationships/hyperlink" Target="https://app.powerbi.com/groups/me/reports/ec25991e-56a1-4a07-b673-bd46070ced5e/?pbi_source=PowerPoint" TargetMode="External" Id="RelId1" /><Relationship Type="http://schemas.openxmlformats.org/officeDocument/2006/relationships/image" Target="/ppt/media/image5.png" Id="imgId40523275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a9b513d98df4ede" /><Relationship Type="http://schemas.openxmlformats.org/officeDocument/2006/relationships/slideLayout" Target="/ppt/slideLayouts/slideLayout8.xml" Id="Rb01881653a074e68" /><Relationship Type="http://schemas.openxmlformats.org/officeDocument/2006/relationships/hyperlink" Target="https://app.powerbi.com/groups/me/reports/ec25991e-56a1-4a07-b673-bd46070ced5e/?pbi_source=PowerPoint" TargetMode="External" Id="RelId2" /><Relationship Type="http://schemas.openxmlformats.org/officeDocument/2006/relationships/image" Target="/ppt/media/image6.png" Id="imgId40523275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4ef290844f8d4299" /><Relationship Type="http://schemas.openxmlformats.org/officeDocument/2006/relationships/slideLayout" Target="/ppt/slideLayouts/slideLayout8.xml" Id="R7fcb26ecb6e4455d" /><Relationship Type="http://schemas.openxmlformats.org/officeDocument/2006/relationships/hyperlink" Target="https://app.powerbi.com/groups/me/reports/ec25991e-56a1-4a07-b673-bd46070ced5e/?pbi_source=PowerPoint" TargetMode="External" Id="RelId3" /><Relationship Type="http://schemas.openxmlformats.org/officeDocument/2006/relationships/image" Target="/ppt/media/image7.png" Id="imgId40523275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 Reports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11/23/2023 7:46:42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11/23/2023 7:28:52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W logo ,Left Nav ,card ,card ,card ,card ,shape ,shape ,shape ,shape ,Revenue Trending ,Monthly Revenue ,Monthly Orders ,Monthly Returns ,Order by Category ,pivotTable ,card ,textbox ,card ,textbox ,actionButton ,actionButton ,actionButton ,actionButton ,actionButton ,slicer ,actionButton ,slicer ,shape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0523274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map ,slicer ,actionButton ,actionButton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0523275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Map</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Monthly Orders vs Target ,Monthly Revenue vs Target ,Monthly Profit vs Target ,Profit Trending  ,Return Trending ,card ,textbox ,actionButton ,actionButton ,actionButton ,actionButton ,slicer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052327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Left Nav ,card ,card ,shape ,shape ,Total Customers ,Orders by Income Level ,Orders by Occupation ,Top 100 Customers ,card ,textbox ,card ,card ,textbox ,textbox ,slicer ,Customer Mr. Terrence Sharma categorized in low income and with management occupation scored the highest revenue in  1 Oct 2022. ,actionButton ,actionButton ,actionButton ,actionButton ,actionButton ,slicer ,actionButton ,slicer ,shape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052327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