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GLR</a:t>
            </a:r>
            <a:r>
              <a:rPr lang="zh-CN" altLang="en-US" dirty="0" smtClean="0"/>
              <a:t>自</a:t>
            </a:r>
            <a:r>
              <a:rPr lang="zh-CN" altLang="en-US" dirty="0"/>
              <a:t>动</a:t>
            </a:r>
            <a:r>
              <a:rPr lang="zh-CN" altLang="en-US" dirty="0" smtClean="0"/>
              <a:t>化测试</a:t>
            </a:r>
            <a:r>
              <a:rPr lang="zh-CN" altLang="en-US" dirty="0"/>
              <a:t>演示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076056" y="5085184"/>
            <a:ext cx="2696344" cy="55361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>
                <a:latin typeface="Adobe Myungjo Std M" pitchFamily="18" charset="-128"/>
                <a:ea typeface="Adobe Myungjo Std M" pitchFamily="18" charset="-128"/>
              </a:rPr>
              <a:t>Abel S YANG</a:t>
            </a:r>
          </a:p>
          <a:p>
            <a:r>
              <a:rPr lang="en-US" altLang="zh-CN" dirty="0" smtClean="0">
                <a:latin typeface="Adobe Myungjo Std M" pitchFamily="18" charset="-128"/>
                <a:ea typeface="Adobe Myungjo Std M" pitchFamily="18" charset="-128"/>
              </a:rPr>
              <a:t>1017.08.08</a:t>
            </a:r>
            <a:endParaRPr lang="zh-CN" altLang="en-US" dirty="0">
              <a:latin typeface="Adobe Myungjo Std M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139940" cy="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9914" y="1600200"/>
            <a:ext cx="51441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/>
              <a:t>Selenium</a:t>
            </a:r>
            <a:r>
              <a:rPr lang="zh-CN" altLang="en-US" sz="1400" dirty="0"/>
              <a:t>是一个开源的和便携式的自动化软件测试工具，用于测试</a:t>
            </a:r>
            <a:r>
              <a:rPr lang="en-US" altLang="zh-CN" sz="1400" dirty="0"/>
              <a:t>Web</a:t>
            </a:r>
            <a:r>
              <a:rPr lang="zh-CN" altLang="en-US" sz="1400" dirty="0"/>
              <a:t>应用程序有能力在不同的浏览器和操作系统运行。</a:t>
            </a:r>
            <a:r>
              <a:rPr lang="en-US" altLang="zh-CN" sz="1400" dirty="0"/>
              <a:t>Selenium</a:t>
            </a:r>
            <a:r>
              <a:rPr lang="zh-CN" altLang="en-US" sz="1400" dirty="0"/>
              <a:t>真的不是一个单一的工具，而是一套工具，帮助测试者更有效地基于</a:t>
            </a:r>
            <a:r>
              <a:rPr lang="en-US" altLang="zh-CN" sz="1400" dirty="0"/>
              <a:t>Web</a:t>
            </a:r>
            <a:r>
              <a:rPr lang="zh-CN" altLang="en-US" sz="1400" dirty="0"/>
              <a:t>的应用程序的自动化。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08704"/>
            <a:ext cx="5525596" cy="348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3170" y="1939131"/>
            <a:ext cx="413766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838325"/>
            <a:ext cx="70294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838325"/>
            <a:ext cx="70294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114" y="1600200"/>
            <a:ext cx="46837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819" y="1600200"/>
            <a:ext cx="42583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909" y="1600200"/>
            <a:ext cx="42661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69913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924944"/>
            <a:ext cx="6316980" cy="372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103</Words>
  <Application>Microsoft Office PowerPoint</Application>
  <PresentationFormat>全屏显示(4:3)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GLR自动化测试演示</vt:lpstr>
      <vt:lpstr>Selenium是一个开源的和便携式的自动化软件测试工具，用于测试Web应用程序有能力在不同的浏览器和操作系统运行。Selenium真的不是一个单一的工具，而是一套工具，帮助测试者更有效地基于Web的应用程序的自动化。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GLR自动化测试演示</dc:title>
  <cp:lastModifiedBy>Administrator</cp:lastModifiedBy>
  <cp:revision>49</cp:revision>
  <dcterms:modified xsi:type="dcterms:W3CDTF">2017-08-08T23:49:08Z</dcterms:modified>
</cp:coreProperties>
</file>