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ibre Franklin"/>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11" Type="http://schemas.openxmlformats.org/officeDocument/2006/relationships/slide" Target="slides/slide5.xml"/><Relationship Id="rId22" Type="http://schemas.openxmlformats.org/officeDocument/2006/relationships/font" Target="fonts/LibreFranklin-boldItalic.fntdata"/><Relationship Id="rId10" Type="http://schemas.openxmlformats.org/officeDocument/2006/relationships/slide" Target="slides/slide4.xml"/><Relationship Id="rId21" Type="http://schemas.openxmlformats.org/officeDocument/2006/relationships/font" Target="fonts/LibreFranklin-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LibreFranklin-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d713d4661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8d713d4661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d713d4661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8d713d4661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8d713d4661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8d713d4661_2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d713d4661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8d713d4661_2_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d713d4661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8d713d4661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d713d4661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8d713d4661_2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d713d4661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8d713d4661_2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d713d466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d713d466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d713d4661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8d713d4661_2_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d713d4661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8d713d4661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d713d4661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8d713d4661_2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d713d4661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8d713d4661_2_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1436346" y="1341340"/>
            <a:ext cx="6270922" cy="1573669"/>
          </a:xfrm>
          <a:prstGeom prst="rect">
            <a:avLst/>
          </a:prstGeom>
          <a:noFill/>
          <a:ln>
            <a:noFill/>
          </a:ln>
        </p:spPr>
        <p:txBody>
          <a:bodyPr anchorCtr="0" anchor="b" bIns="34275" lIns="68575" spcFirstLastPara="1" rIns="68575" wrap="square" tIns="34275">
            <a:noAutofit/>
          </a:bodyPr>
          <a:lstStyle>
            <a:lvl1pPr lvl="0" algn="ctr">
              <a:lnSpc>
                <a:spcPct val="89000"/>
              </a:lnSpc>
              <a:spcBef>
                <a:spcPts val="0"/>
              </a:spcBef>
              <a:spcAft>
                <a:spcPts val="0"/>
              </a:spcAft>
              <a:buClr>
                <a:schemeClr val="dk2"/>
              </a:buClr>
              <a:buSzPts val="5400"/>
              <a:buFont typeface="Libre Franklin"/>
              <a:buNone/>
              <a:defRPr sz="5400" cap="none">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14"/>
          <p:cNvSpPr txBox="1"/>
          <p:nvPr>
            <p:ph idx="1" type="subTitle"/>
          </p:nvPr>
        </p:nvSpPr>
        <p:spPr>
          <a:xfrm>
            <a:off x="2009930" y="2967209"/>
            <a:ext cx="5123755" cy="814678"/>
          </a:xfrm>
          <a:prstGeom prst="rect">
            <a:avLst/>
          </a:prstGeom>
          <a:noFill/>
          <a:ln>
            <a:noFill/>
          </a:ln>
        </p:spPr>
        <p:txBody>
          <a:bodyPr anchorCtr="0" anchor="t" bIns="34275" lIns="68575" spcFirstLastPara="1" rIns="68575" wrap="square" tIns="34275">
            <a:normAutofit/>
          </a:bodyPr>
          <a:lstStyle>
            <a:lvl1pPr lvl="0" algn="ctr">
              <a:lnSpc>
                <a:spcPct val="112000"/>
              </a:lnSpc>
              <a:spcBef>
                <a:spcPts val="0"/>
              </a:spcBef>
              <a:spcAft>
                <a:spcPts val="0"/>
              </a:spcAft>
              <a:buClr>
                <a:schemeClr val="dk2"/>
              </a:buClr>
              <a:buSzPts val="1700"/>
              <a:buNone/>
              <a:defRPr sz="1700"/>
            </a:lvl1pPr>
            <a:lvl2pPr lvl="1" algn="ctr">
              <a:lnSpc>
                <a:spcPct val="94000"/>
              </a:lnSpc>
              <a:spcBef>
                <a:spcPts val="400"/>
              </a:spcBef>
              <a:spcAft>
                <a:spcPts val="0"/>
              </a:spcAft>
              <a:buClr>
                <a:schemeClr val="dk2"/>
              </a:buClr>
              <a:buSzPts val="1500"/>
              <a:buNone/>
              <a:defRPr sz="1500"/>
            </a:lvl2pPr>
            <a:lvl3pPr lvl="2" algn="ctr">
              <a:lnSpc>
                <a:spcPct val="94000"/>
              </a:lnSpc>
              <a:spcBef>
                <a:spcPts val="400"/>
              </a:spcBef>
              <a:spcAft>
                <a:spcPts val="0"/>
              </a:spcAft>
              <a:buClr>
                <a:schemeClr val="dk2"/>
              </a:buClr>
              <a:buSzPts val="1400"/>
              <a:buNone/>
              <a:defRPr sz="1400"/>
            </a:lvl3pPr>
            <a:lvl4pPr lvl="3" algn="ctr">
              <a:lnSpc>
                <a:spcPct val="94000"/>
              </a:lnSpc>
              <a:spcBef>
                <a:spcPts val="400"/>
              </a:spcBef>
              <a:spcAft>
                <a:spcPts val="0"/>
              </a:spcAft>
              <a:buClr>
                <a:schemeClr val="dk2"/>
              </a:buClr>
              <a:buSzPts val="1200"/>
              <a:buNone/>
              <a:defRPr sz="1200"/>
            </a:lvl4pPr>
            <a:lvl5pPr lvl="4" algn="ctr">
              <a:lnSpc>
                <a:spcPct val="94000"/>
              </a:lnSpc>
              <a:spcBef>
                <a:spcPts val="400"/>
              </a:spcBef>
              <a:spcAft>
                <a:spcPts val="0"/>
              </a:spcAft>
              <a:buClr>
                <a:schemeClr val="dk2"/>
              </a:buClr>
              <a:buSzPts val="1200"/>
              <a:buNone/>
              <a:defRPr sz="1200"/>
            </a:lvl5pPr>
            <a:lvl6pPr lvl="5" algn="ctr">
              <a:lnSpc>
                <a:spcPct val="94000"/>
              </a:lnSpc>
              <a:spcBef>
                <a:spcPts val="400"/>
              </a:spcBef>
              <a:spcAft>
                <a:spcPts val="0"/>
              </a:spcAft>
              <a:buClr>
                <a:schemeClr val="dk2"/>
              </a:buClr>
              <a:buSzPts val="1200"/>
              <a:buNone/>
              <a:defRPr sz="1200"/>
            </a:lvl6pPr>
            <a:lvl7pPr lvl="6" algn="ctr">
              <a:lnSpc>
                <a:spcPct val="94000"/>
              </a:lnSpc>
              <a:spcBef>
                <a:spcPts val="400"/>
              </a:spcBef>
              <a:spcAft>
                <a:spcPts val="0"/>
              </a:spcAft>
              <a:buClr>
                <a:schemeClr val="dk2"/>
              </a:buClr>
              <a:buSzPts val="1200"/>
              <a:buNone/>
              <a:defRPr sz="1200"/>
            </a:lvl7pPr>
            <a:lvl8pPr lvl="7" algn="ctr">
              <a:lnSpc>
                <a:spcPct val="94000"/>
              </a:lnSpc>
              <a:spcBef>
                <a:spcPts val="400"/>
              </a:spcBef>
              <a:spcAft>
                <a:spcPts val="0"/>
              </a:spcAft>
              <a:buClr>
                <a:schemeClr val="dk2"/>
              </a:buClr>
              <a:buSzPts val="1200"/>
              <a:buNone/>
              <a:defRPr sz="1200"/>
            </a:lvl8pPr>
            <a:lvl9pPr lvl="8" algn="ctr">
              <a:lnSpc>
                <a:spcPct val="94000"/>
              </a:lnSpc>
              <a:spcBef>
                <a:spcPts val="400"/>
              </a:spcBef>
              <a:spcAft>
                <a:spcPts val="200"/>
              </a:spcAft>
              <a:buClr>
                <a:schemeClr val="dk2"/>
              </a:buClr>
              <a:buSzPts val="1200"/>
              <a:buNone/>
              <a:defRPr sz="1200"/>
            </a:lvl9pPr>
          </a:lstStyle>
          <a:p/>
        </p:txBody>
      </p:sp>
      <p:sp>
        <p:nvSpPr>
          <p:cNvPr id="60" name="Google Shape;60;p14"/>
          <p:cNvSpPr txBox="1"/>
          <p:nvPr>
            <p:ph idx="10" type="dt"/>
          </p:nvPr>
        </p:nvSpPr>
        <p:spPr>
          <a:xfrm>
            <a:off x="564643" y="4840040"/>
            <a:ext cx="1205958"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1" type="ftr"/>
          </p:nvPr>
        </p:nvSpPr>
        <p:spPr>
          <a:xfrm>
            <a:off x="1938041" y="4840040"/>
            <a:ext cx="5267533" cy="30346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2" type="sldNum"/>
          </p:nvPr>
        </p:nvSpPr>
        <p:spPr>
          <a:xfrm>
            <a:off x="7373012"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9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9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9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9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9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9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9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grpSp>
        <p:nvGrpSpPr>
          <p:cNvPr id="63" name="Google Shape;63;p14"/>
          <p:cNvGrpSpPr/>
          <p:nvPr/>
        </p:nvGrpSpPr>
        <p:grpSpPr>
          <a:xfrm>
            <a:off x="564643" y="558352"/>
            <a:ext cx="8005588" cy="4012253"/>
            <a:chOff x="752858" y="744469"/>
            <a:chExt cx="10674117" cy="5349671"/>
          </a:xfrm>
        </p:grpSpPr>
        <p:sp>
          <p:nvSpPr>
            <p:cNvPr id="64" name="Google Shape;64;p14"/>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65" name="Google Shape;65;p14"/>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5"/>
          <p:cNvSpPr txBox="1"/>
          <p:nvPr>
            <p:ph idx="1" type="body"/>
          </p:nvPr>
        </p:nvSpPr>
        <p:spPr>
          <a:xfrm>
            <a:off x="1028700" y="1714500"/>
            <a:ext cx="7200900" cy="2686050"/>
          </a:xfrm>
          <a:prstGeom prst="rect">
            <a:avLst/>
          </a:prstGeom>
          <a:noFill/>
          <a:ln>
            <a:noFill/>
          </a:ln>
        </p:spPr>
        <p:txBody>
          <a:bodyPr anchorCtr="0" anchor="t" bIns="34275" lIns="68575" spcFirstLastPara="1" rIns="68575" wrap="square" tIns="34275">
            <a:norm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69" name="Google Shape;69;p15"/>
          <p:cNvSpPr txBox="1"/>
          <p:nvPr>
            <p:ph idx="10" type="dt"/>
          </p:nvPr>
        </p:nvSpPr>
        <p:spPr>
          <a:xfrm>
            <a:off x="1042988" y="4840040"/>
            <a:ext cx="903429"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1" type="ftr"/>
          </p:nvPr>
        </p:nvSpPr>
        <p:spPr>
          <a:xfrm>
            <a:off x="2170173" y="4840040"/>
            <a:ext cx="4710623"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5"/>
          <p:cNvSpPr txBox="1"/>
          <p:nvPr>
            <p:ph idx="12" type="sldNum"/>
          </p:nvPr>
        </p:nvSpPr>
        <p:spPr>
          <a:xfrm>
            <a:off x="7104552"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573769" y="976020"/>
            <a:ext cx="7209728" cy="2139553"/>
          </a:xfrm>
          <a:prstGeom prst="rect">
            <a:avLst/>
          </a:prstGeom>
          <a:noFill/>
          <a:ln>
            <a:noFill/>
          </a:ln>
        </p:spPr>
        <p:txBody>
          <a:bodyPr anchorCtr="0" anchor="b" bIns="34275" lIns="68575" spcFirstLastPara="1" rIns="68575" wrap="square" tIns="34275">
            <a:normAutofit/>
          </a:bodyPr>
          <a:lstStyle>
            <a:lvl1pPr lvl="0" algn="r">
              <a:lnSpc>
                <a:spcPct val="89000"/>
              </a:lnSpc>
              <a:spcBef>
                <a:spcPts val="0"/>
              </a:spcBef>
              <a:spcAft>
                <a:spcPts val="0"/>
              </a:spcAft>
              <a:buClr>
                <a:schemeClr val="lt2"/>
              </a:buClr>
              <a:buSzPts val="5400"/>
              <a:buFont typeface="Libre Franklin"/>
              <a:buNone/>
              <a:defRPr sz="5400" cap="none">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6"/>
          <p:cNvSpPr txBox="1"/>
          <p:nvPr>
            <p:ph idx="1" type="body"/>
          </p:nvPr>
        </p:nvSpPr>
        <p:spPr>
          <a:xfrm>
            <a:off x="573769" y="3162246"/>
            <a:ext cx="7209728" cy="857493"/>
          </a:xfrm>
          <a:prstGeom prst="rect">
            <a:avLst/>
          </a:prstGeom>
          <a:noFill/>
          <a:ln>
            <a:noFill/>
          </a:ln>
        </p:spPr>
        <p:txBody>
          <a:bodyPr anchorCtr="0" anchor="t" bIns="34275" lIns="68575" spcFirstLastPara="1" rIns="68575" wrap="square" tIns="34275">
            <a:normAutofit/>
          </a:bodyPr>
          <a:lstStyle>
            <a:lvl1pPr indent="-228600" lvl="0" marL="457200" algn="r">
              <a:lnSpc>
                <a:spcPct val="112000"/>
              </a:lnSpc>
              <a:spcBef>
                <a:spcPts val="0"/>
              </a:spcBef>
              <a:spcAft>
                <a:spcPts val="0"/>
              </a:spcAft>
              <a:buClr>
                <a:schemeClr val="lt2"/>
              </a:buClr>
              <a:buSzPts val="1800"/>
              <a:buNone/>
              <a:defRPr sz="1800">
                <a:solidFill>
                  <a:schemeClr val="lt2"/>
                </a:solidFill>
              </a:defRPr>
            </a:lvl1pPr>
            <a:lvl2pPr indent="-228600" lvl="1" marL="914400" algn="l">
              <a:lnSpc>
                <a:spcPct val="94000"/>
              </a:lnSpc>
              <a:spcBef>
                <a:spcPts val="400"/>
              </a:spcBef>
              <a:spcAft>
                <a:spcPts val="0"/>
              </a:spcAft>
              <a:buClr>
                <a:schemeClr val="lt1"/>
              </a:buClr>
              <a:buSzPts val="1500"/>
              <a:buNone/>
              <a:defRPr sz="1500">
                <a:solidFill>
                  <a:schemeClr val="lt1"/>
                </a:solidFill>
              </a:defRPr>
            </a:lvl2pPr>
            <a:lvl3pPr indent="-228600" lvl="2" marL="1371600" algn="l">
              <a:lnSpc>
                <a:spcPct val="94000"/>
              </a:lnSpc>
              <a:spcBef>
                <a:spcPts val="400"/>
              </a:spcBef>
              <a:spcAft>
                <a:spcPts val="0"/>
              </a:spcAft>
              <a:buClr>
                <a:schemeClr val="lt1"/>
              </a:buClr>
              <a:buSzPts val="1400"/>
              <a:buNone/>
              <a:defRPr sz="1400">
                <a:solidFill>
                  <a:schemeClr val="lt1"/>
                </a:solidFill>
              </a:defRPr>
            </a:lvl3pPr>
            <a:lvl4pPr indent="-228600" lvl="3" marL="1828800" algn="l">
              <a:lnSpc>
                <a:spcPct val="94000"/>
              </a:lnSpc>
              <a:spcBef>
                <a:spcPts val="400"/>
              </a:spcBef>
              <a:spcAft>
                <a:spcPts val="0"/>
              </a:spcAft>
              <a:buClr>
                <a:schemeClr val="lt1"/>
              </a:buClr>
              <a:buSzPts val="1200"/>
              <a:buNone/>
              <a:defRPr sz="1200">
                <a:solidFill>
                  <a:schemeClr val="lt1"/>
                </a:solidFill>
              </a:defRPr>
            </a:lvl4pPr>
            <a:lvl5pPr indent="-228600" lvl="4" marL="2286000" algn="l">
              <a:lnSpc>
                <a:spcPct val="94000"/>
              </a:lnSpc>
              <a:spcBef>
                <a:spcPts val="400"/>
              </a:spcBef>
              <a:spcAft>
                <a:spcPts val="0"/>
              </a:spcAft>
              <a:buClr>
                <a:schemeClr val="lt1"/>
              </a:buClr>
              <a:buSzPts val="1200"/>
              <a:buNone/>
              <a:defRPr sz="1200">
                <a:solidFill>
                  <a:schemeClr val="lt1"/>
                </a:solidFill>
              </a:defRPr>
            </a:lvl5pPr>
            <a:lvl6pPr indent="-228600" lvl="5" marL="2743200" algn="l">
              <a:lnSpc>
                <a:spcPct val="94000"/>
              </a:lnSpc>
              <a:spcBef>
                <a:spcPts val="400"/>
              </a:spcBef>
              <a:spcAft>
                <a:spcPts val="0"/>
              </a:spcAft>
              <a:buClr>
                <a:schemeClr val="lt1"/>
              </a:buClr>
              <a:buSzPts val="1200"/>
              <a:buNone/>
              <a:defRPr sz="1200">
                <a:solidFill>
                  <a:schemeClr val="lt1"/>
                </a:solidFill>
              </a:defRPr>
            </a:lvl6pPr>
            <a:lvl7pPr indent="-228600" lvl="6" marL="3200400" algn="l">
              <a:lnSpc>
                <a:spcPct val="94000"/>
              </a:lnSpc>
              <a:spcBef>
                <a:spcPts val="400"/>
              </a:spcBef>
              <a:spcAft>
                <a:spcPts val="0"/>
              </a:spcAft>
              <a:buClr>
                <a:schemeClr val="lt1"/>
              </a:buClr>
              <a:buSzPts val="1200"/>
              <a:buNone/>
              <a:defRPr sz="1200">
                <a:solidFill>
                  <a:schemeClr val="lt1"/>
                </a:solidFill>
              </a:defRPr>
            </a:lvl7pPr>
            <a:lvl8pPr indent="-228600" lvl="7" marL="3657600" algn="l">
              <a:lnSpc>
                <a:spcPct val="94000"/>
              </a:lnSpc>
              <a:spcBef>
                <a:spcPts val="400"/>
              </a:spcBef>
              <a:spcAft>
                <a:spcPts val="0"/>
              </a:spcAft>
              <a:buClr>
                <a:schemeClr val="lt1"/>
              </a:buClr>
              <a:buSzPts val="1200"/>
              <a:buNone/>
              <a:defRPr sz="1200">
                <a:solidFill>
                  <a:schemeClr val="lt1"/>
                </a:solidFill>
              </a:defRPr>
            </a:lvl8pPr>
            <a:lvl9pPr indent="-228600" lvl="8" marL="4114800" algn="l">
              <a:lnSpc>
                <a:spcPct val="94000"/>
              </a:lnSpc>
              <a:spcBef>
                <a:spcPts val="400"/>
              </a:spcBef>
              <a:spcAft>
                <a:spcPts val="200"/>
              </a:spcAft>
              <a:buClr>
                <a:schemeClr val="lt1"/>
              </a:buClr>
              <a:buSzPts val="1200"/>
              <a:buNone/>
              <a:defRPr sz="1200">
                <a:solidFill>
                  <a:schemeClr val="lt1"/>
                </a:solidFill>
              </a:defRPr>
            </a:lvl9pPr>
          </a:lstStyle>
          <a:p/>
        </p:txBody>
      </p:sp>
      <p:sp>
        <p:nvSpPr>
          <p:cNvPr id="75" name="Google Shape;75;p16"/>
          <p:cNvSpPr txBox="1"/>
          <p:nvPr>
            <p:ph idx="10" type="dt"/>
          </p:nvPr>
        </p:nvSpPr>
        <p:spPr>
          <a:xfrm>
            <a:off x="554181" y="4840040"/>
            <a:ext cx="1216807"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lt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1" type="ftr"/>
          </p:nvPr>
        </p:nvSpPr>
        <p:spPr>
          <a:xfrm>
            <a:off x="1938234" y="4840040"/>
            <a:ext cx="5267533" cy="30346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lt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2" type="sldNum"/>
          </p:nvPr>
        </p:nvSpPr>
        <p:spPr>
          <a:xfrm>
            <a:off x="7373012"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lt2"/>
                </a:solidFill>
                <a:latin typeface="Libre Franklin"/>
                <a:ea typeface="Libre Franklin"/>
                <a:cs typeface="Libre Franklin"/>
                <a:sym typeface="Libre Franklin"/>
              </a:defRPr>
            </a:lvl1pPr>
            <a:lvl2pPr indent="0" lvl="1" marL="0" algn="r">
              <a:spcBef>
                <a:spcPts val="0"/>
              </a:spcBef>
              <a:buNone/>
              <a:defRPr sz="900">
                <a:solidFill>
                  <a:schemeClr val="lt2"/>
                </a:solidFill>
                <a:latin typeface="Libre Franklin"/>
                <a:ea typeface="Libre Franklin"/>
                <a:cs typeface="Libre Franklin"/>
                <a:sym typeface="Libre Franklin"/>
              </a:defRPr>
            </a:lvl2pPr>
            <a:lvl3pPr indent="0" lvl="2" marL="0" algn="r">
              <a:spcBef>
                <a:spcPts val="0"/>
              </a:spcBef>
              <a:buNone/>
              <a:defRPr sz="900">
                <a:solidFill>
                  <a:schemeClr val="lt2"/>
                </a:solidFill>
                <a:latin typeface="Libre Franklin"/>
                <a:ea typeface="Libre Franklin"/>
                <a:cs typeface="Libre Franklin"/>
                <a:sym typeface="Libre Franklin"/>
              </a:defRPr>
            </a:lvl3pPr>
            <a:lvl4pPr indent="0" lvl="3" marL="0" algn="r">
              <a:spcBef>
                <a:spcPts val="0"/>
              </a:spcBef>
              <a:buNone/>
              <a:defRPr sz="900">
                <a:solidFill>
                  <a:schemeClr val="lt2"/>
                </a:solidFill>
                <a:latin typeface="Libre Franklin"/>
                <a:ea typeface="Libre Franklin"/>
                <a:cs typeface="Libre Franklin"/>
                <a:sym typeface="Libre Franklin"/>
              </a:defRPr>
            </a:lvl4pPr>
            <a:lvl5pPr indent="0" lvl="4" marL="0" algn="r">
              <a:spcBef>
                <a:spcPts val="0"/>
              </a:spcBef>
              <a:buNone/>
              <a:defRPr sz="900">
                <a:solidFill>
                  <a:schemeClr val="lt2"/>
                </a:solidFill>
                <a:latin typeface="Libre Franklin"/>
                <a:ea typeface="Libre Franklin"/>
                <a:cs typeface="Libre Franklin"/>
                <a:sym typeface="Libre Franklin"/>
              </a:defRPr>
            </a:lvl5pPr>
            <a:lvl6pPr indent="0" lvl="5" marL="0" algn="r">
              <a:spcBef>
                <a:spcPts val="0"/>
              </a:spcBef>
              <a:buNone/>
              <a:defRPr sz="900">
                <a:solidFill>
                  <a:schemeClr val="lt2"/>
                </a:solidFill>
                <a:latin typeface="Libre Franklin"/>
                <a:ea typeface="Libre Franklin"/>
                <a:cs typeface="Libre Franklin"/>
                <a:sym typeface="Libre Franklin"/>
              </a:defRPr>
            </a:lvl6pPr>
            <a:lvl7pPr indent="0" lvl="6" marL="0" algn="r">
              <a:spcBef>
                <a:spcPts val="0"/>
              </a:spcBef>
              <a:buNone/>
              <a:defRPr sz="900">
                <a:solidFill>
                  <a:schemeClr val="lt2"/>
                </a:solidFill>
                <a:latin typeface="Libre Franklin"/>
                <a:ea typeface="Libre Franklin"/>
                <a:cs typeface="Libre Franklin"/>
                <a:sym typeface="Libre Franklin"/>
              </a:defRPr>
            </a:lvl7pPr>
            <a:lvl8pPr indent="0" lvl="7" marL="0" algn="r">
              <a:spcBef>
                <a:spcPts val="0"/>
              </a:spcBef>
              <a:buNone/>
              <a:defRPr sz="900">
                <a:solidFill>
                  <a:schemeClr val="lt2"/>
                </a:solidFill>
                <a:latin typeface="Libre Franklin"/>
                <a:ea typeface="Libre Franklin"/>
                <a:cs typeface="Libre Franklin"/>
                <a:sym typeface="Libre Franklin"/>
              </a:defRPr>
            </a:lvl8pPr>
            <a:lvl9pPr indent="0" lvl="8" marL="0" algn="r">
              <a:spcBef>
                <a:spcPts val="0"/>
              </a:spcBef>
              <a:buNone/>
              <a:defRPr sz="9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6" title="Crop Mark"/>
          <p:cNvSpPr/>
          <p:nvPr/>
        </p:nvSpPr>
        <p:spPr>
          <a:xfrm>
            <a:off x="6113972" y="1264239"/>
            <a:ext cx="2456260" cy="3306366"/>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7"/>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7"/>
          <p:cNvSpPr txBox="1"/>
          <p:nvPr>
            <p:ph idx="1" type="body"/>
          </p:nvPr>
        </p:nvSpPr>
        <p:spPr>
          <a:xfrm>
            <a:off x="1028700" y="1714499"/>
            <a:ext cx="3335839" cy="2686051"/>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82" name="Google Shape;82;p17"/>
          <p:cNvSpPr txBox="1"/>
          <p:nvPr>
            <p:ph idx="2" type="body"/>
          </p:nvPr>
        </p:nvSpPr>
        <p:spPr>
          <a:xfrm>
            <a:off x="4894052" y="1714499"/>
            <a:ext cx="3335839" cy="2686051"/>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83" name="Google Shape;83;p17"/>
          <p:cNvSpPr txBox="1"/>
          <p:nvPr>
            <p:ph idx="10" type="dt"/>
          </p:nvPr>
        </p:nvSpPr>
        <p:spPr>
          <a:xfrm>
            <a:off x="1042988" y="4840040"/>
            <a:ext cx="903429"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1" type="ftr"/>
          </p:nvPr>
        </p:nvSpPr>
        <p:spPr>
          <a:xfrm>
            <a:off x="2170173" y="4840040"/>
            <a:ext cx="4710623"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7"/>
          <p:cNvSpPr txBox="1"/>
          <p:nvPr>
            <p:ph idx="12" type="sldNum"/>
          </p:nvPr>
        </p:nvSpPr>
        <p:spPr>
          <a:xfrm>
            <a:off x="7104552"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8"/>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8"/>
          <p:cNvSpPr txBox="1"/>
          <p:nvPr>
            <p:ph idx="1" type="body"/>
          </p:nvPr>
        </p:nvSpPr>
        <p:spPr>
          <a:xfrm>
            <a:off x="1028700" y="1755648"/>
            <a:ext cx="3332988" cy="617934"/>
          </a:xfrm>
          <a:prstGeom prst="rect">
            <a:avLst/>
          </a:prstGeom>
          <a:noFill/>
          <a:ln>
            <a:noFill/>
          </a:ln>
        </p:spPr>
        <p:txBody>
          <a:bodyPr anchorCtr="0" anchor="b" bIns="34275" lIns="68575" spcFirstLastPara="1" rIns="68575" wrap="square" tIns="34275">
            <a:noAutofit/>
          </a:bodyPr>
          <a:lstStyle>
            <a:lvl1pPr indent="-228600" lvl="0" marL="457200" algn="l">
              <a:lnSpc>
                <a:spcPct val="84000"/>
              </a:lnSpc>
              <a:spcBef>
                <a:spcPts val="0"/>
              </a:spcBef>
              <a:spcAft>
                <a:spcPts val="0"/>
              </a:spcAft>
              <a:buClr>
                <a:schemeClr val="dk2"/>
              </a:buClr>
              <a:buSzPts val="2300"/>
              <a:buNone/>
              <a:defRPr b="0" sz="2300">
                <a:solidFill>
                  <a:schemeClr val="dk2"/>
                </a:solidFill>
              </a:defRPr>
            </a:lvl1pPr>
            <a:lvl2pPr indent="-228600" lvl="1" marL="914400" algn="l">
              <a:lnSpc>
                <a:spcPct val="94000"/>
              </a:lnSpc>
              <a:spcBef>
                <a:spcPts val="400"/>
              </a:spcBef>
              <a:spcAft>
                <a:spcPts val="0"/>
              </a:spcAft>
              <a:buClr>
                <a:schemeClr val="dk2"/>
              </a:buClr>
              <a:buSzPts val="1500"/>
              <a:buNone/>
              <a:defRPr b="1" sz="1500"/>
            </a:lvl2pPr>
            <a:lvl3pPr indent="-228600" lvl="2" marL="1371600" algn="l">
              <a:lnSpc>
                <a:spcPct val="94000"/>
              </a:lnSpc>
              <a:spcBef>
                <a:spcPts val="400"/>
              </a:spcBef>
              <a:spcAft>
                <a:spcPts val="0"/>
              </a:spcAft>
              <a:buClr>
                <a:schemeClr val="dk2"/>
              </a:buClr>
              <a:buSzPts val="1400"/>
              <a:buNone/>
              <a:defRPr b="1" sz="1400"/>
            </a:lvl3pPr>
            <a:lvl4pPr indent="-228600" lvl="3" marL="1828800" algn="l">
              <a:lnSpc>
                <a:spcPct val="94000"/>
              </a:lnSpc>
              <a:spcBef>
                <a:spcPts val="400"/>
              </a:spcBef>
              <a:spcAft>
                <a:spcPts val="0"/>
              </a:spcAft>
              <a:buClr>
                <a:schemeClr val="dk2"/>
              </a:buClr>
              <a:buSzPts val="1200"/>
              <a:buNone/>
              <a:defRPr b="1" sz="1200"/>
            </a:lvl4pPr>
            <a:lvl5pPr indent="-228600" lvl="4" marL="2286000" algn="l">
              <a:lnSpc>
                <a:spcPct val="94000"/>
              </a:lnSpc>
              <a:spcBef>
                <a:spcPts val="400"/>
              </a:spcBef>
              <a:spcAft>
                <a:spcPts val="0"/>
              </a:spcAft>
              <a:buClr>
                <a:schemeClr val="dk2"/>
              </a:buClr>
              <a:buSzPts val="1200"/>
              <a:buNone/>
              <a:defRPr b="1" sz="1200"/>
            </a:lvl5pPr>
            <a:lvl6pPr indent="-228600" lvl="5" marL="2743200" algn="l">
              <a:lnSpc>
                <a:spcPct val="94000"/>
              </a:lnSpc>
              <a:spcBef>
                <a:spcPts val="400"/>
              </a:spcBef>
              <a:spcAft>
                <a:spcPts val="0"/>
              </a:spcAft>
              <a:buClr>
                <a:schemeClr val="dk2"/>
              </a:buClr>
              <a:buSzPts val="1200"/>
              <a:buNone/>
              <a:defRPr b="1" sz="1200"/>
            </a:lvl6pPr>
            <a:lvl7pPr indent="-228600" lvl="6" marL="3200400" algn="l">
              <a:lnSpc>
                <a:spcPct val="94000"/>
              </a:lnSpc>
              <a:spcBef>
                <a:spcPts val="400"/>
              </a:spcBef>
              <a:spcAft>
                <a:spcPts val="0"/>
              </a:spcAft>
              <a:buClr>
                <a:schemeClr val="dk2"/>
              </a:buClr>
              <a:buSzPts val="1200"/>
              <a:buNone/>
              <a:defRPr b="1" sz="1200"/>
            </a:lvl7pPr>
            <a:lvl8pPr indent="-228600" lvl="7" marL="3657600" algn="l">
              <a:lnSpc>
                <a:spcPct val="94000"/>
              </a:lnSpc>
              <a:spcBef>
                <a:spcPts val="400"/>
              </a:spcBef>
              <a:spcAft>
                <a:spcPts val="0"/>
              </a:spcAft>
              <a:buClr>
                <a:schemeClr val="dk2"/>
              </a:buClr>
              <a:buSzPts val="1200"/>
              <a:buNone/>
              <a:defRPr b="1" sz="1200"/>
            </a:lvl8pPr>
            <a:lvl9pPr indent="-228600" lvl="8" marL="4114800" algn="l">
              <a:lnSpc>
                <a:spcPct val="94000"/>
              </a:lnSpc>
              <a:spcBef>
                <a:spcPts val="400"/>
              </a:spcBef>
              <a:spcAft>
                <a:spcPts val="200"/>
              </a:spcAft>
              <a:buClr>
                <a:schemeClr val="dk2"/>
              </a:buClr>
              <a:buSzPts val="1200"/>
              <a:buNone/>
              <a:defRPr b="1" sz="1200"/>
            </a:lvl9pPr>
          </a:lstStyle>
          <a:p/>
        </p:txBody>
      </p:sp>
      <p:sp>
        <p:nvSpPr>
          <p:cNvPr id="89" name="Google Shape;89;p18"/>
          <p:cNvSpPr txBox="1"/>
          <p:nvPr>
            <p:ph idx="2" type="body"/>
          </p:nvPr>
        </p:nvSpPr>
        <p:spPr>
          <a:xfrm>
            <a:off x="1028700" y="2478905"/>
            <a:ext cx="3332988" cy="1921645"/>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90" name="Google Shape;90;p18"/>
          <p:cNvSpPr txBox="1"/>
          <p:nvPr>
            <p:ph idx="3" type="body"/>
          </p:nvPr>
        </p:nvSpPr>
        <p:spPr>
          <a:xfrm>
            <a:off x="4893761" y="1755648"/>
            <a:ext cx="3332988" cy="617934"/>
          </a:xfrm>
          <a:prstGeom prst="rect">
            <a:avLst/>
          </a:prstGeom>
          <a:noFill/>
          <a:ln>
            <a:noFill/>
          </a:ln>
        </p:spPr>
        <p:txBody>
          <a:bodyPr anchorCtr="0" anchor="b" bIns="34275" lIns="68575" spcFirstLastPara="1" rIns="68575" wrap="square" tIns="34275">
            <a:noAutofit/>
          </a:bodyPr>
          <a:lstStyle>
            <a:lvl1pPr indent="-228600" lvl="0" marL="457200" algn="l">
              <a:lnSpc>
                <a:spcPct val="84000"/>
              </a:lnSpc>
              <a:spcBef>
                <a:spcPts val="0"/>
              </a:spcBef>
              <a:spcAft>
                <a:spcPts val="0"/>
              </a:spcAft>
              <a:buClr>
                <a:schemeClr val="dk2"/>
              </a:buClr>
              <a:buSzPts val="2300"/>
              <a:buNone/>
              <a:defRPr b="0" sz="2300">
                <a:solidFill>
                  <a:schemeClr val="dk2"/>
                </a:solidFill>
              </a:defRPr>
            </a:lvl1pPr>
            <a:lvl2pPr indent="-228600" lvl="1" marL="914400" algn="l">
              <a:lnSpc>
                <a:spcPct val="94000"/>
              </a:lnSpc>
              <a:spcBef>
                <a:spcPts val="400"/>
              </a:spcBef>
              <a:spcAft>
                <a:spcPts val="0"/>
              </a:spcAft>
              <a:buClr>
                <a:schemeClr val="dk2"/>
              </a:buClr>
              <a:buSzPts val="1500"/>
              <a:buNone/>
              <a:defRPr b="1" sz="1500"/>
            </a:lvl2pPr>
            <a:lvl3pPr indent="-228600" lvl="2" marL="1371600" algn="l">
              <a:lnSpc>
                <a:spcPct val="94000"/>
              </a:lnSpc>
              <a:spcBef>
                <a:spcPts val="400"/>
              </a:spcBef>
              <a:spcAft>
                <a:spcPts val="0"/>
              </a:spcAft>
              <a:buClr>
                <a:schemeClr val="dk2"/>
              </a:buClr>
              <a:buSzPts val="1400"/>
              <a:buNone/>
              <a:defRPr b="1" sz="1400"/>
            </a:lvl3pPr>
            <a:lvl4pPr indent="-228600" lvl="3" marL="1828800" algn="l">
              <a:lnSpc>
                <a:spcPct val="94000"/>
              </a:lnSpc>
              <a:spcBef>
                <a:spcPts val="400"/>
              </a:spcBef>
              <a:spcAft>
                <a:spcPts val="0"/>
              </a:spcAft>
              <a:buClr>
                <a:schemeClr val="dk2"/>
              </a:buClr>
              <a:buSzPts val="1200"/>
              <a:buNone/>
              <a:defRPr b="1" sz="1200"/>
            </a:lvl4pPr>
            <a:lvl5pPr indent="-228600" lvl="4" marL="2286000" algn="l">
              <a:lnSpc>
                <a:spcPct val="94000"/>
              </a:lnSpc>
              <a:spcBef>
                <a:spcPts val="400"/>
              </a:spcBef>
              <a:spcAft>
                <a:spcPts val="0"/>
              </a:spcAft>
              <a:buClr>
                <a:schemeClr val="dk2"/>
              </a:buClr>
              <a:buSzPts val="1200"/>
              <a:buNone/>
              <a:defRPr b="1" sz="1200"/>
            </a:lvl5pPr>
            <a:lvl6pPr indent="-228600" lvl="5" marL="2743200" algn="l">
              <a:lnSpc>
                <a:spcPct val="94000"/>
              </a:lnSpc>
              <a:spcBef>
                <a:spcPts val="400"/>
              </a:spcBef>
              <a:spcAft>
                <a:spcPts val="0"/>
              </a:spcAft>
              <a:buClr>
                <a:schemeClr val="dk2"/>
              </a:buClr>
              <a:buSzPts val="1200"/>
              <a:buNone/>
              <a:defRPr b="1" sz="1200"/>
            </a:lvl6pPr>
            <a:lvl7pPr indent="-228600" lvl="6" marL="3200400" algn="l">
              <a:lnSpc>
                <a:spcPct val="94000"/>
              </a:lnSpc>
              <a:spcBef>
                <a:spcPts val="400"/>
              </a:spcBef>
              <a:spcAft>
                <a:spcPts val="0"/>
              </a:spcAft>
              <a:buClr>
                <a:schemeClr val="dk2"/>
              </a:buClr>
              <a:buSzPts val="1200"/>
              <a:buNone/>
              <a:defRPr b="1" sz="1200"/>
            </a:lvl7pPr>
            <a:lvl8pPr indent="-228600" lvl="7" marL="3657600" algn="l">
              <a:lnSpc>
                <a:spcPct val="94000"/>
              </a:lnSpc>
              <a:spcBef>
                <a:spcPts val="400"/>
              </a:spcBef>
              <a:spcAft>
                <a:spcPts val="0"/>
              </a:spcAft>
              <a:buClr>
                <a:schemeClr val="dk2"/>
              </a:buClr>
              <a:buSzPts val="1200"/>
              <a:buNone/>
              <a:defRPr b="1" sz="1200"/>
            </a:lvl8pPr>
            <a:lvl9pPr indent="-228600" lvl="8" marL="4114800" algn="l">
              <a:lnSpc>
                <a:spcPct val="94000"/>
              </a:lnSpc>
              <a:spcBef>
                <a:spcPts val="400"/>
              </a:spcBef>
              <a:spcAft>
                <a:spcPts val="200"/>
              </a:spcAft>
              <a:buClr>
                <a:schemeClr val="dk2"/>
              </a:buClr>
              <a:buSzPts val="1200"/>
              <a:buNone/>
              <a:defRPr b="1" sz="1200"/>
            </a:lvl9pPr>
          </a:lstStyle>
          <a:p/>
        </p:txBody>
      </p:sp>
      <p:sp>
        <p:nvSpPr>
          <p:cNvPr id="91" name="Google Shape;91;p18"/>
          <p:cNvSpPr txBox="1"/>
          <p:nvPr>
            <p:ph idx="4" type="body"/>
          </p:nvPr>
        </p:nvSpPr>
        <p:spPr>
          <a:xfrm>
            <a:off x="4893761" y="2478905"/>
            <a:ext cx="3332988" cy="1921645"/>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92" name="Google Shape;92;p18"/>
          <p:cNvSpPr txBox="1"/>
          <p:nvPr>
            <p:ph idx="10" type="dt"/>
          </p:nvPr>
        </p:nvSpPr>
        <p:spPr>
          <a:xfrm>
            <a:off x="1042988" y="4840040"/>
            <a:ext cx="903429"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1" type="ftr"/>
          </p:nvPr>
        </p:nvSpPr>
        <p:spPr>
          <a:xfrm>
            <a:off x="2170173" y="4840040"/>
            <a:ext cx="4710623"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2" type="sldNum"/>
          </p:nvPr>
        </p:nvSpPr>
        <p:spPr>
          <a:xfrm>
            <a:off x="7104552"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9"/>
          <p:cNvSpPr txBox="1"/>
          <p:nvPr>
            <p:ph idx="10" type="dt"/>
          </p:nvPr>
        </p:nvSpPr>
        <p:spPr>
          <a:xfrm>
            <a:off x="1042988" y="4840040"/>
            <a:ext cx="903429"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1" type="ftr"/>
          </p:nvPr>
        </p:nvSpPr>
        <p:spPr>
          <a:xfrm>
            <a:off x="2170173" y="4840040"/>
            <a:ext cx="4710623"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2" type="sldNum"/>
          </p:nvPr>
        </p:nvSpPr>
        <p:spPr>
          <a:xfrm>
            <a:off x="7104552"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0"/>
          <p:cNvSpPr txBox="1"/>
          <p:nvPr>
            <p:ph idx="10" type="dt"/>
          </p:nvPr>
        </p:nvSpPr>
        <p:spPr>
          <a:xfrm>
            <a:off x="1042988" y="4840040"/>
            <a:ext cx="903429"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idx="11" type="ftr"/>
          </p:nvPr>
        </p:nvSpPr>
        <p:spPr>
          <a:xfrm>
            <a:off x="2170173" y="4840040"/>
            <a:ext cx="4710623"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0"/>
          <p:cNvSpPr txBox="1"/>
          <p:nvPr>
            <p:ph idx="12" type="sldNum"/>
          </p:nvPr>
        </p:nvSpPr>
        <p:spPr>
          <a:xfrm>
            <a:off x="7104552"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4" name="Shape 104"/>
        <p:cNvGrpSpPr/>
        <p:nvPr/>
      </p:nvGrpSpPr>
      <p:grpSpPr>
        <a:xfrm>
          <a:off x="0" y="0"/>
          <a:ext cx="0" cy="0"/>
          <a:chOff x="0" y="0"/>
          <a:chExt cx="0" cy="0"/>
        </a:xfrm>
      </p:grpSpPr>
      <p:sp>
        <p:nvSpPr>
          <p:cNvPr id="105" name="Google Shape;105;p21" title="Background Shape"/>
          <p:cNvSpPr/>
          <p:nvPr/>
        </p:nvSpPr>
        <p:spPr>
          <a:xfrm>
            <a:off x="0" y="282"/>
            <a:ext cx="3977640" cy="5143218"/>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6" name="Google Shape;106;p21"/>
          <p:cNvSpPr txBox="1"/>
          <p:nvPr>
            <p:ph type="title"/>
          </p:nvPr>
        </p:nvSpPr>
        <p:spPr>
          <a:xfrm>
            <a:off x="542925" y="514350"/>
            <a:ext cx="2891790" cy="1618413"/>
          </a:xfrm>
          <a:prstGeom prst="rect">
            <a:avLst/>
          </a:prstGeom>
          <a:noFill/>
          <a:ln>
            <a:noFill/>
          </a:ln>
        </p:spPr>
        <p:txBody>
          <a:bodyPr anchorCtr="0" anchor="t" bIns="34275" lIns="68575" spcFirstLastPara="1" rIns="68575" wrap="square" tIns="34275">
            <a:noAutofit/>
          </a:bodyPr>
          <a:lstStyle>
            <a:lvl1pPr lvl="0" algn="l">
              <a:lnSpc>
                <a:spcPct val="84000"/>
              </a:lnSpc>
              <a:spcBef>
                <a:spcPts val="0"/>
              </a:spcBef>
              <a:spcAft>
                <a:spcPts val="0"/>
              </a:spcAft>
              <a:buClr>
                <a:schemeClr val="dk2"/>
              </a:buClr>
              <a:buSzPts val="3600"/>
              <a:buFont typeface="Libre Franklin"/>
              <a:buNone/>
              <a:defRPr sz="36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1"/>
          <p:cNvSpPr txBox="1"/>
          <p:nvPr>
            <p:ph idx="1" type="body"/>
          </p:nvPr>
        </p:nvSpPr>
        <p:spPr>
          <a:xfrm>
            <a:off x="4692015" y="514351"/>
            <a:ext cx="3909060" cy="3881438"/>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sz="1500"/>
            </a:lvl1pPr>
            <a:lvl2pPr indent="-323850" lvl="1" marL="914400" algn="l">
              <a:lnSpc>
                <a:spcPct val="94000"/>
              </a:lnSpc>
              <a:spcBef>
                <a:spcPts val="400"/>
              </a:spcBef>
              <a:spcAft>
                <a:spcPts val="0"/>
              </a:spcAft>
              <a:buClr>
                <a:schemeClr val="dk2"/>
              </a:buClr>
              <a:buSzPts val="1500"/>
              <a:buChar char="–"/>
              <a:defRPr sz="1500"/>
            </a:lvl2pPr>
            <a:lvl3pPr indent="-317500" lvl="2" marL="1371600" algn="l">
              <a:lnSpc>
                <a:spcPct val="94000"/>
              </a:lnSpc>
              <a:spcBef>
                <a:spcPts val="400"/>
              </a:spcBef>
              <a:spcAft>
                <a:spcPts val="0"/>
              </a:spcAft>
              <a:buClr>
                <a:schemeClr val="dk2"/>
              </a:buClr>
              <a:buSzPts val="1400"/>
              <a:buChar char="■"/>
              <a:defRPr sz="1400"/>
            </a:lvl3pPr>
            <a:lvl4pPr indent="-317500" lvl="3" marL="1828800" algn="l">
              <a:lnSpc>
                <a:spcPct val="94000"/>
              </a:lnSpc>
              <a:spcBef>
                <a:spcPts val="400"/>
              </a:spcBef>
              <a:spcAft>
                <a:spcPts val="0"/>
              </a:spcAft>
              <a:buClr>
                <a:schemeClr val="dk2"/>
              </a:buClr>
              <a:buSzPts val="1400"/>
              <a:buChar char="–"/>
              <a:defRPr sz="1400"/>
            </a:lvl4pPr>
            <a:lvl5pPr indent="-304800" lvl="4" marL="2286000" algn="l">
              <a:lnSpc>
                <a:spcPct val="94000"/>
              </a:lnSpc>
              <a:spcBef>
                <a:spcPts val="400"/>
              </a:spcBef>
              <a:spcAft>
                <a:spcPts val="0"/>
              </a:spcAft>
              <a:buClr>
                <a:schemeClr val="dk2"/>
              </a:buClr>
              <a:buSzPts val="1200"/>
              <a:buChar char="■"/>
              <a:defRPr sz="1200"/>
            </a:lvl5pPr>
            <a:lvl6pPr indent="-304800" lvl="5" marL="2743200" algn="l">
              <a:lnSpc>
                <a:spcPct val="94000"/>
              </a:lnSpc>
              <a:spcBef>
                <a:spcPts val="400"/>
              </a:spcBef>
              <a:spcAft>
                <a:spcPts val="0"/>
              </a:spcAft>
              <a:buClr>
                <a:schemeClr val="dk2"/>
              </a:buClr>
              <a:buSzPts val="1200"/>
              <a:buChar char="–"/>
              <a:defRPr sz="1200"/>
            </a:lvl6pPr>
            <a:lvl7pPr indent="-304800" lvl="6" marL="3200400" algn="l">
              <a:lnSpc>
                <a:spcPct val="94000"/>
              </a:lnSpc>
              <a:spcBef>
                <a:spcPts val="400"/>
              </a:spcBef>
              <a:spcAft>
                <a:spcPts val="0"/>
              </a:spcAft>
              <a:buClr>
                <a:schemeClr val="dk2"/>
              </a:buClr>
              <a:buSzPts val="1200"/>
              <a:buChar char="■"/>
              <a:defRPr sz="1200"/>
            </a:lvl7pPr>
            <a:lvl8pPr indent="-304800" lvl="7" marL="3657600" algn="l">
              <a:lnSpc>
                <a:spcPct val="94000"/>
              </a:lnSpc>
              <a:spcBef>
                <a:spcPts val="400"/>
              </a:spcBef>
              <a:spcAft>
                <a:spcPts val="0"/>
              </a:spcAft>
              <a:buClr>
                <a:schemeClr val="dk2"/>
              </a:buClr>
              <a:buSzPts val="1200"/>
              <a:buChar char="–"/>
              <a:defRPr sz="1200"/>
            </a:lvl8pPr>
            <a:lvl9pPr indent="-304800" lvl="8" marL="4114800" algn="l">
              <a:lnSpc>
                <a:spcPct val="94000"/>
              </a:lnSpc>
              <a:spcBef>
                <a:spcPts val="400"/>
              </a:spcBef>
              <a:spcAft>
                <a:spcPts val="200"/>
              </a:spcAft>
              <a:buClr>
                <a:schemeClr val="dk2"/>
              </a:buClr>
              <a:buSzPts val="1200"/>
              <a:buChar char="■"/>
              <a:defRPr sz="1200"/>
            </a:lvl9pPr>
          </a:lstStyle>
          <a:p/>
        </p:txBody>
      </p:sp>
      <p:sp>
        <p:nvSpPr>
          <p:cNvPr id="108" name="Google Shape;108;p21"/>
          <p:cNvSpPr txBox="1"/>
          <p:nvPr>
            <p:ph idx="2" type="body"/>
          </p:nvPr>
        </p:nvSpPr>
        <p:spPr>
          <a:xfrm>
            <a:off x="542925" y="2142258"/>
            <a:ext cx="2891790" cy="2258292"/>
          </a:xfrm>
          <a:prstGeom prst="rect">
            <a:avLst/>
          </a:prstGeom>
          <a:noFill/>
          <a:ln>
            <a:noFill/>
          </a:ln>
        </p:spPr>
        <p:txBody>
          <a:bodyPr anchorCtr="0" anchor="t" bIns="34275" lIns="68575" spcFirstLastPara="1" rIns="68575" wrap="square" tIns="34275">
            <a:normAutofit/>
          </a:bodyPr>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00"/>
              </a:spcBef>
              <a:spcAft>
                <a:spcPts val="0"/>
              </a:spcAft>
              <a:buClr>
                <a:schemeClr val="dk2"/>
              </a:buClr>
              <a:buSzPts val="1100"/>
              <a:buNone/>
              <a:defRPr sz="1100"/>
            </a:lvl2pPr>
            <a:lvl3pPr indent="-228600" lvl="2" marL="1371600" algn="l">
              <a:lnSpc>
                <a:spcPct val="94000"/>
              </a:lnSpc>
              <a:spcBef>
                <a:spcPts val="400"/>
              </a:spcBef>
              <a:spcAft>
                <a:spcPts val="0"/>
              </a:spcAft>
              <a:buClr>
                <a:schemeClr val="dk2"/>
              </a:buClr>
              <a:buSzPts val="900"/>
              <a:buNone/>
              <a:defRPr sz="900"/>
            </a:lvl3pPr>
            <a:lvl4pPr indent="-228600" lvl="3" marL="1828800" algn="l">
              <a:lnSpc>
                <a:spcPct val="94000"/>
              </a:lnSpc>
              <a:spcBef>
                <a:spcPts val="400"/>
              </a:spcBef>
              <a:spcAft>
                <a:spcPts val="0"/>
              </a:spcAft>
              <a:buClr>
                <a:schemeClr val="dk2"/>
              </a:buClr>
              <a:buSzPts val="800"/>
              <a:buNone/>
              <a:defRPr sz="800"/>
            </a:lvl4pPr>
            <a:lvl5pPr indent="-228600" lvl="4" marL="2286000" algn="l">
              <a:lnSpc>
                <a:spcPct val="94000"/>
              </a:lnSpc>
              <a:spcBef>
                <a:spcPts val="400"/>
              </a:spcBef>
              <a:spcAft>
                <a:spcPts val="0"/>
              </a:spcAft>
              <a:buClr>
                <a:schemeClr val="dk2"/>
              </a:buClr>
              <a:buSzPts val="800"/>
              <a:buNone/>
              <a:defRPr sz="800"/>
            </a:lvl5pPr>
            <a:lvl6pPr indent="-228600" lvl="5" marL="2743200" algn="l">
              <a:lnSpc>
                <a:spcPct val="94000"/>
              </a:lnSpc>
              <a:spcBef>
                <a:spcPts val="400"/>
              </a:spcBef>
              <a:spcAft>
                <a:spcPts val="0"/>
              </a:spcAft>
              <a:buClr>
                <a:schemeClr val="dk2"/>
              </a:buClr>
              <a:buSzPts val="800"/>
              <a:buNone/>
              <a:defRPr sz="800"/>
            </a:lvl6pPr>
            <a:lvl7pPr indent="-228600" lvl="6" marL="3200400" algn="l">
              <a:lnSpc>
                <a:spcPct val="94000"/>
              </a:lnSpc>
              <a:spcBef>
                <a:spcPts val="400"/>
              </a:spcBef>
              <a:spcAft>
                <a:spcPts val="0"/>
              </a:spcAft>
              <a:buClr>
                <a:schemeClr val="dk2"/>
              </a:buClr>
              <a:buSzPts val="800"/>
              <a:buNone/>
              <a:defRPr sz="800"/>
            </a:lvl7pPr>
            <a:lvl8pPr indent="-228600" lvl="7" marL="3657600" algn="l">
              <a:lnSpc>
                <a:spcPct val="94000"/>
              </a:lnSpc>
              <a:spcBef>
                <a:spcPts val="400"/>
              </a:spcBef>
              <a:spcAft>
                <a:spcPts val="0"/>
              </a:spcAft>
              <a:buClr>
                <a:schemeClr val="dk2"/>
              </a:buClr>
              <a:buSzPts val="800"/>
              <a:buNone/>
              <a:defRPr sz="800"/>
            </a:lvl8pPr>
            <a:lvl9pPr indent="-228600" lvl="8" marL="4114800" algn="l">
              <a:lnSpc>
                <a:spcPct val="94000"/>
              </a:lnSpc>
              <a:spcBef>
                <a:spcPts val="400"/>
              </a:spcBef>
              <a:spcAft>
                <a:spcPts val="200"/>
              </a:spcAft>
              <a:buClr>
                <a:schemeClr val="dk2"/>
              </a:buClr>
              <a:buSzPts val="800"/>
              <a:buNone/>
              <a:defRPr sz="800"/>
            </a:lvl9pPr>
          </a:lstStyle>
          <a:p/>
        </p:txBody>
      </p:sp>
      <p:sp>
        <p:nvSpPr>
          <p:cNvPr id="109" name="Google Shape;109;p21"/>
          <p:cNvSpPr txBox="1"/>
          <p:nvPr>
            <p:ph idx="10" type="dt"/>
          </p:nvPr>
        </p:nvSpPr>
        <p:spPr>
          <a:xfrm>
            <a:off x="542925" y="4840040"/>
            <a:ext cx="903429"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1"/>
          <p:cNvSpPr txBox="1"/>
          <p:nvPr>
            <p:ph idx="11" type="ftr"/>
          </p:nvPr>
        </p:nvSpPr>
        <p:spPr>
          <a:xfrm>
            <a:off x="1654459" y="4840040"/>
            <a:ext cx="1780256"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1"/>
          <p:cNvSpPr txBox="1"/>
          <p:nvPr>
            <p:ph idx="12" type="sldNum"/>
          </p:nvPr>
        </p:nvSpPr>
        <p:spPr>
          <a:xfrm>
            <a:off x="7412355"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dk2"/>
                </a:solidFill>
                <a:latin typeface="Libre Franklin"/>
                <a:ea typeface="Libre Franklin"/>
                <a:cs typeface="Libre Franklin"/>
                <a:sym typeface="Libre Franklin"/>
              </a:defRPr>
            </a:lvl1pPr>
            <a:lvl2pPr indent="0" lvl="1" marL="0" algn="r">
              <a:spcBef>
                <a:spcPts val="0"/>
              </a:spcBef>
              <a:buNone/>
              <a:defRPr sz="900">
                <a:solidFill>
                  <a:schemeClr val="dk2"/>
                </a:solidFill>
                <a:latin typeface="Libre Franklin"/>
                <a:ea typeface="Libre Franklin"/>
                <a:cs typeface="Libre Franklin"/>
                <a:sym typeface="Libre Franklin"/>
              </a:defRPr>
            </a:lvl2pPr>
            <a:lvl3pPr indent="0" lvl="2" marL="0" algn="r">
              <a:spcBef>
                <a:spcPts val="0"/>
              </a:spcBef>
              <a:buNone/>
              <a:defRPr sz="900">
                <a:solidFill>
                  <a:schemeClr val="dk2"/>
                </a:solidFill>
                <a:latin typeface="Libre Franklin"/>
                <a:ea typeface="Libre Franklin"/>
                <a:cs typeface="Libre Franklin"/>
                <a:sym typeface="Libre Franklin"/>
              </a:defRPr>
            </a:lvl3pPr>
            <a:lvl4pPr indent="0" lvl="3" marL="0" algn="r">
              <a:spcBef>
                <a:spcPts val="0"/>
              </a:spcBef>
              <a:buNone/>
              <a:defRPr sz="900">
                <a:solidFill>
                  <a:schemeClr val="dk2"/>
                </a:solidFill>
                <a:latin typeface="Libre Franklin"/>
                <a:ea typeface="Libre Franklin"/>
                <a:cs typeface="Libre Franklin"/>
                <a:sym typeface="Libre Franklin"/>
              </a:defRPr>
            </a:lvl4pPr>
            <a:lvl5pPr indent="0" lvl="4" marL="0" algn="r">
              <a:spcBef>
                <a:spcPts val="0"/>
              </a:spcBef>
              <a:buNone/>
              <a:defRPr sz="900">
                <a:solidFill>
                  <a:schemeClr val="dk2"/>
                </a:solidFill>
                <a:latin typeface="Libre Franklin"/>
                <a:ea typeface="Libre Franklin"/>
                <a:cs typeface="Libre Franklin"/>
                <a:sym typeface="Libre Franklin"/>
              </a:defRPr>
            </a:lvl5pPr>
            <a:lvl6pPr indent="0" lvl="5" marL="0" algn="r">
              <a:spcBef>
                <a:spcPts val="0"/>
              </a:spcBef>
              <a:buNone/>
              <a:defRPr sz="900">
                <a:solidFill>
                  <a:schemeClr val="dk2"/>
                </a:solidFill>
                <a:latin typeface="Libre Franklin"/>
                <a:ea typeface="Libre Franklin"/>
                <a:cs typeface="Libre Franklin"/>
                <a:sym typeface="Libre Franklin"/>
              </a:defRPr>
            </a:lvl6pPr>
            <a:lvl7pPr indent="0" lvl="6" marL="0" algn="r">
              <a:spcBef>
                <a:spcPts val="0"/>
              </a:spcBef>
              <a:buNone/>
              <a:defRPr sz="900">
                <a:solidFill>
                  <a:schemeClr val="dk2"/>
                </a:solidFill>
                <a:latin typeface="Libre Franklin"/>
                <a:ea typeface="Libre Franklin"/>
                <a:cs typeface="Libre Franklin"/>
                <a:sym typeface="Libre Franklin"/>
              </a:defRPr>
            </a:lvl7pPr>
            <a:lvl8pPr indent="0" lvl="7" marL="0" algn="r">
              <a:spcBef>
                <a:spcPts val="0"/>
              </a:spcBef>
              <a:buNone/>
              <a:defRPr sz="900">
                <a:solidFill>
                  <a:schemeClr val="dk2"/>
                </a:solidFill>
                <a:latin typeface="Libre Franklin"/>
                <a:ea typeface="Libre Franklin"/>
                <a:cs typeface="Libre Franklin"/>
                <a:sym typeface="Libre Franklin"/>
              </a:defRPr>
            </a:lvl8pPr>
            <a:lvl9pPr indent="0" lvl="8" marL="0" algn="r">
              <a:spcBef>
                <a:spcPts val="0"/>
              </a:spcBef>
              <a:buNone/>
              <a:defRPr sz="9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title="Divider Bar"/>
          <p:cNvSpPr/>
          <p:nvPr/>
        </p:nvSpPr>
        <p:spPr>
          <a:xfrm>
            <a:off x="3977640"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3" name="Shape 113"/>
        <p:cNvGrpSpPr/>
        <p:nvPr/>
      </p:nvGrpSpPr>
      <p:grpSpPr>
        <a:xfrm>
          <a:off x="0" y="0"/>
          <a:ext cx="0" cy="0"/>
          <a:chOff x="0" y="0"/>
          <a:chExt cx="0" cy="0"/>
        </a:xfrm>
      </p:grpSpPr>
      <p:sp>
        <p:nvSpPr>
          <p:cNvPr id="114" name="Google Shape;114;p22" title="Background Shape"/>
          <p:cNvSpPr/>
          <p:nvPr/>
        </p:nvSpPr>
        <p:spPr>
          <a:xfrm>
            <a:off x="0" y="282"/>
            <a:ext cx="3977640" cy="5143218"/>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5" name="Google Shape;115;p22"/>
          <p:cNvSpPr txBox="1"/>
          <p:nvPr>
            <p:ph type="title"/>
          </p:nvPr>
        </p:nvSpPr>
        <p:spPr>
          <a:xfrm>
            <a:off x="542925" y="514350"/>
            <a:ext cx="2891790" cy="1618413"/>
          </a:xfrm>
          <a:prstGeom prst="rect">
            <a:avLst/>
          </a:prstGeom>
          <a:noFill/>
          <a:ln>
            <a:noFill/>
          </a:ln>
        </p:spPr>
        <p:txBody>
          <a:bodyPr anchorCtr="0" anchor="t" bIns="34275" lIns="68575" spcFirstLastPara="1" rIns="68575" wrap="square" tIns="34275">
            <a:normAutofit/>
          </a:bodyPr>
          <a:lstStyle>
            <a:lvl1pPr lvl="0" algn="l">
              <a:lnSpc>
                <a:spcPct val="84000"/>
              </a:lnSpc>
              <a:spcBef>
                <a:spcPts val="0"/>
              </a:spcBef>
              <a:spcAft>
                <a:spcPts val="0"/>
              </a:spcAft>
              <a:buClr>
                <a:schemeClr val="dk2"/>
              </a:buClr>
              <a:buSzPts val="3600"/>
              <a:buFont typeface="Libre Franklin"/>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2"/>
          <p:cNvSpPr/>
          <p:nvPr>
            <p:ph idx="2" type="pic"/>
          </p:nvPr>
        </p:nvSpPr>
        <p:spPr>
          <a:xfrm>
            <a:off x="4149090" y="0"/>
            <a:ext cx="4994910" cy="5143499"/>
          </a:xfrm>
          <a:prstGeom prst="rect">
            <a:avLst/>
          </a:prstGeom>
          <a:noFill/>
          <a:ln>
            <a:noFill/>
          </a:ln>
        </p:spPr>
      </p:sp>
      <p:sp>
        <p:nvSpPr>
          <p:cNvPr id="117" name="Google Shape;117;p22"/>
          <p:cNvSpPr txBox="1"/>
          <p:nvPr>
            <p:ph idx="1" type="body"/>
          </p:nvPr>
        </p:nvSpPr>
        <p:spPr>
          <a:xfrm>
            <a:off x="542925" y="2141976"/>
            <a:ext cx="2891790" cy="2258574"/>
          </a:xfrm>
          <a:prstGeom prst="rect">
            <a:avLst/>
          </a:prstGeom>
          <a:noFill/>
          <a:ln>
            <a:noFill/>
          </a:ln>
        </p:spPr>
        <p:txBody>
          <a:bodyPr anchorCtr="0" anchor="t" bIns="34275" lIns="68575" spcFirstLastPara="1" rIns="68575" wrap="square" tIns="34275">
            <a:normAutofit/>
          </a:bodyPr>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00"/>
              </a:spcBef>
              <a:spcAft>
                <a:spcPts val="0"/>
              </a:spcAft>
              <a:buClr>
                <a:schemeClr val="dk2"/>
              </a:buClr>
              <a:buSzPts val="1100"/>
              <a:buNone/>
              <a:defRPr sz="1100"/>
            </a:lvl2pPr>
            <a:lvl3pPr indent="-228600" lvl="2" marL="1371600" algn="l">
              <a:lnSpc>
                <a:spcPct val="94000"/>
              </a:lnSpc>
              <a:spcBef>
                <a:spcPts val="400"/>
              </a:spcBef>
              <a:spcAft>
                <a:spcPts val="0"/>
              </a:spcAft>
              <a:buClr>
                <a:schemeClr val="dk2"/>
              </a:buClr>
              <a:buSzPts val="900"/>
              <a:buNone/>
              <a:defRPr sz="900"/>
            </a:lvl3pPr>
            <a:lvl4pPr indent="-228600" lvl="3" marL="1828800" algn="l">
              <a:lnSpc>
                <a:spcPct val="94000"/>
              </a:lnSpc>
              <a:spcBef>
                <a:spcPts val="400"/>
              </a:spcBef>
              <a:spcAft>
                <a:spcPts val="0"/>
              </a:spcAft>
              <a:buClr>
                <a:schemeClr val="dk2"/>
              </a:buClr>
              <a:buSzPts val="800"/>
              <a:buNone/>
              <a:defRPr sz="800"/>
            </a:lvl4pPr>
            <a:lvl5pPr indent="-228600" lvl="4" marL="2286000" algn="l">
              <a:lnSpc>
                <a:spcPct val="94000"/>
              </a:lnSpc>
              <a:spcBef>
                <a:spcPts val="400"/>
              </a:spcBef>
              <a:spcAft>
                <a:spcPts val="0"/>
              </a:spcAft>
              <a:buClr>
                <a:schemeClr val="dk2"/>
              </a:buClr>
              <a:buSzPts val="800"/>
              <a:buNone/>
              <a:defRPr sz="800"/>
            </a:lvl5pPr>
            <a:lvl6pPr indent="-228600" lvl="5" marL="2743200" algn="l">
              <a:lnSpc>
                <a:spcPct val="94000"/>
              </a:lnSpc>
              <a:spcBef>
                <a:spcPts val="400"/>
              </a:spcBef>
              <a:spcAft>
                <a:spcPts val="0"/>
              </a:spcAft>
              <a:buClr>
                <a:schemeClr val="dk2"/>
              </a:buClr>
              <a:buSzPts val="800"/>
              <a:buNone/>
              <a:defRPr sz="800"/>
            </a:lvl6pPr>
            <a:lvl7pPr indent="-228600" lvl="6" marL="3200400" algn="l">
              <a:lnSpc>
                <a:spcPct val="94000"/>
              </a:lnSpc>
              <a:spcBef>
                <a:spcPts val="400"/>
              </a:spcBef>
              <a:spcAft>
                <a:spcPts val="0"/>
              </a:spcAft>
              <a:buClr>
                <a:schemeClr val="dk2"/>
              </a:buClr>
              <a:buSzPts val="800"/>
              <a:buNone/>
              <a:defRPr sz="800"/>
            </a:lvl7pPr>
            <a:lvl8pPr indent="-228600" lvl="7" marL="3657600" algn="l">
              <a:lnSpc>
                <a:spcPct val="94000"/>
              </a:lnSpc>
              <a:spcBef>
                <a:spcPts val="400"/>
              </a:spcBef>
              <a:spcAft>
                <a:spcPts val="0"/>
              </a:spcAft>
              <a:buClr>
                <a:schemeClr val="dk2"/>
              </a:buClr>
              <a:buSzPts val="800"/>
              <a:buNone/>
              <a:defRPr sz="800"/>
            </a:lvl8pPr>
            <a:lvl9pPr indent="-228600" lvl="8" marL="4114800" algn="l">
              <a:lnSpc>
                <a:spcPct val="94000"/>
              </a:lnSpc>
              <a:spcBef>
                <a:spcPts val="400"/>
              </a:spcBef>
              <a:spcAft>
                <a:spcPts val="200"/>
              </a:spcAft>
              <a:buClr>
                <a:schemeClr val="dk2"/>
              </a:buClr>
              <a:buSzPts val="800"/>
              <a:buNone/>
              <a:defRPr sz="800"/>
            </a:lvl9pPr>
          </a:lstStyle>
          <a:p/>
        </p:txBody>
      </p:sp>
      <p:sp>
        <p:nvSpPr>
          <p:cNvPr id="118" name="Google Shape;118;p22"/>
          <p:cNvSpPr txBox="1"/>
          <p:nvPr>
            <p:ph idx="10" type="dt"/>
          </p:nvPr>
        </p:nvSpPr>
        <p:spPr>
          <a:xfrm>
            <a:off x="542925" y="4840040"/>
            <a:ext cx="903429"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1" type="ftr"/>
          </p:nvPr>
        </p:nvSpPr>
        <p:spPr>
          <a:xfrm>
            <a:off x="1654459" y="4840040"/>
            <a:ext cx="1780256"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2"/>
          <p:cNvSpPr txBox="1"/>
          <p:nvPr>
            <p:ph idx="12" type="sldNum"/>
          </p:nvPr>
        </p:nvSpPr>
        <p:spPr>
          <a:xfrm>
            <a:off x="7412355"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dk2"/>
                </a:solidFill>
                <a:latin typeface="Libre Franklin"/>
                <a:ea typeface="Libre Franklin"/>
                <a:cs typeface="Libre Franklin"/>
                <a:sym typeface="Libre Franklin"/>
              </a:defRPr>
            </a:lvl1pPr>
            <a:lvl2pPr indent="0" lvl="1" marL="0" algn="r">
              <a:spcBef>
                <a:spcPts val="0"/>
              </a:spcBef>
              <a:buNone/>
              <a:defRPr sz="900">
                <a:solidFill>
                  <a:schemeClr val="dk2"/>
                </a:solidFill>
                <a:latin typeface="Libre Franklin"/>
                <a:ea typeface="Libre Franklin"/>
                <a:cs typeface="Libre Franklin"/>
                <a:sym typeface="Libre Franklin"/>
              </a:defRPr>
            </a:lvl2pPr>
            <a:lvl3pPr indent="0" lvl="2" marL="0" algn="r">
              <a:spcBef>
                <a:spcPts val="0"/>
              </a:spcBef>
              <a:buNone/>
              <a:defRPr sz="900">
                <a:solidFill>
                  <a:schemeClr val="dk2"/>
                </a:solidFill>
                <a:latin typeface="Libre Franklin"/>
                <a:ea typeface="Libre Franklin"/>
                <a:cs typeface="Libre Franklin"/>
                <a:sym typeface="Libre Franklin"/>
              </a:defRPr>
            </a:lvl3pPr>
            <a:lvl4pPr indent="0" lvl="3" marL="0" algn="r">
              <a:spcBef>
                <a:spcPts val="0"/>
              </a:spcBef>
              <a:buNone/>
              <a:defRPr sz="900">
                <a:solidFill>
                  <a:schemeClr val="dk2"/>
                </a:solidFill>
                <a:latin typeface="Libre Franklin"/>
                <a:ea typeface="Libre Franklin"/>
                <a:cs typeface="Libre Franklin"/>
                <a:sym typeface="Libre Franklin"/>
              </a:defRPr>
            </a:lvl4pPr>
            <a:lvl5pPr indent="0" lvl="4" marL="0" algn="r">
              <a:spcBef>
                <a:spcPts val="0"/>
              </a:spcBef>
              <a:buNone/>
              <a:defRPr sz="900">
                <a:solidFill>
                  <a:schemeClr val="dk2"/>
                </a:solidFill>
                <a:latin typeface="Libre Franklin"/>
                <a:ea typeface="Libre Franklin"/>
                <a:cs typeface="Libre Franklin"/>
                <a:sym typeface="Libre Franklin"/>
              </a:defRPr>
            </a:lvl5pPr>
            <a:lvl6pPr indent="0" lvl="5" marL="0" algn="r">
              <a:spcBef>
                <a:spcPts val="0"/>
              </a:spcBef>
              <a:buNone/>
              <a:defRPr sz="900">
                <a:solidFill>
                  <a:schemeClr val="dk2"/>
                </a:solidFill>
                <a:latin typeface="Libre Franklin"/>
                <a:ea typeface="Libre Franklin"/>
                <a:cs typeface="Libre Franklin"/>
                <a:sym typeface="Libre Franklin"/>
              </a:defRPr>
            </a:lvl6pPr>
            <a:lvl7pPr indent="0" lvl="6" marL="0" algn="r">
              <a:spcBef>
                <a:spcPts val="0"/>
              </a:spcBef>
              <a:buNone/>
              <a:defRPr sz="900">
                <a:solidFill>
                  <a:schemeClr val="dk2"/>
                </a:solidFill>
                <a:latin typeface="Libre Franklin"/>
                <a:ea typeface="Libre Franklin"/>
                <a:cs typeface="Libre Franklin"/>
                <a:sym typeface="Libre Franklin"/>
              </a:defRPr>
            </a:lvl7pPr>
            <a:lvl8pPr indent="0" lvl="7" marL="0" algn="r">
              <a:spcBef>
                <a:spcPts val="0"/>
              </a:spcBef>
              <a:buNone/>
              <a:defRPr sz="900">
                <a:solidFill>
                  <a:schemeClr val="dk2"/>
                </a:solidFill>
                <a:latin typeface="Libre Franklin"/>
                <a:ea typeface="Libre Franklin"/>
                <a:cs typeface="Libre Franklin"/>
                <a:sym typeface="Libre Franklin"/>
              </a:defRPr>
            </a:lvl8pPr>
            <a:lvl9pPr indent="0" lvl="8" marL="0" algn="r">
              <a:spcBef>
                <a:spcPts val="0"/>
              </a:spcBef>
              <a:buNone/>
              <a:defRPr sz="9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title="Divider Bar"/>
          <p:cNvSpPr/>
          <p:nvPr/>
        </p:nvSpPr>
        <p:spPr>
          <a:xfrm>
            <a:off x="3977640"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3"/>
          <p:cNvSpPr txBox="1"/>
          <p:nvPr>
            <p:ph idx="1" type="body"/>
          </p:nvPr>
        </p:nvSpPr>
        <p:spPr>
          <a:xfrm rot="5400000">
            <a:off x="3289697" y="-539353"/>
            <a:ext cx="2678906" cy="7200900"/>
          </a:xfrm>
          <a:prstGeom prst="rect">
            <a:avLst/>
          </a:prstGeom>
          <a:noFill/>
          <a:ln>
            <a:noFill/>
          </a:ln>
        </p:spPr>
        <p:txBody>
          <a:bodyPr anchorCtr="0" anchor="t" bIns="34275" lIns="68575" spcFirstLastPara="1" rIns="68575" wrap="square" tIns="34275">
            <a:norm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25" name="Google Shape;125;p23"/>
          <p:cNvSpPr txBox="1"/>
          <p:nvPr>
            <p:ph idx="10" type="dt"/>
          </p:nvPr>
        </p:nvSpPr>
        <p:spPr>
          <a:xfrm>
            <a:off x="1042988" y="4840040"/>
            <a:ext cx="903429"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3"/>
          <p:cNvSpPr txBox="1"/>
          <p:nvPr>
            <p:ph idx="11" type="ftr"/>
          </p:nvPr>
        </p:nvSpPr>
        <p:spPr>
          <a:xfrm>
            <a:off x="2170173" y="4840040"/>
            <a:ext cx="4710623"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3"/>
          <p:cNvSpPr txBox="1"/>
          <p:nvPr>
            <p:ph idx="12" type="sldNum"/>
          </p:nvPr>
        </p:nvSpPr>
        <p:spPr>
          <a:xfrm>
            <a:off x="7104552"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5818367" y="1847171"/>
            <a:ext cx="3932433" cy="1174324"/>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24"/>
          <p:cNvSpPr txBox="1"/>
          <p:nvPr>
            <p:ph idx="1" type="body"/>
          </p:nvPr>
        </p:nvSpPr>
        <p:spPr>
          <a:xfrm rot="5400000">
            <a:off x="2129849" y="-633032"/>
            <a:ext cx="3932433" cy="6134731"/>
          </a:xfrm>
          <a:prstGeom prst="rect">
            <a:avLst/>
          </a:prstGeom>
          <a:noFill/>
          <a:ln>
            <a:noFill/>
          </a:ln>
        </p:spPr>
        <p:txBody>
          <a:bodyPr anchorCtr="0" anchor="t" bIns="34275" lIns="68575" spcFirstLastPara="1" rIns="68575" wrap="square" tIns="34275">
            <a:norm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31" name="Google Shape;131;p24"/>
          <p:cNvSpPr txBox="1"/>
          <p:nvPr>
            <p:ph idx="10" type="dt"/>
          </p:nvPr>
        </p:nvSpPr>
        <p:spPr>
          <a:xfrm>
            <a:off x="1042988" y="4840040"/>
            <a:ext cx="903429"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4"/>
          <p:cNvSpPr txBox="1"/>
          <p:nvPr>
            <p:ph idx="11" type="ftr"/>
          </p:nvPr>
        </p:nvSpPr>
        <p:spPr>
          <a:xfrm>
            <a:off x="2170173" y="4840040"/>
            <a:ext cx="4710623" cy="30346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4"/>
          <p:cNvSpPr txBox="1"/>
          <p:nvPr>
            <p:ph idx="12" type="sldNum"/>
          </p:nvPr>
        </p:nvSpPr>
        <p:spPr>
          <a:xfrm>
            <a:off x="7104552" y="4840040"/>
            <a:ext cx="1197219" cy="30346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lvl1pPr lvl="0" marR="0" rtl="0" algn="l">
              <a:lnSpc>
                <a:spcPct val="89000"/>
              </a:lnSpc>
              <a:spcBef>
                <a:spcPts val="0"/>
              </a:spcBef>
              <a:spcAft>
                <a:spcPts val="0"/>
              </a:spcAft>
              <a:buClr>
                <a:schemeClr val="dk2"/>
              </a:buClr>
              <a:buSzPts val="3300"/>
              <a:buFont typeface="Libre Franklin"/>
              <a:buNone/>
              <a:defRPr b="0" i="0" sz="33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1028700" y="1714500"/>
            <a:ext cx="7200900" cy="268605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4000"/>
              </a:lnSpc>
              <a:spcBef>
                <a:spcPts val="800"/>
              </a:spcBef>
              <a:spcAft>
                <a:spcPts val="0"/>
              </a:spcAft>
              <a:buClr>
                <a:schemeClr val="dk2"/>
              </a:buClr>
              <a:buSzPts val="1500"/>
              <a:buFont typeface="Libre Franklin"/>
              <a:buChar char="■"/>
              <a:defRPr b="0" i="0" sz="1500" u="none" cap="none" strike="noStrike">
                <a:solidFill>
                  <a:schemeClr val="dk2"/>
                </a:solidFill>
                <a:latin typeface="Libre Franklin"/>
                <a:ea typeface="Libre Franklin"/>
                <a:cs typeface="Libre Franklin"/>
                <a:sym typeface="Libre Franklin"/>
              </a:defRPr>
            </a:lvl1pPr>
            <a:lvl2pPr indent="-323850" lvl="1" marL="914400" marR="0" rtl="0" algn="l">
              <a:lnSpc>
                <a:spcPct val="94000"/>
              </a:lnSpc>
              <a:spcBef>
                <a:spcPts val="400"/>
              </a:spcBef>
              <a:spcAft>
                <a:spcPts val="0"/>
              </a:spcAft>
              <a:buClr>
                <a:schemeClr val="dk2"/>
              </a:buClr>
              <a:buSzPts val="1500"/>
              <a:buFont typeface="Libre Franklin"/>
              <a:buChar char="–"/>
              <a:defRPr b="0" i="1" sz="1500" u="none" cap="none" strike="noStrike">
                <a:solidFill>
                  <a:schemeClr val="dk2"/>
                </a:solidFill>
                <a:latin typeface="Libre Franklin"/>
                <a:ea typeface="Libre Franklin"/>
                <a:cs typeface="Libre Franklin"/>
                <a:sym typeface="Libre Franklin"/>
              </a:defRPr>
            </a:lvl2pPr>
            <a:lvl3pPr indent="-317500" lvl="2" marL="1371600" marR="0" rtl="0" algn="l">
              <a:lnSpc>
                <a:spcPct val="94000"/>
              </a:lnSpc>
              <a:spcBef>
                <a:spcPts val="4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3pPr>
            <a:lvl4pPr indent="-317500" lvl="3" marL="1828800" marR="0" rtl="0" algn="l">
              <a:lnSpc>
                <a:spcPct val="94000"/>
              </a:lnSpc>
              <a:spcBef>
                <a:spcPts val="4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4pPr>
            <a:lvl5pPr indent="-304800" lvl="4" marL="2286000" marR="0" rtl="0" algn="l">
              <a:lnSpc>
                <a:spcPct val="94000"/>
              </a:lnSpc>
              <a:spcBef>
                <a:spcPts val="400"/>
              </a:spcBef>
              <a:spcAft>
                <a:spcPts val="0"/>
              </a:spcAft>
              <a:buClr>
                <a:schemeClr val="dk2"/>
              </a:buClr>
              <a:buSzPts val="1200"/>
              <a:buFont typeface="Libre Franklin"/>
              <a:buChar char="■"/>
              <a:defRPr b="0" i="0" sz="1200" u="none" cap="none" strike="noStrike">
                <a:solidFill>
                  <a:schemeClr val="dk2"/>
                </a:solidFill>
                <a:latin typeface="Libre Franklin"/>
                <a:ea typeface="Libre Franklin"/>
                <a:cs typeface="Libre Franklin"/>
                <a:sym typeface="Libre Franklin"/>
              </a:defRPr>
            </a:lvl5pPr>
            <a:lvl6pPr indent="-304800" lvl="5" marL="2743200" marR="0" rtl="0" algn="l">
              <a:lnSpc>
                <a:spcPct val="94000"/>
              </a:lnSpc>
              <a:spcBef>
                <a:spcPts val="400"/>
              </a:spcBef>
              <a:spcAft>
                <a:spcPts val="0"/>
              </a:spcAft>
              <a:buClr>
                <a:schemeClr val="dk2"/>
              </a:buClr>
              <a:buSzPts val="1200"/>
              <a:buFont typeface="Libre Franklin"/>
              <a:buChar char="–"/>
              <a:defRPr b="0" i="1" sz="1200" u="none" cap="none" strike="noStrike">
                <a:solidFill>
                  <a:schemeClr val="dk2"/>
                </a:solidFill>
                <a:latin typeface="Libre Franklin"/>
                <a:ea typeface="Libre Franklin"/>
                <a:cs typeface="Libre Franklin"/>
                <a:sym typeface="Libre Franklin"/>
              </a:defRPr>
            </a:lvl6pPr>
            <a:lvl7pPr indent="-298450" lvl="6" marL="3200400" marR="0" rtl="0" algn="l">
              <a:lnSpc>
                <a:spcPct val="94000"/>
              </a:lnSpc>
              <a:spcBef>
                <a:spcPts val="400"/>
              </a:spcBef>
              <a:spcAft>
                <a:spcPts val="0"/>
              </a:spcAft>
              <a:buClr>
                <a:schemeClr val="dk2"/>
              </a:buClr>
              <a:buSzPts val="1100"/>
              <a:buFont typeface="Libre Franklin"/>
              <a:buChar char="■"/>
              <a:defRPr b="0" i="0" sz="1100" u="none" cap="none" strike="noStrike">
                <a:solidFill>
                  <a:schemeClr val="dk2"/>
                </a:solidFill>
                <a:latin typeface="Libre Franklin"/>
                <a:ea typeface="Libre Franklin"/>
                <a:cs typeface="Libre Franklin"/>
                <a:sym typeface="Libre Franklin"/>
              </a:defRPr>
            </a:lvl7pPr>
            <a:lvl8pPr indent="-298450" lvl="7" marL="3657600" marR="0" rtl="0" algn="l">
              <a:lnSpc>
                <a:spcPct val="94000"/>
              </a:lnSpc>
              <a:spcBef>
                <a:spcPts val="400"/>
              </a:spcBef>
              <a:spcAft>
                <a:spcPts val="0"/>
              </a:spcAft>
              <a:buClr>
                <a:schemeClr val="dk2"/>
              </a:buClr>
              <a:buSzPts val="1100"/>
              <a:buFont typeface="Libre Franklin"/>
              <a:buChar char="–"/>
              <a:defRPr b="0" i="1" sz="1100" u="none" cap="none" strike="noStrike">
                <a:solidFill>
                  <a:schemeClr val="dk2"/>
                </a:solidFill>
                <a:latin typeface="Libre Franklin"/>
                <a:ea typeface="Libre Franklin"/>
                <a:cs typeface="Libre Franklin"/>
                <a:sym typeface="Libre Franklin"/>
              </a:defRPr>
            </a:lvl8pPr>
            <a:lvl9pPr indent="-298450" lvl="8" marL="4114800" marR="0" rtl="0" algn="l">
              <a:lnSpc>
                <a:spcPct val="94000"/>
              </a:lnSpc>
              <a:spcBef>
                <a:spcPts val="400"/>
              </a:spcBef>
              <a:spcAft>
                <a:spcPts val="200"/>
              </a:spcAft>
              <a:buClr>
                <a:schemeClr val="dk2"/>
              </a:buClr>
              <a:buSzPts val="1100"/>
              <a:buFont typeface="Libre Franklin"/>
              <a:buChar char="■"/>
              <a:defRPr b="0" i="0" sz="1100" u="none" cap="none" strike="noStrike">
                <a:solidFill>
                  <a:schemeClr val="dk2"/>
                </a:solidFill>
                <a:latin typeface="Libre Franklin"/>
                <a:ea typeface="Libre Franklin"/>
                <a:cs typeface="Libre Franklin"/>
                <a:sym typeface="Libre Franklin"/>
              </a:defRPr>
            </a:lvl9pPr>
          </a:lstStyle>
          <a:p/>
        </p:txBody>
      </p:sp>
      <p:sp>
        <p:nvSpPr>
          <p:cNvPr id="53" name="Google Shape;53;p13"/>
          <p:cNvSpPr txBox="1"/>
          <p:nvPr>
            <p:ph idx="10" type="dt"/>
          </p:nvPr>
        </p:nvSpPr>
        <p:spPr>
          <a:xfrm>
            <a:off x="1042988" y="4840040"/>
            <a:ext cx="903429" cy="30346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54" name="Google Shape;54;p13"/>
          <p:cNvSpPr txBox="1"/>
          <p:nvPr>
            <p:ph idx="11" type="ftr"/>
          </p:nvPr>
        </p:nvSpPr>
        <p:spPr>
          <a:xfrm>
            <a:off x="2170173" y="4840040"/>
            <a:ext cx="4710623" cy="30346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55" name="Google Shape;55;p13"/>
          <p:cNvSpPr txBox="1"/>
          <p:nvPr>
            <p:ph idx="12" type="sldNum"/>
          </p:nvPr>
        </p:nvSpPr>
        <p:spPr>
          <a:xfrm>
            <a:off x="7104552" y="4840040"/>
            <a:ext cx="1197219" cy="30346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title="Side bar"/>
          <p:cNvSpPr/>
          <p:nvPr/>
        </p:nvSpPr>
        <p:spPr>
          <a:xfrm>
            <a:off x="358571" y="282"/>
            <a:ext cx="17145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026">
          <p15:clr>
            <a:srgbClr val="F26B43"/>
          </p15:clr>
        </p15:guide>
        <p15:guide id="2" orient="horz" pos="1080">
          <p15:clr>
            <a:srgbClr val="F26B43"/>
          </p15:clr>
        </p15:guide>
        <p15:guide id="3" orient="horz" pos="2772">
          <p15:clr>
            <a:srgbClr val="F26B43"/>
          </p15:clr>
        </p15:guide>
        <p15:guide id="4" orient="horz" pos="324">
          <p15:clr>
            <a:srgbClr val="F26B43"/>
          </p15:clr>
        </p15:guide>
        <p15:guide id="5" orient="horz" pos="1134">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893701" y="1094118"/>
            <a:ext cx="7356596" cy="1061254"/>
          </a:xfrm>
          <a:prstGeom prst="rect">
            <a:avLst/>
          </a:prstGeom>
          <a:noFill/>
          <a:ln>
            <a:noFill/>
          </a:ln>
        </p:spPr>
        <p:txBody>
          <a:bodyPr anchorCtr="0" anchor="b" bIns="34275" lIns="68575" spcFirstLastPara="1" rIns="68575" wrap="square" tIns="34275">
            <a:normAutofit/>
          </a:bodyPr>
          <a:lstStyle/>
          <a:p>
            <a:pPr indent="0" lvl="0" marL="0" rtl="0" algn="ctr">
              <a:lnSpc>
                <a:spcPct val="150000"/>
              </a:lnSpc>
              <a:spcBef>
                <a:spcPts val="0"/>
              </a:spcBef>
              <a:spcAft>
                <a:spcPts val="0"/>
              </a:spcAft>
              <a:buClr>
                <a:schemeClr val="dk2"/>
              </a:buClr>
              <a:buSzPts val="2300"/>
              <a:buFont typeface="Arial"/>
              <a:buNone/>
            </a:pPr>
            <a:r>
              <a:rPr b="1" i="0" lang="en" sz="2300">
                <a:latin typeface="Arial"/>
                <a:ea typeface="Arial"/>
                <a:cs typeface="Arial"/>
                <a:sym typeface="Arial"/>
              </a:rPr>
              <a:t>RESEARCH LAB 2 - </a:t>
            </a:r>
            <a:r>
              <a:rPr b="1" lang="en" sz="2300">
                <a:latin typeface="Arial"/>
                <a:ea typeface="Arial"/>
                <a:cs typeface="Arial"/>
                <a:sym typeface="Arial"/>
              </a:rPr>
              <a:t>MULTI-LANGUAGE COUPLING</a:t>
            </a:r>
            <a:br>
              <a:rPr b="1" i="0" lang="en" sz="3300">
                <a:latin typeface="Arial"/>
                <a:ea typeface="Arial"/>
                <a:cs typeface="Arial"/>
                <a:sym typeface="Arial"/>
              </a:rPr>
            </a:br>
            <a:r>
              <a:rPr i="0" lang="en" sz="1100">
                <a:latin typeface="Arial"/>
                <a:ea typeface="Arial"/>
                <a:cs typeface="Arial"/>
                <a:sym typeface="Arial"/>
              </a:rPr>
              <a:t>CMPE -275</a:t>
            </a:r>
            <a:endParaRPr sz="1100"/>
          </a:p>
        </p:txBody>
      </p:sp>
      <p:sp>
        <p:nvSpPr>
          <p:cNvPr id="139" name="Google Shape;139;p25"/>
          <p:cNvSpPr txBox="1"/>
          <p:nvPr>
            <p:ph idx="1" type="subTitle"/>
          </p:nvPr>
        </p:nvSpPr>
        <p:spPr>
          <a:xfrm>
            <a:off x="1333098" y="2988128"/>
            <a:ext cx="6477804" cy="796925"/>
          </a:xfrm>
          <a:prstGeom prst="rect">
            <a:avLst/>
          </a:prstGeom>
          <a:noFill/>
          <a:ln>
            <a:noFill/>
          </a:ln>
        </p:spPr>
        <p:txBody>
          <a:bodyPr anchorCtr="0" anchor="t" bIns="34275" lIns="68575" spcFirstLastPara="1" rIns="68575" wrap="square" tIns="34275">
            <a:normAutofit fontScale="92500" lnSpcReduction="10000"/>
          </a:bodyPr>
          <a:lstStyle/>
          <a:p>
            <a:pPr indent="0" lvl="0" marL="0" rtl="0" algn="ctr">
              <a:lnSpc>
                <a:spcPct val="112000"/>
              </a:lnSpc>
              <a:spcBef>
                <a:spcPts val="0"/>
              </a:spcBef>
              <a:spcAft>
                <a:spcPts val="0"/>
              </a:spcAft>
              <a:buClr>
                <a:schemeClr val="dk2"/>
              </a:buClr>
              <a:buSzPct val="100000"/>
              <a:buNone/>
            </a:pPr>
            <a:r>
              <a:rPr lang="en"/>
              <a:t>Hardik ghori (016452059)</a:t>
            </a:r>
            <a:endParaRPr/>
          </a:p>
          <a:p>
            <a:pPr indent="0" lvl="0" marL="0" rtl="0" algn="ctr">
              <a:lnSpc>
                <a:spcPct val="112000"/>
              </a:lnSpc>
              <a:spcBef>
                <a:spcPts val="0"/>
              </a:spcBef>
              <a:spcAft>
                <a:spcPts val="0"/>
              </a:spcAft>
              <a:buClr>
                <a:schemeClr val="dk2"/>
              </a:buClr>
              <a:buSzPct val="100000"/>
              <a:buNone/>
            </a:pPr>
            <a:r>
              <a:rPr lang="en"/>
              <a:t>Abraham Mathew (016018990)</a:t>
            </a:r>
            <a:endParaRPr/>
          </a:p>
          <a:p>
            <a:pPr indent="0" lvl="0" marL="0" rtl="0" algn="ctr">
              <a:lnSpc>
                <a:spcPct val="112000"/>
              </a:lnSpc>
              <a:spcBef>
                <a:spcPts val="0"/>
              </a:spcBef>
              <a:spcAft>
                <a:spcPts val="0"/>
              </a:spcAft>
              <a:buClr>
                <a:schemeClr val="dk2"/>
              </a:buClr>
              <a:buSzPct val="100000"/>
              <a:buNone/>
            </a:pPr>
            <a:r>
              <a:rPr lang="en"/>
              <a:t>Varun raj (015918006)</a:t>
            </a:r>
            <a:endParaRPr/>
          </a:p>
        </p:txBody>
      </p:sp>
      <p:sp>
        <p:nvSpPr>
          <p:cNvPr id="140" name="Google Shape;140;p25"/>
          <p:cNvSpPr txBox="1"/>
          <p:nvPr/>
        </p:nvSpPr>
        <p:spPr>
          <a:xfrm>
            <a:off x="3534750" y="2371650"/>
            <a:ext cx="1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ibre Franklin"/>
                <a:ea typeface="Libre Franklin"/>
                <a:cs typeface="Libre Franklin"/>
                <a:sym typeface="Libre Franklin"/>
              </a:rPr>
              <a:t>Team - BLUEYTHING</a:t>
            </a:r>
            <a:endParaRPr>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p>
            <a:pPr indent="0" lvl="0" marL="0" rtl="0" algn="l">
              <a:lnSpc>
                <a:spcPct val="89000"/>
              </a:lnSpc>
              <a:spcBef>
                <a:spcPts val="0"/>
              </a:spcBef>
              <a:spcAft>
                <a:spcPts val="0"/>
              </a:spcAft>
              <a:buClr>
                <a:srgbClr val="353740"/>
              </a:buClr>
              <a:buSzPts val="3300"/>
              <a:buFont typeface="Arial"/>
              <a:buNone/>
            </a:pPr>
            <a:r>
              <a:rPr b="0" i="0" lang="en">
                <a:solidFill>
                  <a:srgbClr val="353740"/>
                </a:solidFill>
                <a:latin typeface="Arial"/>
                <a:ea typeface="Arial"/>
                <a:cs typeface="Arial"/>
                <a:sym typeface="Arial"/>
              </a:rPr>
              <a:t>C/C++ to Fortran:</a:t>
            </a:r>
            <a:endParaRPr/>
          </a:p>
        </p:txBody>
      </p:sp>
      <p:sp>
        <p:nvSpPr>
          <p:cNvPr id="198" name="Google Shape;198;p34"/>
          <p:cNvSpPr txBox="1"/>
          <p:nvPr>
            <p:ph idx="1" type="body"/>
          </p:nvPr>
        </p:nvSpPr>
        <p:spPr>
          <a:xfrm>
            <a:off x="1028700" y="1714500"/>
            <a:ext cx="7200900" cy="2686050"/>
          </a:xfrm>
          <a:prstGeom prst="rect">
            <a:avLst/>
          </a:prstGeom>
          <a:noFill/>
          <a:ln>
            <a:noFill/>
          </a:ln>
        </p:spPr>
        <p:txBody>
          <a:bodyPr anchorCtr="0" anchor="t" bIns="34275" lIns="68575" spcFirstLastPara="1" rIns="68575" wrap="square" tIns="34275">
            <a:normAutofit/>
          </a:bodyPr>
          <a:lstStyle/>
          <a:p>
            <a:pPr indent="-285750" lvl="0" marL="292100" rtl="0" algn="l">
              <a:lnSpc>
                <a:spcPct val="150000"/>
              </a:lnSpc>
              <a:spcBef>
                <a:spcPts val="0"/>
              </a:spcBef>
              <a:spcAft>
                <a:spcPts val="0"/>
              </a:spcAft>
              <a:buClr>
                <a:srgbClr val="353740"/>
              </a:buClr>
              <a:buSzPts val="1500"/>
              <a:buChar char="■"/>
            </a:pPr>
            <a:r>
              <a:rPr b="0" i="0" lang="en">
                <a:solidFill>
                  <a:srgbClr val="353740"/>
                </a:solidFill>
                <a:latin typeface="Arial"/>
                <a:ea typeface="Arial"/>
                <a:cs typeface="Arial"/>
                <a:sym typeface="Arial"/>
              </a:rPr>
              <a:t>The C/C++ to Fortran interface is a classic example of language coupling. It allows C/C++ code to call Fortran code, and vice versa. This is done by using a Fortran compiler that can generate C/C++ code, and by using a C/C++ compiler that can generate Fortran code. </a:t>
            </a:r>
            <a:br>
              <a:rPr lang="e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971550" y="763761"/>
            <a:ext cx="7200900" cy="1114500"/>
          </a:xfrm>
          <a:prstGeom prst="rect">
            <a:avLst/>
          </a:prstGeom>
          <a:noFill/>
          <a:ln>
            <a:noFill/>
          </a:ln>
        </p:spPr>
        <p:txBody>
          <a:bodyPr anchorCtr="0" anchor="t" bIns="34275" lIns="68575" spcFirstLastPara="1" rIns="68575" wrap="square" tIns="34275">
            <a:normAutofit/>
          </a:bodyPr>
          <a:lstStyle/>
          <a:p>
            <a:pPr indent="0" lvl="0" marL="0" rtl="0" algn="l">
              <a:lnSpc>
                <a:spcPct val="89000"/>
              </a:lnSpc>
              <a:spcBef>
                <a:spcPts val="0"/>
              </a:spcBef>
              <a:spcAft>
                <a:spcPts val="0"/>
              </a:spcAft>
              <a:buClr>
                <a:srgbClr val="353740"/>
              </a:buClr>
              <a:buSzPts val="3300"/>
              <a:buFont typeface="Arial"/>
              <a:buNone/>
            </a:pPr>
            <a:r>
              <a:rPr b="0" i="0" lang="en">
                <a:solidFill>
                  <a:srgbClr val="353740"/>
                </a:solidFill>
                <a:latin typeface="Arial"/>
                <a:ea typeface="Arial"/>
                <a:cs typeface="Arial"/>
                <a:sym typeface="Arial"/>
              </a:rPr>
              <a:t>Lua to Python:</a:t>
            </a:r>
            <a:endParaRPr/>
          </a:p>
        </p:txBody>
      </p:sp>
      <p:sp>
        <p:nvSpPr>
          <p:cNvPr id="204" name="Google Shape;204;p35"/>
          <p:cNvSpPr txBox="1"/>
          <p:nvPr>
            <p:ph idx="1" type="body"/>
          </p:nvPr>
        </p:nvSpPr>
        <p:spPr>
          <a:xfrm>
            <a:off x="1028700" y="2092124"/>
            <a:ext cx="7200900" cy="2308426"/>
          </a:xfrm>
          <a:prstGeom prst="rect">
            <a:avLst/>
          </a:prstGeom>
          <a:noFill/>
          <a:ln>
            <a:noFill/>
          </a:ln>
        </p:spPr>
        <p:txBody>
          <a:bodyPr anchorCtr="0" anchor="t" bIns="34275" lIns="68575" spcFirstLastPara="1" rIns="68575" wrap="square" tIns="34275">
            <a:normAutofit fontScale="85000" lnSpcReduction="10000"/>
          </a:bodyPr>
          <a:lstStyle/>
          <a:p>
            <a:pPr indent="-296862" lvl="0" marL="292100" rtl="0" algn="just">
              <a:lnSpc>
                <a:spcPct val="150000"/>
              </a:lnSpc>
              <a:spcBef>
                <a:spcPts val="0"/>
              </a:spcBef>
              <a:spcAft>
                <a:spcPts val="0"/>
              </a:spcAft>
              <a:buClr>
                <a:srgbClr val="353740"/>
              </a:buClr>
              <a:buSzPct val="100000"/>
              <a:buChar char="■"/>
            </a:pPr>
            <a:r>
              <a:rPr b="0" i="0" lang="en">
                <a:solidFill>
                  <a:srgbClr val="353740"/>
                </a:solidFill>
                <a:latin typeface="Arial"/>
                <a:ea typeface="Arial"/>
                <a:cs typeface="Arial"/>
                <a:sym typeface="Arial"/>
              </a:rPr>
              <a:t>The Lua to Python interface is a modern example of language coupling. It allows Lua code to call Python code, and vice versa. This is done by using a Lua interpreter that can execute Python code, and by using a Python interpreter that can execute Lua code.</a:t>
            </a:r>
            <a:endParaRPr/>
          </a:p>
          <a:p>
            <a:pPr indent="-296862" lvl="0" marL="292100" rtl="0" algn="just">
              <a:lnSpc>
                <a:spcPct val="150000"/>
              </a:lnSpc>
              <a:spcBef>
                <a:spcPts val="900"/>
              </a:spcBef>
              <a:spcAft>
                <a:spcPts val="0"/>
              </a:spcAft>
              <a:buClr>
                <a:srgbClr val="353740"/>
              </a:buClr>
              <a:buSzPct val="100000"/>
              <a:buChar char="■"/>
            </a:pPr>
            <a:r>
              <a:rPr b="0" i="0" lang="en">
                <a:solidFill>
                  <a:srgbClr val="353740"/>
                </a:solidFill>
                <a:latin typeface="Arial"/>
                <a:ea typeface="Arial"/>
                <a:cs typeface="Arial"/>
                <a:sym typeface="Arial"/>
              </a:rPr>
              <a:t>how without need of performance or bandwidth taxes. This is possible because the Lua interpreter is written in C, which is a language that can interface with Python. This means that the two languages can share data and code without having to go through an intermediate language. </a:t>
            </a:r>
            <a:br>
              <a:rPr lang="en"/>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1182900" y="514350"/>
            <a:ext cx="7200900" cy="1114500"/>
          </a:xfrm>
          <a:prstGeom prst="rect">
            <a:avLst/>
          </a:prstGeom>
          <a:noFill/>
          <a:ln>
            <a:noFill/>
          </a:ln>
        </p:spPr>
        <p:txBody>
          <a:bodyPr anchorCtr="0" anchor="t" bIns="34275" lIns="68575" spcFirstLastPara="1" rIns="68575" wrap="square" tIns="34275">
            <a:normAutofit/>
          </a:bodyPr>
          <a:lstStyle/>
          <a:p>
            <a:pPr indent="0" lvl="0" marL="0" rtl="0" algn="l">
              <a:lnSpc>
                <a:spcPct val="89000"/>
              </a:lnSpc>
              <a:spcBef>
                <a:spcPts val="0"/>
              </a:spcBef>
              <a:spcAft>
                <a:spcPts val="0"/>
              </a:spcAft>
              <a:buClr>
                <a:srgbClr val="353740"/>
              </a:buClr>
              <a:buSzPts val="3300"/>
              <a:buFont typeface="Arial"/>
              <a:buNone/>
            </a:pPr>
            <a:r>
              <a:rPr b="0" i="0" lang="en">
                <a:solidFill>
                  <a:srgbClr val="353740"/>
                </a:solidFill>
                <a:latin typeface="Arial"/>
                <a:ea typeface="Arial"/>
                <a:cs typeface="Arial"/>
                <a:sym typeface="Arial"/>
              </a:rPr>
              <a:t>Service-Oriented Architecture:</a:t>
            </a:r>
            <a:endParaRPr/>
          </a:p>
        </p:txBody>
      </p:sp>
      <p:sp>
        <p:nvSpPr>
          <p:cNvPr id="210" name="Google Shape;210;p36"/>
          <p:cNvSpPr txBox="1"/>
          <p:nvPr>
            <p:ph idx="1" type="body"/>
          </p:nvPr>
        </p:nvSpPr>
        <p:spPr>
          <a:xfrm>
            <a:off x="1028700" y="1714500"/>
            <a:ext cx="7200900" cy="2686050"/>
          </a:xfrm>
          <a:prstGeom prst="rect">
            <a:avLst/>
          </a:prstGeom>
          <a:noFill/>
          <a:ln>
            <a:noFill/>
          </a:ln>
        </p:spPr>
        <p:txBody>
          <a:bodyPr anchorCtr="0" anchor="t" bIns="34275" lIns="68575" spcFirstLastPara="1" rIns="68575" wrap="square" tIns="34275">
            <a:normAutofit fontScale="92500" lnSpcReduction="10000"/>
          </a:bodyPr>
          <a:lstStyle/>
          <a:p>
            <a:pPr indent="-291306" lvl="0" marL="292100" rtl="0" algn="l">
              <a:lnSpc>
                <a:spcPct val="150000"/>
              </a:lnSpc>
              <a:spcBef>
                <a:spcPts val="1000"/>
              </a:spcBef>
              <a:spcAft>
                <a:spcPts val="0"/>
              </a:spcAft>
              <a:buClr>
                <a:srgbClr val="353740"/>
              </a:buClr>
              <a:buSzPct val="75000"/>
              <a:buChar char="■"/>
            </a:pPr>
            <a:r>
              <a:rPr lang="en" sz="2000">
                <a:solidFill>
                  <a:schemeClr val="dk1"/>
                </a:solidFill>
                <a:latin typeface="Arial"/>
                <a:ea typeface="Arial"/>
                <a:cs typeface="Arial"/>
                <a:sym typeface="Arial"/>
              </a:rPr>
              <a:t>Service-oriented architecture (SOA) is a software development model that allows services to communicate across different platforms and languages to form applications.</a:t>
            </a:r>
            <a:endParaRPr sz="2000">
              <a:solidFill>
                <a:schemeClr val="dk1"/>
              </a:solidFill>
              <a:latin typeface="Arial"/>
              <a:ea typeface="Arial"/>
              <a:cs typeface="Arial"/>
              <a:sym typeface="Arial"/>
            </a:endParaRPr>
          </a:p>
          <a:p>
            <a:pPr indent="0" lvl="0" marL="292100" rtl="0" algn="l">
              <a:lnSpc>
                <a:spcPct val="150000"/>
              </a:lnSpc>
              <a:spcBef>
                <a:spcPts val="200"/>
              </a:spcBef>
              <a:spcAft>
                <a:spcPts val="0"/>
              </a:spcAft>
              <a:buNone/>
            </a:pPr>
            <a:r>
              <a:t/>
            </a:r>
            <a:endParaRPr>
              <a:solidFill>
                <a:srgbClr val="353740"/>
              </a:solidFill>
              <a:latin typeface="Arial"/>
              <a:ea typeface="Arial"/>
              <a:cs typeface="Arial"/>
              <a:sym typeface="Arial"/>
            </a:endParaRPr>
          </a:p>
          <a:p>
            <a:pPr indent="-278606" lvl="0" marL="292100" rtl="0" algn="l">
              <a:lnSpc>
                <a:spcPct val="150000"/>
              </a:lnSpc>
              <a:spcBef>
                <a:spcPts val="0"/>
              </a:spcBef>
              <a:spcAft>
                <a:spcPts val="0"/>
              </a:spcAft>
              <a:buClr>
                <a:srgbClr val="353740"/>
              </a:buClr>
              <a:buSzPct val="100000"/>
              <a:buChar char="■"/>
            </a:pPr>
            <a:r>
              <a:rPr b="1" i="0" lang="en">
                <a:solidFill>
                  <a:srgbClr val="353740"/>
                </a:solidFill>
                <a:latin typeface="Arial"/>
                <a:ea typeface="Arial"/>
                <a:cs typeface="Arial"/>
                <a:sym typeface="Arial"/>
              </a:rPr>
              <a:t>The Service-Oriented Architecture (SOA) is a way of designing software that is based on services. Services are self-contained units of functionality that can be accessed over a network. A service-oriented system is made up of a number of services that can be combined to form a complete system</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p>
            <a:pPr indent="0" lvl="0" marL="0" rtl="0" algn="l">
              <a:lnSpc>
                <a:spcPct val="89000"/>
              </a:lnSpc>
              <a:spcBef>
                <a:spcPts val="0"/>
              </a:spcBef>
              <a:spcAft>
                <a:spcPts val="0"/>
              </a:spcAft>
              <a:buClr>
                <a:schemeClr val="dk2"/>
              </a:buClr>
              <a:buSzPts val="3300"/>
              <a:buFont typeface="Libre Franklin"/>
              <a:buNone/>
            </a:pPr>
            <a:r>
              <a:rPr lang="en"/>
              <a:t>Problem</a:t>
            </a:r>
            <a:endParaRPr/>
          </a:p>
        </p:txBody>
      </p:sp>
      <p:sp>
        <p:nvSpPr>
          <p:cNvPr id="146" name="Google Shape;146;p26"/>
          <p:cNvSpPr txBox="1"/>
          <p:nvPr>
            <p:ph idx="1" type="body"/>
          </p:nvPr>
        </p:nvSpPr>
        <p:spPr>
          <a:xfrm>
            <a:off x="1028700" y="1714500"/>
            <a:ext cx="7200900" cy="2686050"/>
          </a:xfrm>
          <a:prstGeom prst="rect">
            <a:avLst/>
          </a:prstGeom>
          <a:noFill/>
          <a:ln>
            <a:noFill/>
          </a:ln>
        </p:spPr>
        <p:txBody>
          <a:bodyPr anchorCtr="0" anchor="t" bIns="34275" lIns="68575" spcFirstLastPara="1" rIns="68575" wrap="square" tIns="34275">
            <a:normAutofit/>
          </a:bodyPr>
          <a:lstStyle/>
          <a:p>
            <a:pPr indent="-285750" lvl="0" marL="292100" rtl="0" algn="l">
              <a:lnSpc>
                <a:spcPct val="94000"/>
              </a:lnSpc>
              <a:spcBef>
                <a:spcPts val="0"/>
              </a:spcBef>
              <a:spcAft>
                <a:spcPts val="0"/>
              </a:spcAft>
              <a:buClr>
                <a:srgbClr val="000000"/>
              </a:buClr>
              <a:buSzPts val="1500"/>
              <a:buChar char="■"/>
            </a:pPr>
            <a:r>
              <a:rPr lang="en">
                <a:solidFill>
                  <a:srgbClr val="000000"/>
                </a:solidFill>
                <a:latin typeface="Times"/>
                <a:ea typeface="Times"/>
                <a:cs typeface="Times"/>
                <a:sym typeface="Times"/>
              </a:rPr>
              <a:t>T</a:t>
            </a:r>
            <a:r>
              <a:rPr b="0" i="0" lang="en">
                <a:solidFill>
                  <a:srgbClr val="000000"/>
                </a:solidFill>
                <a:latin typeface="Times"/>
                <a:ea typeface="Times"/>
                <a:cs typeface="Times"/>
                <a:sym typeface="Times"/>
              </a:rPr>
              <a:t>here is currently no </a:t>
            </a:r>
            <a:r>
              <a:rPr lang="en">
                <a:solidFill>
                  <a:srgbClr val="000000"/>
                </a:solidFill>
                <a:latin typeface="Times"/>
                <a:ea typeface="Times"/>
                <a:cs typeface="Times"/>
                <a:sym typeface="Times"/>
              </a:rPr>
              <a:t>unified </a:t>
            </a:r>
            <a:r>
              <a:rPr b="0" i="0" lang="en">
                <a:solidFill>
                  <a:srgbClr val="000000"/>
                </a:solidFill>
                <a:latin typeface="Times"/>
                <a:ea typeface="Times"/>
                <a:cs typeface="Times"/>
                <a:sym typeface="Times"/>
              </a:rPr>
              <a:t>protocol for communication between programming languages</a:t>
            </a:r>
            <a:endParaRPr b="0" i="1">
              <a:solidFill>
                <a:srgbClr val="000000"/>
              </a:solidFill>
              <a:latin typeface="Times"/>
              <a:ea typeface="Times"/>
              <a:cs typeface="Times"/>
              <a:sym typeface="Times"/>
            </a:endParaRPr>
          </a:p>
          <a:p>
            <a:pPr indent="-285750" lvl="0" marL="292100" rtl="0" algn="l">
              <a:lnSpc>
                <a:spcPct val="94000"/>
              </a:lnSpc>
              <a:spcBef>
                <a:spcPts val="900"/>
              </a:spcBef>
              <a:spcAft>
                <a:spcPts val="0"/>
              </a:spcAft>
              <a:buClr>
                <a:srgbClr val="000000"/>
              </a:buClr>
              <a:buSzPts val="1500"/>
              <a:buChar char="■"/>
            </a:pPr>
            <a:r>
              <a:rPr b="0" i="1" lang="en">
                <a:solidFill>
                  <a:srgbClr val="000000"/>
                </a:solidFill>
                <a:latin typeface="Times"/>
                <a:ea typeface="Times"/>
                <a:cs typeface="Times"/>
                <a:sym typeface="Times"/>
              </a:rPr>
              <a:t>In practice, this means that interlanguage communication is only possible if supported by operating systems and compilers.</a:t>
            </a:r>
            <a:endParaRPr>
              <a:solidFill>
                <a:srgbClr val="000000"/>
              </a:solidFill>
              <a:latin typeface="Times"/>
              <a:ea typeface="Times"/>
              <a:cs typeface="Times"/>
              <a:sym typeface="Times"/>
            </a:endParaRPr>
          </a:p>
          <a:p>
            <a:pPr indent="0" lvl="0" marL="0" rtl="0" algn="l">
              <a:lnSpc>
                <a:spcPct val="94000"/>
              </a:lnSpc>
              <a:spcBef>
                <a:spcPts val="900"/>
              </a:spcBef>
              <a:spcAft>
                <a:spcPts val="0"/>
              </a:spcAft>
              <a:buClr>
                <a:schemeClr val="dk2"/>
              </a:buClr>
              <a:buSzPts val="15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p>
            <a:pPr indent="0" lvl="0" marL="0" rtl="0" algn="l">
              <a:lnSpc>
                <a:spcPct val="89000"/>
              </a:lnSpc>
              <a:spcBef>
                <a:spcPts val="0"/>
              </a:spcBef>
              <a:spcAft>
                <a:spcPts val="0"/>
              </a:spcAft>
              <a:buClr>
                <a:srgbClr val="353740"/>
              </a:buClr>
              <a:buSzPts val="3300"/>
              <a:buFont typeface="Arial"/>
              <a:buNone/>
            </a:pPr>
            <a:r>
              <a:rPr b="0" i="0" lang="en">
                <a:solidFill>
                  <a:srgbClr val="353740"/>
                </a:solidFill>
                <a:latin typeface="Arial"/>
                <a:ea typeface="Arial"/>
                <a:cs typeface="Arial"/>
                <a:sym typeface="Arial"/>
              </a:rPr>
              <a:t>There are two main ways to couple different languages:</a:t>
            </a:r>
            <a:endParaRPr/>
          </a:p>
        </p:txBody>
      </p:sp>
      <p:sp>
        <p:nvSpPr>
          <p:cNvPr id="152" name="Google Shape;152;p27"/>
          <p:cNvSpPr txBox="1"/>
          <p:nvPr>
            <p:ph idx="1" type="body"/>
          </p:nvPr>
        </p:nvSpPr>
        <p:spPr>
          <a:xfrm>
            <a:off x="1028700" y="2571750"/>
            <a:ext cx="7200900" cy="1828800"/>
          </a:xfrm>
          <a:prstGeom prst="rect">
            <a:avLst/>
          </a:prstGeom>
          <a:noFill/>
          <a:ln>
            <a:noFill/>
          </a:ln>
        </p:spPr>
        <p:txBody>
          <a:bodyPr anchorCtr="0" anchor="t" bIns="34275" lIns="68575" spcFirstLastPara="1" rIns="68575" wrap="square" tIns="34275">
            <a:normAutofit/>
          </a:bodyPr>
          <a:lstStyle/>
          <a:p>
            <a:pPr indent="-285750" lvl="0" marL="292100" rtl="0" algn="l">
              <a:lnSpc>
                <a:spcPct val="94000"/>
              </a:lnSpc>
              <a:spcBef>
                <a:spcPts val="0"/>
              </a:spcBef>
              <a:spcAft>
                <a:spcPts val="0"/>
              </a:spcAft>
              <a:buClr>
                <a:srgbClr val="353740"/>
              </a:buClr>
              <a:buSzPts val="1500"/>
              <a:buChar char="■"/>
            </a:pPr>
            <a:r>
              <a:rPr b="0" i="0" lang="en">
                <a:solidFill>
                  <a:srgbClr val="353740"/>
                </a:solidFill>
                <a:latin typeface="Arial"/>
                <a:ea typeface="Arial"/>
                <a:cs typeface="Arial"/>
                <a:sym typeface="Arial"/>
              </a:rPr>
              <a:t>1) Using a Foreign Function Interface (FFI) </a:t>
            </a:r>
            <a:endParaRPr/>
          </a:p>
          <a:p>
            <a:pPr indent="-285750" lvl="0" marL="292100" rtl="0" algn="l">
              <a:lnSpc>
                <a:spcPct val="94000"/>
              </a:lnSpc>
              <a:spcBef>
                <a:spcPts val="900"/>
              </a:spcBef>
              <a:spcAft>
                <a:spcPts val="0"/>
              </a:spcAft>
              <a:buClr>
                <a:srgbClr val="353740"/>
              </a:buClr>
              <a:buSzPts val="1500"/>
              <a:buChar char="■"/>
            </a:pPr>
            <a:r>
              <a:rPr b="0" i="0" lang="en">
                <a:solidFill>
                  <a:srgbClr val="353740"/>
                </a:solidFill>
                <a:latin typeface="Arial"/>
                <a:ea typeface="Arial"/>
                <a:cs typeface="Arial"/>
                <a:sym typeface="Arial"/>
              </a:rPr>
              <a:t>2) Using a Message Passing Interface (MPI) </a:t>
            </a: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747500" y="776880"/>
            <a:ext cx="7200900" cy="1114500"/>
          </a:xfrm>
          <a:prstGeom prst="rect">
            <a:avLst/>
          </a:prstGeom>
          <a:noFill/>
          <a:ln>
            <a:noFill/>
          </a:ln>
        </p:spPr>
        <p:txBody>
          <a:bodyPr anchorCtr="0" anchor="t" bIns="34275" lIns="68575" spcFirstLastPara="1" rIns="68575" wrap="square" tIns="34275">
            <a:normAutofit/>
          </a:bodyPr>
          <a:lstStyle/>
          <a:p>
            <a:pPr indent="0" lvl="0" marL="0" rtl="0" algn="ctr">
              <a:lnSpc>
                <a:spcPct val="89000"/>
              </a:lnSpc>
              <a:spcBef>
                <a:spcPts val="0"/>
              </a:spcBef>
              <a:spcAft>
                <a:spcPts val="0"/>
              </a:spcAft>
              <a:buClr>
                <a:schemeClr val="dk2"/>
              </a:buClr>
              <a:buSzPts val="3300"/>
              <a:buFont typeface="Libre Franklin"/>
              <a:buNone/>
            </a:pPr>
            <a:r>
              <a:rPr lang="en"/>
              <a:t>FFI</a:t>
            </a:r>
            <a:endParaRPr/>
          </a:p>
        </p:txBody>
      </p:sp>
      <p:sp>
        <p:nvSpPr>
          <p:cNvPr id="158" name="Google Shape;158;p28"/>
          <p:cNvSpPr txBox="1"/>
          <p:nvPr>
            <p:ph idx="1" type="body"/>
          </p:nvPr>
        </p:nvSpPr>
        <p:spPr>
          <a:xfrm>
            <a:off x="1028700" y="1527859"/>
            <a:ext cx="7200900" cy="3359552"/>
          </a:xfrm>
          <a:prstGeom prst="rect">
            <a:avLst/>
          </a:prstGeom>
          <a:noFill/>
          <a:ln>
            <a:noFill/>
          </a:ln>
        </p:spPr>
        <p:txBody>
          <a:bodyPr anchorCtr="0" anchor="t" bIns="34275" lIns="68575" spcFirstLastPara="1" rIns="68575" wrap="square" tIns="34275">
            <a:normAutofit fontScale="92500" lnSpcReduction="10000"/>
          </a:bodyPr>
          <a:lstStyle/>
          <a:p>
            <a:pPr indent="-291306" lvl="0" marL="292100" rtl="0" algn="l">
              <a:lnSpc>
                <a:spcPct val="150000"/>
              </a:lnSpc>
              <a:spcBef>
                <a:spcPts val="0"/>
              </a:spcBef>
              <a:spcAft>
                <a:spcPts val="0"/>
              </a:spcAft>
              <a:buClr>
                <a:srgbClr val="353740"/>
              </a:buClr>
              <a:buSzPct val="100000"/>
              <a:buChar char="■"/>
            </a:pPr>
            <a:r>
              <a:rPr b="0" i="0" lang="en">
                <a:solidFill>
                  <a:srgbClr val="353740"/>
                </a:solidFill>
                <a:latin typeface="Arial"/>
                <a:ea typeface="Arial"/>
                <a:cs typeface="Arial"/>
                <a:sym typeface="Arial"/>
              </a:rPr>
              <a:t>A Foreign Function Interface (FFI) is a set of tools that allows two different programming languages to interact with each other. </a:t>
            </a:r>
            <a:endParaRPr/>
          </a:p>
          <a:p>
            <a:pPr indent="-291306" lvl="0" marL="292100" rtl="0" algn="l">
              <a:lnSpc>
                <a:spcPct val="150000"/>
              </a:lnSpc>
              <a:spcBef>
                <a:spcPts val="900"/>
              </a:spcBef>
              <a:spcAft>
                <a:spcPts val="0"/>
              </a:spcAft>
              <a:buClr>
                <a:srgbClr val="353740"/>
              </a:buClr>
              <a:buSzPct val="100000"/>
              <a:buChar char="■"/>
            </a:pPr>
            <a:r>
              <a:rPr b="0" i="0" lang="en">
                <a:solidFill>
                  <a:srgbClr val="353740"/>
                </a:solidFill>
                <a:latin typeface="Arial"/>
                <a:ea typeface="Arial"/>
                <a:cs typeface="Arial"/>
                <a:sym typeface="Arial"/>
              </a:rPr>
              <a:t>The FFI allows one </a:t>
            </a:r>
            <a:r>
              <a:rPr lang="en">
                <a:solidFill>
                  <a:srgbClr val="353740"/>
                </a:solidFill>
                <a:latin typeface="Arial"/>
                <a:ea typeface="Arial"/>
                <a:cs typeface="Arial"/>
                <a:sym typeface="Arial"/>
              </a:rPr>
              <a:t>language</a:t>
            </a:r>
            <a:r>
              <a:rPr b="0" i="0" lang="en">
                <a:solidFill>
                  <a:srgbClr val="353740"/>
                </a:solidFill>
                <a:latin typeface="Arial"/>
                <a:ea typeface="Arial"/>
                <a:cs typeface="Arial"/>
                <a:sym typeface="Arial"/>
              </a:rPr>
              <a:t> to call functions written in another language. This can be useful for performance-critical code that needs to be written in a low-level language such as C or Fortran, while the rest of the code can be written in a high-level language such as Python or Lua.</a:t>
            </a:r>
            <a:endParaRPr/>
          </a:p>
          <a:p>
            <a:pPr indent="-291306" lvl="0" marL="292100" rtl="0" algn="l">
              <a:lnSpc>
                <a:spcPct val="150000"/>
              </a:lnSpc>
              <a:spcBef>
                <a:spcPts val="900"/>
              </a:spcBef>
              <a:spcAft>
                <a:spcPts val="0"/>
              </a:spcAft>
              <a:buClr>
                <a:srgbClr val="202122"/>
              </a:buClr>
              <a:buSzPct val="100000"/>
              <a:buChar char="■"/>
            </a:pPr>
            <a:r>
              <a:rPr b="0" i="0" lang="en">
                <a:solidFill>
                  <a:srgbClr val="202122"/>
                </a:solidFill>
                <a:latin typeface="Arial"/>
                <a:ea typeface="Arial"/>
                <a:cs typeface="Arial"/>
                <a:sym typeface="Arial"/>
              </a:rPr>
              <a:t>Foreign function interfaces enable building wrapper libraries that provide functionality from a library from another language in the host language, often in a style that is more idiomatic for the language. Most languages have FFIs to C language.</a:t>
            </a:r>
            <a:endParaRPr b="0" i="0">
              <a:solidFill>
                <a:srgbClr val="202122"/>
              </a:solidFill>
              <a:latin typeface="Arial"/>
              <a:ea typeface="Arial"/>
              <a:cs typeface="Arial"/>
              <a:sym typeface="Arial"/>
            </a:endParaRPr>
          </a:p>
          <a:p>
            <a:pPr indent="-285432" lvl="0" marL="292100" rtl="0" algn="l">
              <a:lnSpc>
                <a:spcPct val="150000"/>
              </a:lnSpc>
              <a:spcBef>
                <a:spcPts val="900"/>
              </a:spcBef>
              <a:spcAft>
                <a:spcPts val="0"/>
              </a:spcAft>
              <a:buClr>
                <a:srgbClr val="202122"/>
              </a:buClr>
              <a:buSzPct val="93333"/>
              <a:buFont typeface="Arial"/>
              <a:buChar char="■"/>
            </a:pPr>
            <a:r>
              <a:rPr lang="en">
                <a:solidFill>
                  <a:srgbClr val="202122"/>
                </a:solidFill>
                <a:latin typeface="Arial"/>
                <a:ea typeface="Arial"/>
                <a:cs typeface="Arial"/>
                <a:sym typeface="Arial"/>
              </a:rPr>
              <a:t>Eg: CFFI , ctypes</a:t>
            </a:r>
            <a:endParaRPr>
              <a:solidFill>
                <a:srgbClr val="20212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971550" y="285675"/>
            <a:ext cx="7200900" cy="2686200"/>
          </a:xfrm>
          <a:prstGeom prst="rect">
            <a:avLst/>
          </a:prstGeom>
        </p:spPr>
        <p:txBody>
          <a:bodyPr anchorCtr="0" anchor="t" bIns="34275" lIns="68575" spcFirstLastPara="1" rIns="68575" wrap="square" tIns="34275">
            <a:normAutofit/>
          </a:bodyPr>
          <a:lstStyle/>
          <a:p>
            <a:pPr indent="-273050" lvl="0" marL="292100" marR="0" rtl="0" algn="l">
              <a:lnSpc>
                <a:spcPct val="150000"/>
              </a:lnSpc>
              <a:spcBef>
                <a:spcPts val="0"/>
              </a:spcBef>
              <a:spcAft>
                <a:spcPts val="0"/>
              </a:spcAft>
              <a:buClr>
                <a:srgbClr val="353740"/>
              </a:buClr>
              <a:buSzPts val="1300"/>
              <a:buChar char="■"/>
            </a:pPr>
            <a:r>
              <a:rPr lang="en" sz="1300"/>
              <a:t>The main way to use CFFI is as an interface to some already-compiled shared object which </a:t>
            </a:r>
            <a:r>
              <a:rPr lang="en" sz="1300">
                <a:solidFill>
                  <a:srgbClr val="353740"/>
                </a:solidFill>
                <a:latin typeface="Arial"/>
                <a:ea typeface="Arial"/>
                <a:cs typeface="Arial"/>
                <a:sym typeface="Arial"/>
              </a:rPr>
              <a:t>is</a:t>
            </a:r>
            <a:r>
              <a:rPr lang="en" sz="1300"/>
              <a:t> provided by other means</a:t>
            </a:r>
            <a:endParaRPr sz="1300"/>
          </a:p>
          <a:p>
            <a:pPr indent="0" lvl="0" marL="292100" marR="0" rtl="0" algn="l">
              <a:lnSpc>
                <a:spcPct val="150000"/>
              </a:lnSpc>
              <a:spcBef>
                <a:spcPts val="0"/>
              </a:spcBef>
              <a:spcAft>
                <a:spcPts val="0"/>
              </a:spcAft>
              <a:buNone/>
            </a:pPr>
            <a:r>
              <a:rPr lang="en" sz="1300"/>
              <a:t>. </a:t>
            </a:r>
            <a:endParaRPr sz="1300"/>
          </a:p>
        </p:txBody>
      </p:sp>
      <p:pic>
        <p:nvPicPr>
          <p:cNvPr id="164" name="Google Shape;164;p29"/>
          <p:cNvPicPr preferRelativeResize="0"/>
          <p:nvPr/>
        </p:nvPicPr>
        <p:blipFill>
          <a:blip r:embed="rId3">
            <a:alphaModFix/>
          </a:blip>
          <a:stretch>
            <a:fillRect/>
          </a:stretch>
        </p:blipFill>
        <p:spPr>
          <a:xfrm>
            <a:off x="1863700" y="1029525"/>
            <a:ext cx="6208444" cy="1866825"/>
          </a:xfrm>
          <a:prstGeom prst="rect">
            <a:avLst/>
          </a:prstGeom>
          <a:noFill/>
          <a:ln>
            <a:noFill/>
          </a:ln>
        </p:spPr>
      </p:pic>
      <p:sp>
        <p:nvSpPr>
          <p:cNvPr id="165" name="Google Shape;165;p29"/>
          <p:cNvSpPr txBox="1"/>
          <p:nvPr>
            <p:ph idx="1" type="body"/>
          </p:nvPr>
        </p:nvSpPr>
        <p:spPr>
          <a:xfrm>
            <a:off x="817900" y="2971875"/>
            <a:ext cx="7200900" cy="2686200"/>
          </a:xfrm>
          <a:prstGeom prst="rect">
            <a:avLst/>
          </a:prstGeom>
        </p:spPr>
        <p:txBody>
          <a:bodyPr anchorCtr="0" anchor="t" bIns="34275" lIns="68575" spcFirstLastPara="1" rIns="68575" wrap="square" tIns="34275">
            <a:normAutofit/>
          </a:bodyPr>
          <a:lstStyle/>
          <a:p>
            <a:pPr indent="-304800" lvl="0" marL="457200" marR="0" rtl="0" algn="l">
              <a:lnSpc>
                <a:spcPct val="150000"/>
              </a:lnSpc>
              <a:spcBef>
                <a:spcPts val="0"/>
              </a:spcBef>
              <a:spcAft>
                <a:spcPts val="0"/>
              </a:spcAft>
              <a:buSzPts val="1200"/>
              <a:buChar char="■"/>
            </a:pPr>
            <a:r>
              <a:rPr lang="en" sz="1300"/>
              <a:t>c</a:t>
            </a:r>
            <a:r>
              <a:rPr lang="en" sz="1300"/>
              <a:t>types </a:t>
            </a:r>
            <a:r>
              <a:rPr lang="en" sz="1300"/>
              <a:t> provides C compatible data types, and allows calling functions in DLLs or shared libraries. It can be used to wrap these libraries in pure Python.</a:t>
            </a:r>
            <a:endParaRPr sz="1300"/>
          </a:p>
        </p:txBody>
      </p:sp>
      <p:pic>
        <p:nvPicPr>
          <p:cNvPr id="166" name="Google Shape;166;p29"/>
          <p:cNvPicPr preferRelativeResize="0"/>
          <p:nvPr/>
        </p:nvPicPr>
        <p:blipFill>
          <a:blip r:embed="rId4">
            <a:alphaModFix/>
          </a:blip>
          <a:stretch>
            <a:fillRect/>
          </a:stretch>
        </p:blipFill>
        <p:spPr>
          <a:xfrm>
            <a:off x="713097" y="3646375"/>
            <a:ext cx="4155925" cy="1337200"/>
          </a:xfrm>
          <a:prstGeom prst="rect">
            <a:avLst/>
          </a:prstGeom>
          <a:noFill/>
          <a:ln>
            <a:noFill/>
          </a:ln>
        </p:spPr>
      </p:pic>
      <p:pic>
        <p:nvPicPr>
          <p:cNvPr id="167" name="Google Shape;167;p29"/>
          <p:cNvPicPr preferRelativeResize="0"/>
          <p:nvPr/>
        </p:nvPicPr>
        <p:blipFill>
          <a:blip r:embed="rId5">
            <a:alphaModFix/>
          </a:blip>
          <a:stretch>
            <a:fillRect/>
          </a:stretch>
        </p:blipFill>
        <p:spPr>
          <a:xfrm>
            <a:off x="5067599" y="3658700"/>
            <a:ext cx="3977450" cy="74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971550" y="600000"/>
            <a:ext cx="7200900" cy="1114500"/>
          </a:xfrm>
          <a:prstGeom prst="rect">
            <a:avLst/>
          </a:prstGeom>
          <a:noFill/>
          <a:ln>
            <a:noFill/>
          </a:ln>
        </p:spPr>
        <p:txBody>
          <a:bodyPr anchorCtr="0" anchor="t" bIns="34275" lIns="68575" spcFirstLastPara="1" rIns="68575" wrap="square" tIns="34275">
            <a:normAutofit/>
          </a:bodyPr>
          <a:lstStyle/>
          <a:p>
            <a:pPr indent="0" lvl="0" marL="0" rtl="0" algn="ctr">
              <a:lnSpc>
                <a:spcPct val="89000"/>
              </a:lnSpc>
              <a:spcBef>
                <a:spcPts val="0"/>
              </a:spcBef>
              <a:spcAft>
                <a:spcPts val="0"/>
              </a:spcAft>
              <a:buClr>
                <a:schemeClr val="dk2"/>
              </a:buClr>
              <a:buSzPts val="3300"/>
              <a:buFont typeface="Libre Franklin"/>
              <a:buNone/>
            </a:pPr>
            <a:r>
              <a:rPr lang="en"/>
              <a:t>MPI</a:t>
            </a:r>
            <a:endParaRPr/>
          </a:p>
        </p:txBody>
      </p:sp>
      <p:sp>
        <p:nvSpPr>
          <p:cNvPr id="173" name="Google Shape;173;p30"/>
          <p:cNvSpPr txBox="1"/>
          <p:nvPr>
            <p:ph idx="1" type="body"/>
          </p:nvPr>
        </p:nvSpPr>
        <p:spPr>
          <a:xfrm>
            <a:off x="1028700" y="1714500"/>
            <a:ext cx="7200900" cy="2686050"/>
          </a:xfrm>
          <a:prstGeom prst="rect">
            <a:avLst/>
          </a:prstGeom>
          <a:noFill/>
          <a:ln>
            <a:noFill/>
          </a:ln>
        </p:spPr>
        <p:txBody>
          <a:bodyPr anchorCtr="0" anchor="t" bIns="34275" lIns="68575" spcFirstLastPara="1" rIns="68575" wrap="square" tIns="34275">
            <a:normAutofit/>
          </a:bodyPr>
          <a:lstStyle/>
          <a:p>
            <a:pPr indent="-285750" lvl="0" marL="292100" rtl="0" algn="l">
              <a:lnSpc>
                <a:spcPct val="150000"/>
              </a:lnSpc>
              <a:spcBef>
                <a:spcPts val="0"/>
              </a:spcBef>
              <a:spcAft>
                <a:spcPts val="0"/>
              </a:spcAft>
              <a:buClr>
                <a:srgbClr val="353740"/>
              </a:buClr>
              <a:buSzPts val="1500"/>
              <a:buChar char="■"/>
            </a:pPr>
            <a:r>
              <a:rPr b="0" i="0" lang="en">
                <a:solidFill>
                  <a:srgbClr val="353740"/>
                </a:solidFill>
                <a:latin typeface="Arial"/>
                <a:ea typeface="Arial"/>
                <a:cs typeface="Arial"/>
                <a:sym typeface="Arial"/>
              </a:rPr>
              <a:t>A Message Passing Interface (MPI) is a set of tools that allows different programming languages to communicate with each other by passing messages. MPI is typically used for parallel programming, where different parts of the code need to communicate with each other in order to work on a shared problem.</a:t>
            </a:r>
            <a:endParaRPr/>
          </a:p>
        </p:txBody>
      </p:sp>
      <p:sp>
        <p:nvSpPr>
          <p:cNvPr id="174" name="Google Shape;174;p30"/>
          <p:cNvSpPr txBox="1"/>
          <p:nvPr/>
        </p:nvSpPr>
        <p:spPr>
          <a:xfrm>
            <a:off x="1318022" y="3996929"/>
            <a:ext cx="7093744" cy="69249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rgbClr val="353740"/>
                </a:solidFill>
                <a:latin typeface="Arial"/>
                <a:ea typeface="Arial"/>
                <a:cs typeface="Arial"/>
                <a:sym typeface="Arial"/>
              </a:rPr>
              <a:t>There are a number of ways to interface Java and Python code using MPI. One approach is to use the Java Native Interface (JNI) to call Python code from Java. Another approach is to use the Python-Java bridge to call Java code from Python.</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idx="1" type="body"/>
          </p:nvPr>
        </p:nvSpPr>
        <p:spPr>
          <a:xfrm>
            <a:off x="1028700" y="134275"/>
            <a:ext cx="7200900" cy="4758600"/>
          </a:xfrm>
          <a:prstGeom prst="rect">
            <a:avLst/>
          </a:prstGeom>
          <a:noFill/>
          <a:ln>
            <a:noFill/>
          </a:ln>
        </p:spPr>
        <p:txBody>
          <a:bodyPr anchorCtr="0" anchor="t" bIns="34275" lIns="68575" spcFirstLastPara="1" rIns="68575" wrap="square" tIns="34275">
            <a:normAutofit/>
          </a:bodyPr>
          <a:lstStyle/>
          <a:p>
            <a:pPr indent="-285750" lvl="0" marL="292100" rtl="0" algn="l">
              <a:lnSpc>
                <a:spcPct val="94000"/>
              </a:lnSpc>
              <a:spcBef>
                <a:spcPts val="0"/>
              </a:spcBef>
              <a:spcAft>
                <a:spcPts val="0"/>
              </a:spcAft>
              <a:buClr>
                <a:srgbClr val="353740"/>
              </a:buClr>
              <a:buSzPts val="1500"/>
              <a:buChar char="■"/>
            </a:pPr>
            <a:r>
              <a:rPr b="0" i="0" lang="en">
                <a:solidFill>
                  <a:srgbClr val="353740"/>
                </a:solidFill>
                <a:latin typeface="Arial"/>
                <a:ea typeface="Arial"/>
                <a:cs typeface="Arial"/>
                <a:sym typeface="Arial"/>
              </a:rPr>
              <a:t>Python-Java bridge: </a:t>
            </a:r>
            <a:endParaRPr b="1">
              <a:solidFill>
                <a:srgbClr val="353740"/>
              </a:solidFill>
              <a:latin typeface="Arial"/>
              <a:ea typeface="Arial"/>
              <a:cs typeface="Arial"/>
              <a:sym typeface="Arial"/>
            </a:endParaRPr>
          </a:p>
          <a:p>
            <a:pPr indent="0" lvl="0" marL="0" rtl="0" algn="l">
              <a:lnSpc>
                <a:spcPct val="94000"/>
              </a:lnSpc>
              <a:spcBef>
                <a:spcPts val="900"/>
              </a:spcBef>
              <a:spcAft>
                <a:spcPts val="0"/>
              </a:spcAft>
              <a:buClr>
                <a:srgbClr val="353740"/>
              </a:buClr>
              <a:buSzPts val="1500"/>
              <a:buNone/>
            </a:pPr>
            <a:r>
              <a:rPr b="0" i="0" lang="en">
                <a:solidFill>
                  <a:srgbClr val="353740"/>
                </a:solidFill>
                <a:latin typeface="Arial"/>
                <a:ea typeface="Arial"/>
                <a:cs typeface="Arial"/>
                <a:sym typeface="Arial"/>
              </a:rPr>
              <a:t>	The Python-Java bridge is a technology that allows Python code to call Java code and vice versa</a:t>
            </a:r>
            <a:r>
              <a:rPr b="0" i="0" lang="en">
                <a:solidFill>
                  <a:srgbClr val="353740"/>
                </a:solidFill>
                <a:latin typeface="Arial"/>
                <a:ea typeface="Arial"/>
                <a:cs typeface="Arial"/>
                <a:sym typeface="Arial"/>
              </a:rPr>
              <a:t>.</a:t>
            </a:r>
            <a:r>
              <a:rPr b="0" i="0" lang="en">
                <a:solidFill>
                  <a:srgbClr val="353740"/>
                </a:solidFill>
                <a:latin typeface="Arial"/>
                <a:ea typeface="Arial"/>
                <a:cs typeface="Arial"/>
                <a:sym typeface="Arial"/>
              </a:rPr>
              <a:t> This bridge is an implementation of the JNI (Java Native Interface) that provides a way for Python code to call Java code and for Java code to call Python code. </a:t>
            </a:r>
            <a:endParaRPr b="0" i="0">
              <a:solidFill>
                <a:srgbClr val="353740"/>
              </a:solidFill>
              <a:latin typeface="Arial"/>
              <a:ea typeface="Arial"/>
              <a:cs typeface="Arial"/>
              <a:sym typeface="Arial"/>
            </a:endParaRPr>
          </a:p>
          <a:p>
            <a:pPr indent="457200" lvl="0" marL="0" rtl="0" algn="l">
              <a:lnSpc>
                <a:spcPct val="94000"/>
              </a:lnSpc>
              <a:spcBef>
                <a:spcPts val="900"/>
              </a:spcBef>
              <a:spcAft>
                <a:spcPts val="0"/>
              </a:spcAft>
              <a:buClr>
                <a:srgbClr val="353740"/>
              </a:buClr>
              <a:buSzPts val="1500"/>
              <a:buNone/>
            </a:pPr>
            <a:r>
              <a:rPr lang="en">
                <a:solidFill>
                  <a:srgbClr val="353740"/>
                </a:solidFill>
                <a:latin typeface="Arial"/>
                <a:ea typeface="Arial"/>
                <a:cs typeface="Arial"/>
                <a:sym typeface="Arial"/>
              </a:rPr>
              <a:t>Eg</a:t>
            </a:r>
            <a:r>
              <a:rPr b="1" lang="en">
                <a:solidFill>
                  <a:srgbClr val="353740"/>
                </a:solidFill>
                <a:latin typeface="Arial"/>
                <a:ea typeface="Arial"/>
                <a:cs typeface="Arial"/>
                <a:sym typeface="Arial"/>
              </a:rPr>
              <a:t>: javabridge library in python</a:t>
            </a:r>
            <a:br>
              <a:rPr b="0" i="0" lang="en">
                <a:solidFill>
                  <a:srgbClr val="353740"/>
                </a:solidFill>
                <a:latin typeface="Arial"/>
                <a:ea typeface="Arial"/>
                <a:cs typeface="Arial"/>
                <a:sym typeface="Arial"/>
              </a:rPr>
            </a:br>
            <a:endParaRPr/>
          </a:p>
          <a:p>
            <a:pPr indent="0" lvl="0" marL="0" rtl="0" algn="l">
              <a:lnSpc>
                <a:spcPct val="94000"/>
              </a:lnSpc>
              <a:spcBef>
                <a:spcPts val="900"/>
              </a:spcBef>
              <a:spcAft>
                <a:spcPts val="0"/>
              </a:spcAft>
              <a:buNone/>
            </a:pPr>
            <a:r>
              <a:t/>
            </a:r>
            <a:endParaRPr>
              <a:solidFill>
                <a:srgbClr val="353740"/>
              </a:solidFill>
              <a:latin typeface="Arial"/>
              <a:ea typeface="Arial"/>
              <a:cs typeface="Arial"/>
              <a:sym typeface="Arial"/>
            </a:endParaRPr>
          </a:p>
          <a:p>
            <a:pPr indent="-285750" lvl="0" marL="292100" rtl="0" algn="l">
              <a:lnSpc>
                <a:spcPct val="94000"/>
              </a:lnSpc>
              <a:spcBef>
                <a:spcPts val="900"/>
              </a:spcBef>
              <a:spcAft>
                <a:spcPts val="0"/>
              </a:spcAft>
              <a:buClr>
                <a:srgbClr val="353740"/>
              </a:buClr>
              <a:buSzPts val="1500"/>
              <a:buChar char="■"/>
            </a:pPr>
            <a:r>
              <a:rPr b="0" i="0" lang="en">
                <a:solidFill>
                  <a:srgbClr val="353740"/>
                </a:solidFill>
                <a:latin typeface="Arial"/>
                <a:ea typeface="Arial"/>
                <a:cs typeface="Arial"/>
                <a:sym typeface="Arial"/>
              </a:rPr>
              <a:t>JNI: </a:t>
            </a:r>
            <a:endParaRPr/>
          </a:p>
          <a:p>
            <a:pPr indent="0" lvl="0" marL="0" rtl="0" algn="l">
              <a:lnSpc>
                <a:spcPct val="94000"/>
              </a:lnSpc>
              <a:spcBef>
                <a:spcPts val="900"/>
              </a:spcBef>
              <a:spcAft>
                <a:spcPts val="0"/>
              </a:spcAft>
              <a:buClr>
                <a:srgbClr val="353740"/>
              </a:buClr>
              <a:buSzPts val="1500"/>
              <a:buNone/>
            </a:pPr>
            <a:r>
              <a:rPr lang="en">
                <a:solidFill>
                  <a:srgbClr val="353740"/>
                </a:solidFill>
                <a:latin typeface="Arial"/>
                <a:ea typeface="Arial"/>
                <a:cs typeface="Arial"/>
                <a:sym typeface="Arial"/>
              </a:rPr>
              <a:t>	</a:t>
            </a:r>
            <a:r>
              <a:rPr b="0" i="0" lang="en">
                <a:solidFill>
                  <a:srgbClr val="353740"/>
                </a:solidFill>
                <a:latin typeface="Arial"/>
                <a:ea typeface="Arial"/>
                <a:cs typeface="Arial"/>
                <a:sym typeface="Arial"/>
              </a:rPr>
              <a:t>The Java Native Interface (JNI) is a technology that allows Java code to call native code written in languages such as C and C++. Native code is code that is written in a language other than Java. The JNI allows Java code to call native code and native code to call Java code.</a:t>
            </a:r>
            <a:endParaRPr b="0" i="0">
              <a:solidFill>
                <a:srgbClr val="353740"/>
              </a:solidFill>
              <a:latin typeface="Arial"/>
              <a:ea typeface="Arial"/>
              <a:cs typeface="Arial"/>
              <a:sym typeface="Arial"/>
            </a:endParaRPr>
          </a:p>
          <a:p>
            <a:pPr indent="0" lvl="0" marL="0" rtl="0" algn="l">
              <a:lnSpc>
                <a:spcPct val="94000"/>
              </a:lnSpc>
              <a:spcBef>
                <a:spcPts val="900"/>
              </a:spcBef>
              <a:spcAft>
                <a:spcPts val="0"/>
              </a:spcAft>
              <a:buClr>
                <a:srgbClr val="353740"/>
              </a:buClr>
              <a:buSzPts val="1500"/>
              <a:buNone/>
            </a:pPr>
            <a:r>
              <a:rPr lang="en">
                <a:solidFill>
                  <a:srgbClr val="353740"/>
                </a:solidFill>
                <a:latin typeface="Arial"/>
                <a:ea typeface="Arial"/>
                <a:cs typeface="Arial"/>
                <a:sym typeface="Arial"/>
              </a:rPr>
              <a:t>	Eg: </a:t>
            </a:r>
            <a:r>
              <a:rPr b="1" lang="en">
                <a:solidFill>
                  <a:srgbClr val="353740"/>
                </a:solidFill>
                <a:latin typeface="Arial"/>
                <a:ea typeface="Arial"/>
                <a:cs typeface="Arial"/>
                <a:sym typeface="Arial"/>
              </a:rPr>
              <a:t>“native” keyword + static libraries to load shared libraries + generating header files </a:t>
            </a:r>
            <a:endParaRPr b="1">
              <a:solidFill>
                <a:srgbClr val="35374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p>
            <a:pPr indent="0" lvl="0" marL="0" rtl="0" algn="l">
              <a:lnSpc>
                <a:spcPct val="89000"/>
              </a:lnSpc>
              <a:spcBef>
                <a:spcPts val="0"/>
              </a:spcBef>
              <a:spcAft>
                <a:spcPts val="0"/>
              </a:spcAft>
              <a:buClr>
                <a:schemeClr val="dk2"/>
              </a:buClr>
              <a:buSzPts val="3300"/>
              <a:buFont typeface="Libre Franklin"/>
              <a:buNone/>
            </a:pPr>
            <a:r>
              <a:rPr lang="en"/>
              <a:t>Wrapper and Binding</a:t>
            </a:r>
            <a:endParaRPr/>
          </a:p>
        </p:txBody>
      </p:sp>
      <p:sp>
        <p:nvSpPr>
          <p:cNvPr id="185" name="Google Shape;185;p32"/>
          <p:cNvSpPr txBox="1"/>
          <p:nvPr>
            <p:ph idx="1" type="body"/>
          </p:nvPr>
        </p:nvSpPr>
        <p:spPr>
          <a:xfrm>
            <a:off x="1028700" y="1714500"/>
            <a:ext cx="7200900" cy="2686050"/>
          </a:xfrm>
          <a:prstGeom prst="rect">
            <a:avLst/>
          </a:prstGeom>
          <a:noFill/>
          <a:ln>
            <a:noFill/>
          </a:ln>
        </p:spPr>
        <p:txBody>
          <a:bodyPr anchorCtr="0" anchor="t" bIns="34275" lIns="68575" spcFirstLastPara="1" rIns="68575" wrap="square" tIns="34275">
            <a:normAutofit/>
          </a:bodyPr>
          <a:lstStyle/>
          <a:p>
            <a:pPr indent="-285750" lvl="0" marL="292100" rtl="0" algn="l">
              <a:lnSpc>
                <a:spcPct val="150000"/>
              </a:lnSpc>
              <a:spcBef>
                <a:spcPts val="0"/>
              </a:spcBef>
              <a:spcAft>
                <a:spcPts val="0"/>
              </a:spcAft>
              <a:buClr>
                <a:srgbClr val="353740"/>
              </a:buClr>
              <a:buSzPts val="1500"/>
              <a:buChar char="■"/>
            </a:pPr>
            <a:r>
              <a:rPr b="0" i="0" lang="en">
                <a:solidFill>
                  <a:srgbClr val="353740"/>
                </a:solidFill>
                <a:latin typeface="Arial"/>
                <a:ea typeface="Arial"/>
                <a:cs typeface="Arial"/>
                <a:sym typeface="Arial"/>
              </a:rPr>
              <a:t>There are a few different ways to couple different languages together. </a:t>
            </a:r>
            <a:endParaRPr/>
          </a:p>
          <a:p>
            <a:pPr indent="-285750" lvl="0" marL="292100" rtl="0" algn="l">
              <a:lnSpc>
                <a:spcPct val="150000"/>
              </a:lnSpc>
              <a:spcBef>
                <a:spcPts val="900"/>
              </a:spcBef>
              <a:spcAft>
                <a:spcPts val="0"/>
              </a:spcAft>
              <a:buClr>
                <a:srgbClr val="353740"/>
              </a:buClr>
              <a:buSzPts val="1500"/>
              <a:buChar char="■"/>
            </a:pPr>
            <a:r>
              <a:rPr b="0" i="0" lang="en">
                <a:solidFill>
                  <a:srgbClr val="353740"/>
                </a:solidFill>
                <a:latin typeface="Arial"/>
                <a:ea typeface="Arial"/>
                <a:cs typeface="Arial"/>
                <a:sym typeface="Arial"/>
              </a:rPr>
              <a:t>A wrapper is a piece of code that provides a layer of abstraction between two pieces of code. This allows the two pieces of code to communicate without being directly dependent on each other. </a:t>
            </a:r>
            <a:endParaRPr/>
          </a:p>
          <a:p>
            <a:pPr indent="-285750" lvl="0" marL="292100" rtl="0" algn="l">
              <a:lnSpc>
                <a:spcPct val="150000"/>
              </a:lnSpc>
              <a:spcBef>
                <a:spcPts val="900"/>
              </a:spcBef>
              <a:spcAft>
                <a:spcPts val="0"/>
              </a:spcAft>
              <a:buClr>
                <a:srgbClr val="353740"/>
              </a:buClr>
              <a:buSzPts val="1500"/>
              <a:buChar char="■"/>
            </a:pPr>
            <a:r>
              <a:rPr b="0" i="0" lang="en">
                <a:solidFill>
                  <a:srgbClr val="353740"/>
                </a:solidFill>
                <a:latin typeface="Arial"/>
                <a:ea typeface="Arial"/>
                <a:cs typeface="Arial"/>
                <a:sym typeface="Arial"/>
              </a:rPr>
              <a:t>A binding is a way of connecting two pieces of code so that they can call each other's functions and procedures. An API (Application Programming Interface) is a set of rules and standards that define how two pieces of software can interact with each other.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1028700" y="514350"/>
            <a:ext cx="7200900" cy="1114425"/>
          </a:xfrm>
          <a:prstGeom prst="rect">
            <a:avLst/>
          </a:prstGeom>
          <a:noFill/>
          <a:ln>
            <a:noFill/>
          </a:ln>
        </p:spPr>
        <p:txBody>
          <a:bodyPr anchorCtr="0" anchor="t" bIns="34275" lIns="68575" spcFirstLastPara="1" rIns="68575" wrap="square" tIns="34275">
            <a:normAutofit/>
          </a:bodyPr>
          <a:lstStyle/>
          <a:p>
            <a:pPr indent="0" lvl="0" marL="0" rtl="0" algn="l">
              <a:lnSpc>
                <a:spcPct val="89000"/>
              </a:lnSpc>
              <a:spcBef>
                <a:spcPts val="0"/>
              </a:spcBef>
              <a:spcAft>
                <a:spcPts val="0"/>
              </a:spcAft>
              <a:buClr>
                <a:srgbClr val="353740"/>
              </a:buClr>
              <a:buSzPts val="3300"/>
              <a:buFont typeface="Arial"/>
              <a:buNone/>
            </a:pPr>
            <a:r>
              <a:rPr b="0" i="0" lang="en">
                <a:solidFill>
                  <a:srgbClr val="353740"/>
                </a:solidFill>
                <a:latin typeface="Arial"/>
                <a:ea typeface="Arial"/>
                <a:cs typeface="Arial"/>
                <a:sym typeface="Arial"/>
              </a:rPr>
              <a:t>Some technologies that exist for language coupling are:</a:t>
            </a:r>
            <a:endParaRPr/>
          </a:p>
        </p:txBody>
      </p:sp>
      <p:sp>
        <p:nvSpPr>
          <p:cNvPr id="191" name="Google Shape;191;p33"/>
          <p:cNvSpPr txBox="1"/>
          <p:nvPr>
            <p:ph idx="1" type="body"/>
          </p:nvPr>
        </p:nvSpPr>
        <p:spPr>
          <a:xfrm>
            <a:off x="1028700" y="2118167"/>
            <a:ext cx="7200900" cy="2282383"/>
          </a:xfrm>
          <a:prstGeom prst="rect">
            <a:avLst/>
          </a:prstGeom>
          <a:noFill/>
          <a:ln>
            <a:noFill/>
          </a:ln>
        </p:spPr>
        <p:txBody>
          <a:bodyPr anchorCtr="0" anchor="t" bIns="34275" lIns="68575" spcFirstLastPara="1" rIns="68575" wrap="square" tIns="34275">
            <a:normAutofit/>
          </a:bodyPr>
          <a:lstStyle/>
          <a:p>
            <a:pPr indent="-285750" lvl="0" marL="292100" rtl="0" algn="l">
              <a:lnSpc>
                <a:spcPct val="150000"/>
              </a:lnSpc>
              <a:spcBef>
                <a:spcPts val="0"/>
              </a:spcBef>
              <a:spcAft>
                <a:spcPts val="0"/>
              </a:spcAft>
              <a:buClr>
                <a:srgbClr val="353740"/>
              </a:buClr>
              <a:buSzPts val="1500"/>
              <a:buChar char="■"/>
            </a:pPr>
            <a:r>
              <a:rPr b="0" i="0" lang="en">
                <a:solidFill>
                  <a:srgbClr val="353740"/>
                </a:solidFill>
                <a:latin typeface="Arial"/>
                <a:ea typeface="Arial"/>
                <a:cs typeface="Arial"/>
                <a:sym typeface="Arial"/>
              </a:rPr>
              <a:t>1) The C/C++ to Fortran interface</a:t>
            </a:r>
            <a:endParaRPr/>
          </a:p>
          <a:p>
            <a:pPr indent="-285750" lvl="0" marL="292100" rtl="0" algn="l">
              <a:lnSpc>
                <a:spcPct val="150000"/>
              </a:lnSpc>
              <a:spcBef>
                <a:spcPts val="900"/>
              </a:spcBef>
              <a:spcAft>
                <a:spcPts val="0"/>
              </a:spcAft>
              <a:buClr>
                <a:srgbClr val="353740"/>
              </a:buClr>
              <a:buSzPts val="1500"/>
              <a:buChar char="■"/>
            </a:pPr>
            <a:r>
              <a:rPr b="0" i="0" lang="en">
                <a:solidFill>
                  <a:srgbClr val="353740"/>
                </a:solidFill>
                <a:latin typeface="Arial"/>
                <a:ea typeface="Arial"/>
                <a:cs typeface="Arial"/>
                <a:sym typeface="Arial"/>
              </a:rPr>
              <a:t>2) The Lua to Python interface </a:t>
            </a:r>
            <a:endParaRPr/>
          </a:p>
          <a:p>
            <a:pPr indent="-285750" lvl="0" marL="292100" rtl="0" algn="l">
              <a:lnSpc>
                <a:spcPct val="150000"/>
              </a:lnSpc>
              <a:spcBef>
                <a:spcPts val="900"/>
              </a:spcBef>
              <a:spcAft>
                <a:spcPts val="0"/>
              </a:spcAft>
              <a:buClr>
                <a:srgbClr val="353740"/>
              </a:buClr>
              <a:buSzPts val="1500"/>
              <a:buChar char="■"/>
            </a:pPr>
            <a:r>
              <a:rPr b="0" i="0" lang="en">
                <a:solidFill>
                  <a:srgbClr val="353740"/>
                </a:solidFill>
                <a:latin typeface="Arial"/>
                <a:ea typeface="Arial"/>
                <a:cs typeface="Arial"/>
                <a:sym typeface="Arial"/>
              </a:rPr>
              <a:t>3) The Service-Oriented Architecture (SOA)</a:t>
            </a:r>
            <a:endParaRPr/>
          </a:p>
        </p:txBody>
      </p:sp>
      <p:sp>
        <p:nvSpPr>
          <p:cNvPr id="192" name="Google Shape;192;p33"/>
          <p:cNvSpPr txBox="1"/>
          <p:nvPr/>
        </p:nvSpPr>
        <p:spPr>
          <a:xfrm>
            <a:off x="1168003" y="4144402"/>
            <a:ext cx="7061596"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a:solidFill>
                  <a:srgbClr val="353740"/>
                </a:solidFill>
                <a:latin typeface="Arial"/>
                <a:ea typeface="Arial"/>
                <a:cs typeface="Arial"/>
                <a:sym typeface="Arial"/>
              </a:rPr>
              <a:t>some tools that may be helpful for this task include Jython (a Python implementation for the Java platform) and Py4J (a Python library for accessing Java objects from Python).</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