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FA9719-CC2F-44DD-98F7-5D37C25E60D5}">
  <a:tblStyle styleId="{27FA9719-CC2F-44DD-98F7-5D37C25E6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f942399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f942399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f942399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f942399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9423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9423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0ba3b4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0ba3b4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f94239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f94239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0ba3b40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0ba3b40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0547a3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0547a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0ba3b4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0ba3b4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f942399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f942399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f94239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f94239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81125" y="1169700"/>
            <a:ext cx="7665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LED Matrix Final Presentation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349250" y="3203120"/>
            <a:ext cx="64455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By:Kenny, Nick, Devon, Abe, </a:t>
            </a:r>
            <a:r>
              <a:rPr lang="en" sz="3000"/>
              <a:t>Harrison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250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952500" y="7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{27FA9719-CC2F-44DD-98F7-5D37C25E60D5}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Item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Quantity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Price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TLC5940NT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7.95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Angled Aluminum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7.94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Acrylic Light Lens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12.98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Breadboard 630 Tie Pts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11.98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9V Battery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3.39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PMOS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Arduino UNO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29.95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Red LED 100pc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13.14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Tax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7.63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2"/>
          <p:cNvSpPr txBox="1"/>
          <p:nvPr/>
        </p:nvSpPr>
        <p:spPr>
          <a:xfrm>
            <a:off x="1003025" y="45597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= $102.96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687500"/>
            <a:ext cx="75057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System can output user defined characters and animations via USB.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Potential additional features in the future: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WiFi capabilities.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Real Time displays rather than user defined outputs.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77975"/>
            <a:ext cx="22842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</a:t>
            </a:r>
            <a:endParaRPr sz="36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57325" y="1071875"/>
            <a:ext cx="75057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Organization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Finalized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Architectural</a:t>
            </a:r>
            <a:r>
              <a:rPr lang="en" sz="2400"/>
              <a:t>/Context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System Requirements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Characters and Symbols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Display Animations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77975"/>
            <a:ext cx="65871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Organization </a:t>
            </a:r>
            <a:endParaRPr sz="36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25" y="964375"/>
            <a:ext cx="5536899" cy="387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263800" y="524125"/>
            <a:ext cx="4857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Finalized System</a:t>
            </a:r>
            <a:endParaRPr sz="48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Refined System Overview</a:t>
            </a:r>
            <a:endParaRPr sz="24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25" y="1640625"/>
            <a:ext cx="8658051" cy="15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12400" y="32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Model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450" y="1401500"/>
            <a:ext cx="6370950" cy="22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275550" y="1403975"/>
            <a:ext cx="20205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LED Matrix - </a:t>
            </a:r>
            <a:r>
              <a:rPr lang="en"/>
              <a:t>Displays the user selected characters/animations.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Arduino</a:t>
            </a:r>
            <a:r>
              <a:rPr lang="en"/>
              <a:t> - Responsible for taking user inputs via USB from laptop. Outputs corresponding visual on LED Matrix.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Laptop - </a:t>
            </a:r>
            <a:r>
              <a:rPr lang="en"/>
              <a:t>Uses Arduino IDE to take in user defined animations and output to arduino.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14075"/>
            <a:ext cx="7505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Level Context Model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350" y="2011050"/>
            <a:ext cx="5501174" cy="1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116625" y="1096325"/>
            <a:ext cx="32307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Laptop </a:t>
            </a:r>
            <a:r>
              <a:rPr lang="en"/>
              <a:t>- This is the main link between the user and the System. Uses Arduino IDE to communicate with the Arduino and thus the LED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Arduino </a:t>
            </a:r>
            <a:r>
              <a:rPr lang="en"/>
              <a:t>- </a:t>
            </a:r>
            <a:r>
              <a:rPr lang="en"/>
              <a:t>Receives</a:t>
            </a:r>
            <a:r>
              <a:rPr lang="en"/>
              <a:t> commands from the laptop and transmits to the LED matrix via I/O pins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LED Matrix</a:t>
            </a:r>
            <a:r>
              <a:rPr lang="en"/>
              <a:t> - 8x15 LED matrix array. Displays Characters/Symbols and Animations.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21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Diagram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62050"/>
            <a:ext cx="4052450" cy="3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547125" y="1360050"/>
            <a:ext cx="82932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Functional: </a:t>
            </a:r>
            <a:r>
              <a:rPr b="1" lang="en" sz="1800"/>
              <a:t>							</a:t>
            </a:r>
            <a:r>
              <a:rPr b="1" lang="en" sz="1800" u="sng"/>
              <a:t>Non--Functional </a:t>
            </a:r>
            <a:endParaRPr b="1"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The LED Matrix shall…					The LED Matrix shall...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1.  Display animations, letters &amp; pictures     1. Be portable.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to the user		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2.  Have bright LEDs for clear visualization  2.  Run off of 9V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3.									3.  Last for 16 minutes per new 9V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Animations\Characters and Symbols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75" y="1689375"/>
            <a:ext cx="4092625" cy="230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375" y="1689375"/>
            <a:ext cx="4092625" cy="23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