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anose="020B0503030101060003" pitchFamily="34" charset="77"/>
      <p:regular r:id="rId19"/>
      <p:bold r:id="rId20"/>
      <p:italic r:id="rId21"/>
      <p:boldItalic r:id="rId22"/>
    </p:embeddedFont>
    <p:embeddedFont>
      <p:font typeface="Roboto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236" d="100"/>
          <a:sy n="236" d="100"/>
        </p:scale>
        <p:origin x="-632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e2ef5b3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e2ef5b3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e36201db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e36201db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e36201db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e36201db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e36201db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e36201db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e36201db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e36201db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e36201db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e36201db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ef38963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ef38963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ef3896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ef3896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e36201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e36201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bdb7c2c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bdb7c2c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a719ba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a719ba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e36201db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e36201db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10125" y="565925"/>
            <a:ext cx="84513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Programmable LED  Matrix </a:t>
            </a:r>
            <a:endParaRPr/>
          </a:p>
        </p:txBody>
      </p:sp>
      <p:pic>
        <p:nvPicPr>
          <p:cNvPr id="87" name="Google Shape;87;p13" descr="Cap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600" y="1322925"/>
            <a:ext cx="6846299" cy="35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299025" y="1261275"/>
            <a:ext cx="2118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3" descr="Timeline_FullP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0" y="628600"/>
            <a:ext cx="5649950" cy="4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 descr="Timeline_Collapsed.PNG"/>
          <p:cNvPicPr preferRelativeResize="0"/>
          <p:nvPr/>
        </p:nvPicPr>
        <p:blipFill rotWithShape="1">
          <a:blip r:embed="rId4">
            <a:alphaModFix/>
          </a:blip>
          <a:srcRect l="12003" t="18217" r="38560" b="2612"/>
          <a:stretch/>
        </p:blipFill>
        <p:spPr>
          <a:xfrm>
            <a:off x="81425" y="2042475"/>
            <a:ext cx="2999250" cy="12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638100" y="1766350"/>
            <a:ext cx="7688700" cy="3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Abraham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Individual contribution:  (17.32+8.79+$5.39)/ 6= </a:t>
            </a:r>
            <a:r>
              <a:rPr lang="en" b="1"/>
              <a:t>$5.25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*NPN- No Purchase Necessary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00" y="2079098"/>
            <a:ext cx="7330825" cy="1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 rotWithShape="1">
          <a:blip r:embed="rId4">
            <a:alphaModFix/>
          </a:blip>
          <a:srcRect l="5042"/>
          <a:stretch/>
        </p:blipFill>
        <p:spPr>
          <a:xfrm>
            <a:off x="1106850" y="3800525"/>
            <a:ext cx="1191850" cy="13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" y="3799298"/>
            <a:ext cx="1032625" cy="12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8750" y="3775250"/>
            <a:ext cx="1191850" cy="1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7">
            <a:alphaModFix/>
          </a:blip>
          <a:srcRect l="14702" r="8439"/>
          <a:stretch/>
        </p:blipFill>
        <p:spPr>
          <a:xfrm>
            <a:off x="6406575" y="3930650"/>
            <a:ext cx="1302174" cy="11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1031100" y="21015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Risk:										Probability:			          Effects: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on hardware delivery						Moderate			          Serious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on hardware assembly						Moderate			          Tolerable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Faulty hardware being received						Low				          Serious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Oversights on project							Moderate			          Serious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problems							High				          Tolerable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integration problems						Moderate			          Serious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 issues							Moderate			          Serious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Restraints on participants						High				          Tolerable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	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develop a 8 by 15 programmable LED grid that displays useful information. 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Users can control this grid via their cell phone to display colorful animations and text to the screen. 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Organization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65600" y="1997550"/>
            <a:ext cx="768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Nicholas Garcia - Project Architect / Technical Lead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Devon Marantz - Systems Integration Test Engineer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Kenny Leon - Chief Software Lead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Abraham Nkum - Software Simulation Test Engineer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Harrison - Quality Assurance / Compliance Officer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Tunji Owolabi - Project Manager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6" name="Google Shape;106;p16"/>
          <p:cNvSpPr txBox="1"/>
          <p:nvPr/>
        </p:nvSpPr>
        <p:spPr>
          <a:xfrm>
            <a:off x="1018450" y="3077525"/>
            <a:ext cx="7350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Organization - Our Process So Far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166750" y="27955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573323" y="2504550"/>
            <a:ext cx="1755002" cy="1897977"/>
            <a:chOff x="571536" y="1957150"/>
            <a:chExt cx="1755002" cy="1897977"/>
          </a:xfrm>
        </p:grpSpPr>
        <p:sp>
          <p:nvSpPr>
            <p:cNvPr id="114" name="Google Shape;114;p17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617438" y="26829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Project Decision</a:t>
              </a:r>
              <a:endParaRPr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We decided that we were going to do a 5x5x5 LED Cube</a:t>
              </a:r>
              <a:endParaRPr sz="11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2701210" y="2504550"/>
            <a:ext cx="1709103" cy="1897977"/>
            <a:chOff x="2699423" y="1957150"/>
            <a:chExt cx="1709103" cy="1897977"/>
          </a:xfrm>
        </p:grpSpPr>
        <p:sp>
          <p:nvSpPr>
            <p:cNvPr id="118" name="Google Shape;118;p17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Work Breakdown </a:t>
              </a:r>
              <a:endParaRPr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We started to break down the work and try</a:t>
              </a:r>
              <a:endParaRPr sz="11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4783195" y="2504550"/>
            <a:ext cx="1709106" cy="1897975"/>
            <a:chOff x="4781408" y="1957150"/>
            <a:chExt cx="1709106" cy="1897975"/>
          </a:xfrm>
        </p:grpSpPr>
        <p:sp>
          <p:nvSpPr>
            <p:cNvPr id="122" name="Google Shape;122;p17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Cost Analysis</a:t>
              </a:r>
              <a:endParaRPr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We figured out all of the parts that we would need for our project.</a:t>
              </a:r>
              <a:endParaRPr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6709048" y="2504550"/>
            <a:ext cx="1709102" cy="1897977"/>
            <a:chOff x="6863386" y="1957150"/>
            <a:chExt cx="1709102" cy="1897977"/>
          </a:xfrm>
        </p:grpSpPr>
        <p:sp>
          <p:nvSpPr>
            <p:cNvPr id="126" name="Google Shape;126;p17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Reviewing</a:t>
              </a:r>
              <a:endParaRPr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We decided that our design would be too costly.</a:t>
              </a:r>
              <a:endParaRPr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17"/>
          <p:cNvSpPr/>
          <p:nvPr/>
        </p:nvSpPr>
        <p:spPr>
          <a:xfrm>
            <a:off x="4338963" y="27955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6420938" y="27955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Organization - Our Revised Decision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166750" y="27955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573323" y="2504550"/>
            <a:ext cx="1755002" cy="1897977"/>
            <a:chOff x="571536" y="1957150"/>
            <a:chExt cx="1755002" cy="1897977"/>
          </a:xfrm>
        </p:grpSpPr>
        <p:sp>
          <p:nvSpPr>
            <p:cNvPr id="138" name="Google Shape;138;p18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617438" y="26829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Project Decision</a:t>
              </a:r>
              <a:endParaRPr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We decided that we were going to do a 8x15 LED Matrix</a:t>
              </a:r>
              <a:endParaRPr sz="11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2701210" y="2504550"/>
            <a:ext cx="1709103" cy="1897977"/>
            <a:chOff x="2699423" y="1957150"/>
            <a:chExt cx="1709103" cy="1897977"/>
          </a:xfrm>
        </p:grpSpPr>
        <p:sp>
          <p:nvSpPr>
            <p:cNvPr id="142" name="Google Shape;142;p18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Work Breakdown </a:t>
              </a:r>
              <a:endParaRPr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We started to break down the work and try</a:t>
              </a:r>
              <a:endParaRPr sz="11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4783195" y="2504550"/>
            <a:ext cx="1709106" cy="1897975"/>
            <a:chOff x="4781408" y="1957150"/>
            <a:chExt cx="1709106" cy="1897975"/>
          </a:xfrm>
        </p:grpSpPr>
        <p:sp>
          <p:nvSpPr>
            <p:cNvPr id="146" name="Google Shape;146;p18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Cost Analysis</a:t>
              </a:r>
              <a:endParaRPr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We figured out all of the parts that we would need for our project.</a:t>
              </a:r>
              <a:endParaRPr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6709048" y="2504550"/>
            <a:ext cx="1709102" cy="1897977"/>
            <a:chOff x="6863386" y="1957150"/>
            <a:chExt cx="1709102" cy="1897977"/>
          </a:xfrm>
        </p:grpSpPr>
        <p:sp>
          <p:nvSpPr>
            <p:cNvPr id="150" name="Google Shape;150;p18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Reviewing</a:t>
              </a:r>
              <a:endParaRPr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We tried to decide how we can execute and improve on our design.</a:t>
              </a:r>
              <a:endParaRPr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" name="Google Shape;153;p18"/>
          <p:cNvSpPr/>
          <p:nvPr/>
        </p:nvSpPr>
        <p:spPr>
          <a:xfrm>
            <a:off x="4338963" y="27955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6420938" y="27955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and Configuration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l="7977" t="34127" r="45372" b="33884"/>
          <a:stretch/>
        </p:blipFill>
        <p:spPr>
          <a:xfrm>
            <a:off x="729450" y="1834663"/>
            <a:ext cx="7132327" cy="274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5" y="1242359"/>
            <a:ext cx="9144000" cy="234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0891"/>
            <a:ext cx="9143999" cy="2640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957375" y="1895950"/>
            <a:ext cx="7320900" cy="30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		Obtaining Parts			Abe</a:t>
            </a:r>
            <a:br>
              <a:rPr lang="en"/>
            </a:br>
            <a:r>
              <a:rPr lang="en"/>
              <a:t>			Assembly (Soldering) 		Devon</a:t>
            </a:r>
            <a:br>
              <a:rPr lang="en"/>
            </a:br>
            <a:r>
              <a:rPr lang="en"/>
              <a:t>			Assembly (Circuit)		Nick</a:t>
            </a:r>
            <a:br>
              <a:rPr lang="en"/>
            </a:br>
            <a:r>
              <a:rPr lang="en"/>
              <a:t>			Faulty Parts Check		Devon &amp; Nick</a:t>
            </a:r>
            <a:br>
              <a:rPr lang="en"/>
            </a:br>
            <a:r>
              <a:rPr lang="en"/>
              <a:t>			Validation &amp; Verification	Devon, Nick, &amp; Tunji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Software		Definitions &amp; Animations	Abe &amp; Harrison</a:t>
            </a:r>
            <a:br>
              <a:rPr lang="en"/>
            </a:br>
            <a:r>
              <a:rPr lang="en"/>
              <a:t>			I/O Specification			Abe &amp; Harrison</a:t>
            </a:r>
            <a:br>
              <a:rPr lang="en"/>
            </a:br>
            <a:r>
              <a:rPr lang="en"/>
              <a:t>			Arduino Application		Abe, Harrison, &amp; Kenny</a:t>
            </a:r>
            <a:br>
              <a:rPr lang="en"/>
            </a:br>
            <a:r>
              <a:rPr lang="en"/>
              <a:t>			Phone Application		Kenny</a:t>
            </a:r>
            <a:br>
              <a:rPr lang="en"/>
            </a:br>
            <a:r>
              <a:rPr lang="en"/>
              <a:t>			Validation &amp; Verification	Abe, Harrison, Kenny, &amp; Tunji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System		System Integration		Everyone</a:t>
            </a:r>
            <a:br>
              <a:rPr lang="en"/>
            </a:br>
            <a:r>
              <a:rPr lang="en"/>
              <a:t>			Documentation			Tunji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Macintosh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</vt:lpstr>
      <vt:lpstr>Lato</vt:lpstr>
      <vt:lpstr>Arial</vt:lpstr>
      <vt:lpstr>Roboto</vt:lpstr>
      <vt:lpstr>Streamline</vt:lpstr>
      <vt:lpstr>Programmable LED  Matrix </vt:lpstr>
      <vt:lpstr>Our Vision </vt:lpstr>
      <vt:lpstr>Project Organization</vt:lpstr>
      <vt:lpstr>Project Organization - Our Process So Far</vt:lpstr>
      <vt:lpstr>Project Organization - Our Revised Decision</vt:lpstr>
      <vt:lpstr>Integration and Configuration</vt:lpstr>
      <vt:lpstr>PowerPoint Presentation</vt:lpstr>
      <vt:lpstr>PowerPoint Presentation</vt:lpstr>
      <vt:lpstr>Work Breakdown</vt:lpstr>
      <vt:lpstr>Timeline </vt:lpstr>
      <vt:lpstr>Pricing</vt:lpstr>
      <vt:lpstr>Risk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LED  Matrix </dc:title>
  <cp:lastModifiedBy>Abraham N. Nkum</cp:lastModifiedBy>
  <cp:revision>2</cp:revision>
  <dcterms:modified xsi:type="dcterms:W3CDTF">2022-02-22T02:49:21Z</dcterms:modified>
</cp:coreProperties>
</file>