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3"/>
  </p:notesMasterIdLst>
  <p:handoutMasterIdLst>
    <p:handoutMasterId r:id="rId14"/>
  </p:handoutMasterIdLst>
  <p:sldIdLst>
    <p:sldId id="369" r:id="rId5"/>
    <p:sldId id="282" r:id="rId6"/>
    <p:sldId id="464" r:id="rId7"/>
    <p:sldId id="287" r:id="rId8"/>
    <p:sldId id="284" r:id="rId9"/>
    <p:sldId id="472" r:id="rId10"/>
    <p:sldId id="471" r:id="rId11"/>
    <p:sldId id="449" r:id="rId1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  <p:cmAuthor id="5" name="David Nexticapan Cortes" initials="DNC" lastIdx="1" clrIdx="4">
    <p:extLst>
      <p:ext uri="{19B8F6BF-5375-455C-9EA6-DF929625EA0E}">
        <p15:presenceInfo xmlns:p15="http://schemas.microsoft.com/office/powerpoint/2012/main" userId="David Nexticapan Cort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26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7C43EA-D7A7-4E54-A3E8-3DADA0B3AD61}" type="doc">
      <dgm:prSet loTypeId="urn:microsoft.com/office/officeart/2005/8/layout/default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s-MX"/>
        </a:p>
      </dgm:t>
    </dgm:pt>
    <dgm:pt modelId="{BBC9BA28-1035-4464-AF0B-E5D5FDCA92AA}">
      <dgm:prSet phldrT="[Texto]"/>
      <dgm:spPr/>
      <dgm:t>
        <a:bodyPr/>
        <a:lstStyle/>
        <a:p>
          <a:r>
            <a:rPr lang="es-MX" dirty="0">
              <a:latin typeface="Times New Roman" panose="02020603050405020304" pitchFamily="18" charset="0"/>
              <a:cs typeface="Times New Roman" panose="02020603050405020304" pitchFamily="18" charset="0"/>
            </a:rPr>
            <a:t>Asistir como mínimo al 80% de las sesiones para tener derecho a examen parcial.</a:t>
          </a:r>
        </a:p>
      </dgm:t>
    </dgm:pt>
    <dgm:pt modelId="{30AB0ACB-F7A2-4638-A56F-23AF83AA72B3}" type="parTrans" cxnId="{FA70A28E-9E75-441B-BC63-FFB04D25625F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EF1BBE-98C2-410F-849A-F2C8F7CEA25B}" type="sibTrans" cxnId="{FA70A28E-9E75-441B-BC63-FFB04D25625F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51D32A-F0D7-4FCC-BC96-002FAD3AAC38}">
      <dgm:prSet phldrT="[Texto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MX" dirty="0">
              <a:latin typeface="Times New Roman" panose="02020603050405020304" pitchFamily="18" charset="0"/>
              <a:cs typeface="Times New Roman" panose="02020603050405020304" pitchFamily="18" charset="0"/>
            </a:rPr>
            <a:t>Para la presentación de exámenes habrá diferentes dinámicas (individual, parejas, equipo, exposición , etc.)</a:t>
          </a:r>
        </a:p>
      </dgm:t>
    </dgm:pt>
    <dgm:pt modelId="{A74B7775-6C8C-4BF4-825E-92CD30D25410}" type="parTrans" cxnId="{7AF62629-6B65-44A0-9D9C-A3E9C6CA8A55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B78539-5777-44CF-B0E6-41BC2AFC1DDC}" type="sibTrans" cxnId="{7AF62629-6B65-44A0-9D9C-A3E9C6CA8A55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FCF05D-385E-40BA-962D-0242FB443506}">
      <dgm:prSet phldrT="[Texto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MX" dirty="0">
              <a:latin typeface="Times New Roman" panose="02020603050405020304" pitchFamily="18" charset="0"/>
              <a:cs typeface="Times New Roman" panose="02020603050405020304" pitchFamily="18" charset="0"/>
            </a:rPr>
            <a:t>Uso obligatorio de laptop de forma individual.</a:t>
          </a:r>
        </a:p>
      </dgm:t>
    </dgm:pt>
    <dgm:pt modelId="{380992C8-AAE8-4695-94D7-B3E7244516B6}" type="parTrans" cxnId="{63B50EF9-BE05-4901-9BEF-A6437618A30E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C8374F-22AC-41E0-B944-8F602F07A9D3}" type="sibTrans" cxnId="{63B50EF9-BE05-4901-9BEF-A6437618A30E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107219-E1A4-403C-A7A5-B10DE8C6B97A}">
      <dgm:prSet phldrT="[Texto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MX" dirty="0">
              <a:latin typeface="Times New Roman" panose="02020603050405020304" pitchFamily="18" charset="0"/>
              <a:cs typeface="Times New Roman" panose="02020603050405020304" pitchFamily="18" charset="0"/>
            </a:rPr>
            <a:t>Los exámenes se envían por una asignación en TEAMS.</a:t>
          </a:r>
        </a:p>
      </dgm:t>
    </dgm:pt>
    <dgm:pt modelId="{4970ACA2-43C7-4B0E-81FF-F8F845E8EE78}" type="parTrans" cxnId="{0EB56D99-92CF-4D7D-AD49-91E252A81BB4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13B4FD-FD06-4D08-A908-BB6296316C91}" type="sibTrans" cxnId="{0EB56D99-92CF-4D7D-AD49-91E252A81BB4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5907DB-09D2-478D-84B2-05DEA50E79F1}">
      <dgm:prSet phldrT="[Texto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MX" dirty="0">
              <a:latin typeface="Times New Roman" panose="02020603050405020304" pitchFamily="18" charset="0"/>
              <a:cs typeface="Times New Roman" panose="02020603050405020304" pitchFamily="18" charset="0"/>
            </a:rPr>
            <a:t>Puedes presentar solo dos reposiciones de examen.</a:t>
          </a:r>
        </a:p>
      </dgm:t>
    </dgm:pt>
    <dgm:pt modelId="{FBD00CD6-112D-4227-93E1-001AE1C3F7B0}" type="parTrans" cxnId="{318E8A62-2EE3-4F04-9030-405A4DCD347B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D6A68B-9509-45F6-8128-1EBB70805955}" type="sibTrans" cxnId="{318E8A62-2EE3-4F04-9030-405A4DCD347B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7B3021-24F7-431D-90D0-E13932891EE9}">
      <dgm:prSet phldrT="[Texto]"/>
      <dgm:spPr/>
      <dgm:t>
        <a:bodyPr/>
        <a:lstStyle/>
        <a:p>
          <a:r>
            <a:rPr lang="es-MX" dirty="0">
              <a:latin typeface="Times New Roman" panose="02020603050405020304" pitchFamily="18" charset="0"/>
              <a:cs typeface="Times New Roman" panose="02020603050405020304" pitchFamily="18" charset="0"/>
            </a:rPr>
            <a:t>Para tener derecho a examen extraordinario deberás asistir como mínimo al 70% de todas las sesiones del curso.</a:t>
          </a:r>
        </a:p>
      </dgm:t>
    </dgm:pt>
    <dgm:pt modelId="{96FEEA22-9304-4B8B-8340-AB176B17662E}" type="parTrans" cxnId="{CFB849B6-4C10-4189-8179-10ADB99BCDB7}">
      <dgm:prSet/>
      <dgm:spPr/>
      <dgm:t>
        <a:bodyPr/>
        <a:lstStyle/>
        <a:p>
          <a:endParaRPr lang="es-MX"/>
        </a:p>
      </dgm:t>
    </dgm:pt>
    <dgm:pt modelId="{B71E3AC9-8285-401A-8BD9-7B0F026D8BE7}" type="sibTrans" cxnId="{CFB849B6-4C10-4189-8179-10ADB99BCDB7}">
      <dgm:prSet/>
      <dgm:spPr/>
      <dgm:t>
        <a:bodyPr/>
        <a:lstStyle/>
        <a:p>
          <a:endParaRPr lang="es-MX"/>
        </a:p>
      </dgm:t>
    </dgm:pt>
    <dgm:pt modelId="{EA543282-E5B6-4AEB-B125-EB63AC83E23F}">
      <dgm:prSet phldrT="[Texto]"/>
      <dgm:spPr/>
      <dgm:t>
        <a:bodyPr/>
        <a:lstStyle/>
        <a:p>
          <a:pPr marR="0" eaLnBrk="1" fontAlgn="auto" latinLnBrk="0" hangingPunct="1">
            <a:buClrTx/>
            <a:buSzTx/>
            <a:buFontTx/>
            <a:buNone/>
            <a:tabLst/>
            <a:defRPr/>
          </a:pPr>
          <a:r>
            <a:rPr lang="es-MX" dirty="0">
              <a:latin typeface="Times New Roman" panose="02020603050405020304" pitchFamily="18" charset="0"/>
              <a:cs typeface="Times New Roman" panose="02020603050405020304" pitchFamily="18" charset="0"/>
            </a:rPr>
            <a:t>Para </a:t>
          </a:r>
          <a:r>
            <a:rPr lang="es-MX" b="1" dirty="0">
              <a:latin typeface="Times New Roman" panose="02020603050405020304" pitchFamily="18" charset="0"/>
              <a:cs typeface="Times New Roman" panose="02020603050405020304" pitchFamily="18" charset="0"/>
            </a:rPr>
            <a:t>acreditar</a:t>
          </a:r>
          <a:r>
            <a:rPr lang="es-MX" dirty="0">
              <a:latin typeface="Times New Roman" panose="02020603050405020304" pitchFamily="18" charset="0"/>
              <a:cs typeface="Times New Roman" panose="02020603050405020304" pitchFamily="18" charset="0"/>
            </a:rPr>
            <a:t> la materia deberás obtener una calificación mínima de 6 en todos los exámenes.</a:t>
          </a:r>
        </a:p>
      </dgm:t>
    </dgm:pt>
    <dgm:pt modelId="{51E16008-1572-4F89-A55F-0F7DA097DBA0}" type="parTrans" cxnId="{12599844-F1BD-4DE0-B743-0D43382E6EF2}">
      <dgm:prSet/>
      <dgm:spPr/>
      <dgm:t>
        <a:bodyPr/>
        <a:lstStyle/>
        <a:p>
          <a:endParaRPr lang="es-MX"/>
        </a:p>
      </dgm:t>
    </dgm:pt>
    <dgm:pt modelId="{07E30C66-681D-46D7-9634-C34B9681460B}" type="sibTrans" cxnId="{12599844-F1BD-4DE0-B743-0D43382E6EF2}">
      <dgm:prSet/>
      <dgm:spPr/>
      <dgm:t>
        <a:bodyPr/>
        <a:lstStyle/>
        <a:p>
          <a:endParaRPr lang="es-MX"/>
        </a:p>
      </dgm:t>
    </dgm:pt>
    <dgm:pt modelId="{B67F5F5E-BF86-4B23-9D77-1752F8099348}" type="pres">
      <dgm:prSet presAssocID="{FE7C43EA-D7A7-4E54-A3E8-3DADA0B3AD61}" presName="diagram" presStyleCnt="0">
        <dgm:presLayoutVars>
          <dgm:dir/>
          <dgm:resizeHandles val="exact"/>
        </dgm:presLayoutVars>
      </dgm:prSet>
      <dgm:spPr/>
    </dgm:pt>
    <dgm:pt modelId="{37017A01-074E-417B-8BA3-591F02535F84}" type="pres">
      <dgm:prSet presAssocID="{BBC9BA28-1035-4464-AF0B-E5D5FDCA92AA}" presName="node" presStyleLbl="node1" presStyleIdx="0" presStyleCnt="7">
        <dgm:presLayoutVars>
          <dgm:bulletEnabled val="1"/>
        </dgm:presLayoutVars>
      </dgm:prSet>
      <dgm:spPr/>
    </dgm:pt>
    <dgm:pt modelId="{AF4EC765-3675-4367-9D09-9F7F56AA122E}" type="pres">
      <dgm:prSet presAssocID="{D7EF1BBE-98C2-410F-849A-F2C8F7CEA25B}" presName="sibTrans" presStyleCnt="0"/>
      <dgm:spPr/>
    </dgm:pt>
    <dgm:pt modelId="{FA7D8615-BF98-4151-A17C-1E096DC5AF4E}" type="pres">
      <dgm:prSet presAssocID="{3351D32A-F0D7-4FCC-BC96-002FAD3AAC38}" presName="node" presStyleLbl="node1" presStyleIdx="1" presStyleCnt="7">
        <dgm:presLayoutVars>
          <dgm:bulletEnabled val="1"/>
        </dgm:presLayoutVars>
      </dgm:prSet>
      <dgm:spPr/>
    </dgm:pt>
    <dgm:pt modelId="{93D310AB-BA10-4BF7-99F4-EFE05A026544}" type="pres">
      <dgm:prSet presAssocID="{9FB78539-5777-44CF-B0E6-41BC2AFC1DDC}" presName="sibTrans" presStyleCnt="0"/>
      <dgm:spPr/>
    </dgm:pt>
    <dgm:pt modelId="{F9B5123F-295E-4CB3-9FC2-297A250EDB98}" type="pres">
      <dgm:prSet presAssocID="{07FCF05D-385E-40BA-962D-0242FB443506}" presName="node" presStyleLbl="node1" presStyleIdx="2" presStyleCnt="7">
        <dgm:presLayoutVars>
          <dgm:bulletEnabled val="1"/>
        </dgm:presLayoutVars>
      </dgm:prSet>
      <dgm:spPr/>
    </dgm:pt>
    <dgm:pt modelId="{CCD37AEF-F4F4-4D32-938B-8DF98F44B167}" type="pres">
      <dgm:prSet presAssocID="{D7C8374F-22AC-41E0-B944-8F602F07A9D3}" presName="sibTrans" presStyleCnt="0"/>
      <dgm:spPr/>
    </dgm:pt>
    <dgm:pt modelId="{DF637CA0-C1A3-4A7F-893D-5EA2B49610EF}" type="pres">
      <dgm:prSet presAssocID="{CE107219-E1A4-403C-A7A5-B10DE8C6B97A}" presName="node" presStyleLbl="node1" presStyleIdx="3" presStyleCnt="7">
        <dgm:presLayoutVars>
          <dgm:bulletEnabled val="1"/>
        </dgm:presLayoutVars>
      </dgm:prSet>
      <dgm:spPr/>
    </dgm:pt>
    <dgm:pt modelId="{F6D4983E-7BBF-4628-B108-92150F55BD70}" type="pres">
      <dgm:prSet presAssocID="{7F13B4FD-FD06-4D08-A908-BB6296316C91}" presName="sibTrans" presStyleCnt="0"/>
      <dgm:spPr/>
    </dgm:pt>
    <dgm:pt modelId="{0556B360-451C-407C-A9F4-4136B168EC7A}" type="pres">
      <dgm:prSet presAssocID="{765907DB-09D2-478D-84B2-05DEA50E79F1}" presName="node" presStyleLbl="node1" presStyleIdx="4" presStyleCnt="7">
        <dgm:presLayoutVars>
          <dgm:bulletEnabled val="1"/>
        </dgm:presLayoutVars>
      </dgm:prSet>
      <dgm:spPr/>
    </dgm:pt>
    <dgm:pt modelId="{4B0AF687-F550-489E-B22A-8298D782A9A2}" type="pres">
      <dgm:prSet presAssocID="{B6D6A68B-9509-45F6-8128-1EBB70805955}" presName="sibTrans" presStyleCnt="0"/>
      <dgm:spPr/>
    </dgm:pt>
    <dgm:pt modelId="{F421E44F-AA6F-4F65-BB1E-A38A456BCB44}" type="pres">
      <dgm:prSet presAssocID="{EA543282-E5B6-4AEB-B125-EB63AC83E23F}" presName="node" presStyleLbl="node1" presStyleIdx="5" presStyleCnt="7">
        <dgm:presLayoutVars>
          <dgm:bulletEnabled val="1"/>
        </dgm:presLayoutVars>
      </dgm:prSet>
      <dgm:spPr/>
    </dgm:pt>
    <dgm:pt modelId="{9DAEE24F-70FB-4031-85E6-B9A1021CAB89}" type="pres">
      <dgm:prSet presAssocID="{07E30C66-681D-46D7-9634-C34B9681460B}" presName="sibTrans" presStyleCnt="0"/>
      <dgm:spPr/>
    </dgm:pt>
    <dgm:pt modelId="{A58A0B6D-DE0F-4759-9C58-74698939852B}" type="pres">
      <dgm:prSet presAssocID="{867B3021-24F7-431D-90D0-E13932891EE9}" presName="node" presStyleLbl="node1" presStyleIdx="6" presStyleCnt="7">
        <dgm:presLayoutVars>
          <dgm:bulletEnabled val="1"/>
        </dgm:presLayoutVars>
      </dgm:prSet>
      <dgm:spPr/>
    </dgm:pt>
  </dgm:ptLst>
  <dgm:cxnLst>
    <dgm:cxn modelId="{692C3717-4037-4859-9715-2832DF75AD22}" type="presOf" srcId="{EA543282-E5B6-4AEB-B125-EB63AC83E23F}" destId="{F421E44F-AA6F-4F65-BB1E-A38A456BCB44}" srcOrd="0" destOrd="0" presId="urn:microsoft.com/office/officeart/2005/8/layout/default"/>
    <dgm:cxn modelId="{D8E9B424-F084-46DC-B16F-DD366F195D26}" type="presOf" srcId="{BBC9BA28-1035-4464-AF0B-E5D5FDCA92AA}" destId="{37017A01-074E-417B-8BA3-591F02535F84}" srcOrd="0" destOrd="0" presId="urn:microsoft.com/office/officeart/2005/8/layout/default"/>
    <dgm:cxn modelId="{7AF62629-6B65-44A0-9D9C-A3E9C6CA8A55}" srcId="{FE7C43EA-D7A7-4E54-A3E8-3DADA0B3AD61}" destId="{3351D32A-F0D7-4FCC-BC96-002FAD3AAC38}" srcOrd="1" destOrd="0" parTransId="{A74B7775-6C8C-4BF4-825E-92CD30D25410}" sibTransId="{9FB78539-5777-44CF-B0E6-41BC2AFC1DDC}"/>
    <dgm:cxn modelId="{318E8A62-2EE3-4F04-9030-405A4DCD347B}" srcId="{FE7C43EA-D7A7-4E54-A3E8-3DADA0B3AD61}" destId="{765907DB-09D2-478D-84B2-05DEA50E79F1}" srcOrd="4" destOrd="0" parTransId="{FBD00CD6-112D-4227-93E1-001AE1C3F7B0}" sibTransId="{B6D6A68B-9509-45F6-8128-1EBB70805955}"/>
    <dgm:cxn modelId="{12599844-F1BD-4DE0-B743-0D43382E6EF2}" srcId="{FE7C43EA-D7A7-4E54-A3E8-3DADA0B3AD61}" destId="{EA543282-E5B6-4AEB-B125-EB63AC83E23F}" srcOrd="5" destOrd="0" parTransId="{51E16008-1572-4F89-A55F-0F7DA097DBA0}" sibTransId="{07E30C66-681D-46D7-9634-C34B9681460B}"/>
    <dgm:cxn modelId="{DDBE686A-27D8-41E4-B90B-1074B70E78FA}" type="presOf" srcId="{765907DB-09D2-478D-84B2-05DEA50E79F1}" destId="{0556B360-451C-407C-A9F4-4136B168EC7A}" srcOrd="0" destOrd="0" presId="urn:microsoft.com/office/officeart/2005/8/layout/default"/>
    <dgm:cxn modelId="{51F52982-3541-4592-8047-744557DC8A58}" type="presOf" srcId="{3351D32A-F0D7-4FCC-BC96-002FAD3AAC38}" destId="{FA7D8615-BF98-4151-A17C-1E096DC5AF4E}" srcOrd="0" destOrd="0" presId="urn:microsoft.com/office/officeart/2005/8/layout/default"/>
    <dgm:cxn modelId="{FA70A28E-9E75-441B-BC63-FFB04D25625F}" srcId="{FE7C43EA-D7A7-4E54-A3E8-3DADA0B3AD61}" destId="{BBC9BA28-1035-4464-AF0B-E5D5FDCA92AA}" srcOrd="0" destOrd="0" parTransId="{30AB0ACB-F7A2-4638-A56F-23AF83AA72B3}" sibTransId="{D7EF1BBE-98C2-410F-849A-F2C8F7CEA25B}"/>
    <dgm:cxn modelId="{5DBAB597-C8C7-46DA-BCC8-2A13FF2015F6}" type="presOf" srcId="{FE7C43EA-D7A7-4E54-A3E8-3DADA0B3AD61}" destId="{B67F5F5E-BF86-4B23-9D77-1752F8099348}" srcOrd="0" destOrd="0" presId="urn:microsoft.com/office/officeart/2005/8/layout/default"/>
    <dgm:cxn modelId="{0EB56D99-92CF-4D7D-AD49-91E252A81BB4}" srcId="{FE7C43EA-D7A7-4E54-A3E8-3DADA0B3AD61}" destId="{CE107219-E1A4-403C-A7A5-B10DE8C6B97A}" srcOrd="3" destOrd="0" parTransId="{4970ACA2-43C7-4B0E-81FF-F8F845E8EE78}" sibTransId="{7F13B4FD-FD06-4D08-A908-BB6296316C91}"/>
    <dgm:cxn modelId="{D0317999-6FCA-4E18-9A54-41DB52435BD6}" type="presOf" srcId="{867B3021-24F7-431D-90D0-E13932891EE9}" destId="{A58A0B6D-DE0F-4759-9C58-74698939852B}" srcOrd="0" destOrd="0" presId="urn:microsoft.com/office/officeart/2005/8/layout/default"/>
    <dgm:cxn modelId="{48749FA4-2900-42C8-A27E-A376ED1EB7DC}" type="presOf" srcId="{07FCF05D-385E-40BA-962D-0242FB443506}" destId="{F9B5123F-295E-4CB3-9FC2-297A250EDB98}" srcOrd="0" destOrd="0" presId="urn:microsoft.com/office/officeart/2005/8/layout/default"/>
    <dgm:cxn modelId="{CFB849B6-4C10-4189-8179-10ADB99BCDB7}" srcId="{FE7C43EA-D7A7-4E54-A3E8-3DADA0B3AD61}" destId="{867B3021-24F7-431D-90D0-E13932891EE9}" srcOrd="6" destOrd="0" parTransId="{96FEEA22-9304-4B8B-8340-AB176B17662E}" sibTransId="{B71E3AC9-8285-401A-8BD9-7B0F026D8BE7}"/>
    <dgm:cxn modelId="{C064A4CC-F63B-42E4-B9F7-CCB80AAA6D36}" type="presOf" srcId="{CE107219-E1A4-403C-A7A5-B10DE8C6B97A}" destId="{DF637CA0-C1A3-4A7F-893D-5EA2B49610EF}" srcOrd="0" destOrd="0" presId="urn:microsoft.com/office/officeart/2005/8/layout/default"/>
    <dgm:cxn modelId="{63B50EF9-BE05-4901-9BEF-A6437618A30E}" srcId="{FE7C43EA-D7A7-4E54-A3E8-3DADA0B3AD61}" destId="{07FCF05D-385E-40BA-962D-0242FB443506}" srcOrd="2" destOrd="0" parTransId="{380992C8-AAE8-4695-94D7-B3E7244516B6}" sibTransId="{D7C8374F-22AC-41E0-B944-8F602F07A9D3}"/>
    <dgm:cxn modelId="{8E65940B-9B2D-4747-A398-3FDCC95A63D8}" type="presParOf" srcId="{B67F5F5E-BF86-4B23-9D77-1752F8099348}" destId="{37017A01-074E-417B-8BA3-591F02535F84}" srcOrd="0" destOrd="0" presId="urn:microsoft.com/office/officeart/2005/8/layout/default"/>
    <dgm:cxn modelId="{73A7ED61-1168-438C-9969-F5F87A221670}" type="presParOf" srcId="{B67F5F5E-BF86-4B23-9D77-1752F8099348}" destId="{AF4EC765-3675-4367-9D09-9F7F56AA122E}" srcOrd="1" destOrd="0" presId="urn:microsoft.com/office/officeart/2005/8/layout/default"/>
    <dgm:cxn modelId="{C8147627-FFCB-4D34-96C4-30BC537ACC24}" type="presParOf" srcId="{B67F5F5E-BF86-4B23-9D77-1752F8099348}" destId="{FA7D8615-BF98-4151-A17C-1E096DC5AF4E}" srcOrd="2" destOrd="0" presId="urn:microsoft.com/office/officeart/2005/8/layout/default"/>
    <dgm:cxn modelId="{7BFD2347-6F3B-4B3D-BB3F-A8E5B8FC4BB5}" type="presParOf" srcId="{B67F5F5E-BF86-4B23-9D77-1752F8099348}" destId="{93D310AB-BA10-4BF7-99F4-EFE05A026544}" srcOrd="3" destOrd="0" presId="urn:microsoft.com/office/officeart/2005/8/layout/default"/>
    <dgm:cxn modelId="{B4DAA216-8FF5-444D-A041-66937E95DCCF}" type="presParOf" srcId="{B67F5F5E-BF86-4B23-9D77-1752F8099348}" destId="{F9B5123F-295E-4CB3-9FC2-297A250EDB98}" srcOrd="4" destOrd="0" presId="urn:microsoft.com/office/officeart/2005/8/layout/default"/>
    <dgm:cxn modelId="{411ADD7C-1818-40BD-A249-5825FAD5BDA7}" type="presParOf" srcId="{B67F5F5E-BF86-4B23-9D77-1752F8099348}" destId="{CCD37AEF-F4F4-4D32-938B-8DF98F44B167}" srcOrd="5" destOrd="0" presId="urn:microsoft.com/office/officeart/2005/8/layout/default"/>
    <dgm:cxn modelId="{1F9C0022-5FA3-4E64-836A-F443AA7C18AF}" type="presParOf" srcId="{B67F5F5E-BF86-4B23-9D77-1752F8099348}" destId="{DF637CA0-C1A3-4A7F-893D-5EA2B49610EF}" srcOrd="6" destOrd="0" presId="urn:microsoft.com/office/officeart/2005/8/layout/default"/>
    <dgm:cxn modelId="{639E418C-D768-48B7-8B73-5667A10CC0D5}" type="presParOf" srcId="{B67F5F5E-BF86-4B23-9D77-1752F8099348}" destId="{F6D4983E-7BBF-4628-B108-92150F55BD70}" srcOrd="7" destOrd="0" presId="urn:microsoft.com/office/officeart/2005/8/layout/default"/>
    <dgm:cxn modelId="{A27F314B-6C61-4E31-B9C2-BCA48D80B45B}" type="presParOf" srcId="{B67F5F5E-BF86-4B23-9D77-1752F8099348}" destId="{0556B360-451C-407C-A9F4-4136B168EC7A}" srcOrd="8" destOrd="0" presId="urn:microsoft.com/office/officeart/2005/8/layout/default"/>
    <dgm:cxn modelId="{341B2F28-9E96-4C8D-8223-C45D3E249864}" type="presParOf" srcId="{B67F5F5E-BF86-4B23-9D77-1752F8099348}" destId="{4B0AF687-F550-489E-B22A-8298D782A9A2}" srcOrd="9" destOrd="0" presId="urn:microsoft.com/office/officeart/2005/8/layout/default"/>
    <dgm:cxn modelId="{68625544-DDEC-4A5B-BD2B-B5A042546829}" type="presParOf" srcId="{B67F5F5E-BF86-4B23-9D77-1752F8099348}" destId="{F421E44F-AA6F-4F65-BB1E-A38A456BCB44}" srcOrd="10" destOrd="0" presId="urn:microsoft.com/office/officeart/2005/8/layout/default"/>
    <dgm:cxn modelId="{E3EABBD3-ECE1-4CDF-BB57-99DF8453DB89}" type="presParOf" srcId="{B67F5F5E-BF86-4B23-9D77-1752F8099348}" destId="{9DAEE24F-70FB-4031-85E6-B9A1021CAB89}" srcOrd="11" destOrd="0" presId="urn:microsoft.com/office/officeart/2005/8/layout/default"/>
    <dgm:cxn modelId="{49445D12-B299-48BA-B385-637736B9E2B3}" type="presParOf" srcId="{B67F5F5E-BF86-4B23-9D77-1752F8099348}" destId="{A58A0B6D-DE0F-4759-9C58-74698939852B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7C43EA-D7A7-4E54-A3E8-3DADA0B3AD61}" type="doc">
      <dgm:prSet loTypeId="urn:microsoft.com/office/officeart/2005/8/layout/default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s-MX"/>
        </a:p>
      </dgm:t>
    </dgm:pt>
    <dgm:pt modelId="{BBC9BA28-1035-4464-AF0B-E5D5FDCA92AA}">
      <dgm:prSet phldrT="[Texto]" custT="1"/>
      <dgm:spPr/>
      <dgm:t>
        <a:bodyPr/>
        <a:lstStyle/>
        <a:p>
          <a:r>
            <a:rPr lang="es-MX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En general, cada semana se trabaja una práctica de forma presencial. </a:t>
          </a:r>
        </a:p>
      </dgm:t>
    </dgm:pt>
    <dgm:pt modelId="{30AB0ACB-F7A2-4638-A56F-23AF83AA72B3}" type="parTrans" cxnId="{FA70A28E-9E75-441B-BC63-FFB04D25625F}">
      <dgm:prSet/>
      <dgm:spPr/>
      <dgm:t>
        <a:bodyPr/>
        <a:lstStyle/>
        <a:p>
          <a:endParaRPr lang="es-MX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EF1BBE-98C2-410F-849A-F2C8F7CEA25B}" type="sibTrans" cxnId="{FA70A28E-9E75-441B-BC63-FFB04D25625F}">
      <dgm:prSet/>
      <dgm:spPr/>
      <dgm:t>
        <a:bodyPr/>
        <a:lstStyle/>
        <a:p>
          <a:endParaRPr lang="es-MX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51D32A-F0D7-4FCC-BC96-002FAD3AAC38}">
      <dgm:prSet phldrT="[Texto]" custT="1"/>
      <dgm:spPr/>
      <dgm:t>
        <a:bodyPr/>
        <a:lstStyle/>
        <a:p>
          <a:r>
            <a:rPr lang="es-MX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Se trabaja en equipos de máximo 3 integrantes.</a:t>
          </a:r>
        </a:p>
      </dgm:t>
    </dgm:pt>
    <dgm:pt modelId="{A74B7775-6C8C-4BF4-825E-92CD30D25410}" type="parTrans" cxnId="{7AF62629-6B65-44A0-9D9C-A3E9C6CA8A55}">
      <dgm:prSet/>
      <dgm:spPr/>
      <dgm:t>
        <a:bodyPr/>
        <a:lstStyle/>
        <a:p>
          <a:endParaRPr lang="es-MX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B78539-5777-44CF-B0E6-41BC2AFC1DDC}" type="sibTrans" cxnId="{7AF62629-6B65-44A0-9D9C-A3E9C6CA8A55}">
      <dgm:prSet/>
      <dgm:spPr/>
      <dgm:t>
        <a:bodyPr/>
        <a:lstStyle/>
        <a:p>
          <a:endParaRPr lang="es-MX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FCF05D-385E-40BA-962D-0242FB443506}">
      <dgm:prSet phldrT="[Texto]" custT="1"/>
      <dgm:spPr/>
      <dgm:t>
        <a:bodyPr/>
        <a:lstStyle/>
        <a:p>
          <a:r>
            <a:rPr lang="es-MX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La evidencia solicitada se envía a través de TEAMS.</a:t>
          </a:r>
        </a:p>
      </dgm:t>
    </dgm:pt>
    <dgm:pt modelId="{380992C8-AAE8-4695-94D7-B3E7244516B6}" type="parTrans" cxnId="{63B50EF9-BE05-4901-9BEF-A6437618A30E}">
      <dgm:prSet/>
      <dgm:spPr/>
      <dgm:t>
        <a:bodyPr/>
        <a:lstStyle/>
        <a:p>
          <a:endParaRPr lang="es-MX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C8374F-22AC-41E0-B944-8F602F07A9D3}" type="sibTrans" cxnId="{63B50EF9-BE05-4901-9BEF-A6437618A30E}">
      <dgm:prSet/>
      <dgm:spPr/>
      <dgm:t>
        <a:bodyPr/>
        <a:lstStyle/>
        <a:p>
          <a:endParaRPr lang="es-MX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107219-E1A4-403C-A7A5-B10DE8C6B97A}">
      <dgm:prSet phldrT="[Texto]" custT="1"/>
      <dgm:spPr/>
      <dgm:t>
        <a:bodyPr/>
        <a:lstStyle/>
        <a:p>
          <a:r>
            <a:rPr lang="es-MX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La nomenclatura para guardar las prácticas es la siguiente: </a:t>
          </a:r>
          <a:r>
            <a:rPr lang="es-MX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ApellidoPaterno_ApellidoMaterno_Nombre</a:t>
          </a:r>
          <a:r>
            <a:rPr lang="es-MX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(s)_Matrícula_</a:t>
          </a:r>
          <a:r>
            <a:rPr lang="es-MX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PPráctica</a:t>
          </a:r>
          <a:r>
            <a:rPr lang="es-MX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#_Materia</a:t>
          </a:r>
          <a:br>
            <a:rPr lang="es-MX" sz="14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s-MX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Esta información es del integrante que envía.</a:t>
          </a:r>
        </a:p>
      </dgm:t>
    </dgm:pt>
    <dgm:pt modelId="{4970ACA2-43C7-4B0E-81FF-F8F845E8EE78}" type="parTrans" cxnId="{0EB56D99-92CF-4D7D-AD49-91E252A81BB4}">
      <dgm:prSet/>
      <dgm:spPr/>
      <dgm:t>
        <a:bodyPr/>
        <a:lstStyle/>
        <a:p>
          <a:endParaRPr lang="es-MX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13B4FD-FD06-4D08-A908-BB6296316C91}" type="sibTrans" cxnId="{0EB56D99-92CF-4D7D-AD49-91E252A81BB4}">
      <dgm:prSet/>
      <dgm:spPr/>
      <dgm:t>
        <a:bodyPr/>
        <a:lstStyle/>
        <a:p>
          <a:endParaRPr lang="es-MX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1C910A-FB55-45D3-8D46-55A280CC3889}">
      <dgm:prSet custT="1"/>
      <dgm:spPr/>
      <dgm:t>
        <a:bodyPr/>
        <a:lstStyle/>
        <a:p>
          <a:r>
            <a:rPr lang="es-MX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De ser necesario, se entrega una impresión de la práctica una vez finalizada la sesión.</a:t>
          </a:r>
        </a:p>
      </dgm:t>
    </dgm:pt>
    <dgm:pt modelId="{E9CFFE06-25D7-4CCE-9D49-413F1B71C8AF}" type="parTrans" cxnId="{FD36ECCA-B4A8-4354-B531-946C28F18424}">
      <dgm:prSet/>
      <dgm:spPr/>
      <dgm:t>
        <a:bodyPr/>
        <a:lstStyle/>
        <a:p>
          <a:endParaRPr lang="es-MX"/>
        </a:p>
      </dgm:t>
    </dgm:pt>
    <dgm:pt modelId="{F484AD9E-FB88-4578-AB6E-923038FDD3C3}" type="sibTrans" cxnId="{FD36ECCA-B4A8-4354-B531-946C28F18424}">
      <dgm:prSet/>
      <dgm:spPr/>
      <dgm:t>
        <a:bodyPr/>
        <a:lstStyle/>
        <a:p>
          <a:endParaRPr lang="es-MX"/>
        </a:p>
      </dgm:t>
    </dgm:pt>
    <dgm:pt modelId="{B67F5F5E-BF86-4B23-9D77-1752F8099348}" type="pres">
      <dgm:prSet presAssocID="{FE7C43EA-D7A7-4E54-A3E8-3DADA0B3AD61}" presName="diagram" presStyleCnt="0">
        <dgm:presLayoutVars>
          <dgm:dir/>
          <dgm:resizeHandles val="exact"/>
        </dgm:presLayoutVars>
      </dgm:prSet>
      <dgm:spPr/>
    </dgm:pt>
    <dgm:pt modelId="{37017A01-074E-417B-8BA3-591F02535F84}" type="pres">
      <dgm:prSet presAssocID="{BBC9BA28-1035-4464-AF0B-E5D5FDCA92AA}" presName="node" presStyleLbl="node1" presStyleIdx="0" presStyleCnt="5">
        <dgm:presLayoutVars>
          <dgm:bulletEnabled val="1"/>
        </dgm:presLayoutVars>
      </dgm:prSet>
      <dgm:spPr/>
    </dgm:pt>
    <dgm:pt modelId="{AF4EC765-3675-4367-9D09-9F7F56AA122E}" type="pres">
      <dgm:prSet presAssocID="{D7EF1BBE-98C2-410F-849A-F2C8F7CEA25B}" presName="sibTrans" presStyleCnt="0"/>
      <dgm:spPr/>
    </dgm:pt>
    <dgm:pt modelId="{FA7D8615-BF98-4151-A17C-1E096DC5AF4E}" type="pres">
      <dgm:prSet presAssocID="{3351D32A-F0D7-4FCC-BC96-002FAD3AAC38}" presName="node" presStyleLbl="node1" presStyleIdx="1" presStyleCnt="5">
        <dgm:presLayoutVars>
          <dgm:bulletEnabled val="1"/>
        </dgm:presLayoutVars>
      </dgm:prSet>
      <dgm:spPr/>
    </dgm:pt>
    <dgm:pt modelId="{93D310AB-BA10-4BF7-99F4-EFE05A026544}" type="pres">
      <dgm:prSet presAssocID="{9FB78539-5777-44CF-B0E6-41BC2AFC1DDC}" presName="sibTrans" presStyleCnt="0"/>
      <dgm:spPr/>
    </dgm:pt>
    <dgm:pt modelId="{F9B5123F-295E-4CB3-9FC2-297A250EDB98}" type="pres">
      <dgm:prSet presAssocID="{07FCF05D-385E-40BA-962D-0242FB443506}" presName="node" presStyleLbl="node1" presStyleIdx="2" presStyleCnt="5" custScaleX="97314">
        <dgm:presLayoutVars>
          <dgm:bulletEnabled val="1"/>
        </dgm:presLayoutVars>
      </dgm:prSet>
      <dgm:spPr/>
    </dgm:pt>
    <dgm:pt modelId="{CCD37AEF-F4F4-4D32-938B-8DF98F44B167}" type="pres">
      <dgm:prSet presAssocID="{D7C8374F-22AC-41E0-B944-8F602F07A9D3}" presName="sibTrans" presStyleCnt="0"/>
      <dgm:spPr/>
    </dgm:pt>
    <dgm:pt modelId="{95EA6756-F7A0-4088-9D08-2A070FC5F360}" type="pres">
      <dgm:prSet presAssocID="{CE1C910A-FB55-45D3-8D46-55A280CC3889}" presName="node" presStyleLbl="node1" presStyleIdx="3" presStyleCnt="5">
        <dgm:presLayoutVars>
          <dgm:bulletEnabled val="1"/>
        </dgm:presLayoutVars>
      </dgm:prSet>
      <dgm:spPr/>
    </dgm:pt>
    <dgm:pt modelId="{BE39E7DC-0C73-4887-8B7A-1BD8F28ABAA9}" type="pres">
      <dgm:prSet presAssocID="{F484AD9E-FB88-4578-AB6E-923038FDD3C3}" presName="sibTrans" presStyleCnt="0"/>
      <dgm:spPr/>
    </dgm:pt>
    <dgm:pt modelId="{DF637CA0-C1A3-4A7F-893D-5EA2B49610EF}" type="pres">
      <dgm:prSet presAssocID="{CE107219-E1A4-403C-A7A5-B10DE8C6B97A}" presName="node" presStyleLbl="node1" presStyleIdx="4" presStyleCnt="5" custScaleX="176163" custLinFactX="10368" custLinFactNeighborX="100000" custLinFactNeighborY="2820">
        <dgm:presLayoutVars>
          <dgm:bulletEnabled val="1"/>
        </dgm:presLayoutVars>
      </dgm:prSet>
      <dgm:spPr/>
    </dgm:pt>
  </dgm:ptLst>
  <dgm:cxnLst>
    <dgm:cxn modelId="{D8E9B424-F084-46DC-B16F-DD366F195D26}" type="presOf" srcId="{BBC9BA28-1035-4464-AF0B-E5D5FDCA92AA}" destId="{37017A01-074E-417B-8BA3-591F02535F84}" srcOrd="0" destOrd="0" presId="urn:microsoft.com/office/officeart/2005/8/layout/default"/>
    <dgm:cxn modelId="{7AF62629-6B65-44A0-9D9C-A3E9C6CA8A55}" srcId="{FE7C43EA-D7A7-4E54-A3E8-3DADA0B3AD61}" destId="{3351D32A-F0D7-4FCC-BC96-002FAD3AAC38}" srcOrd="1" destOrd="0" parTransId="{A74B7775-6C8C-4BF4-825E-92CD30D25410}" sibTransId="{9FB78539-5777-44CF-B0E6-41BC2AFC1DDC}"/>
    <dgm:cxn modelId="{8B752C64-AA3D-4CE2-BE03-D24EE9FDD3A8}" type="presOf" srcId="{CE1C910A-FB55-45D3-8D46-55A280CC3889}" destId="{95EA6756-F7A0-4088-9D08-2A070FC5F360}" srcOrd="0" destOrd="0" presId="urn:microsoft.com/office/officeart/2005/8/layout/default"/>
    <dgm:cxn modelId="{51F52982-3541-4592-8047-744557DC8A58}" type="presOf" srcId="{3351D32A-F0D7-4FCC-BC96-002FAD3AAC38}" destId="{FA7D8615-BF98-4151-A17C-1E096DC5AF4E}" srcOrd="0" destOrd="0" presId="urn:microsoft.com/office/officeart/2005/8/layout/default"/>
    <dgm:cxn modelId="{FA70A28E-9E75-441B-BC63-FFB04D25625F}" srcId="{FE7C43EA-D7A7-4E54-A3E8-3DADA0B3AD61}" destId="{BBC9BA28-1035-4464-AF0B-E5D5FDCA92AA}" srcOrd="0" destOrd="0" parTransId="{30AB0ACB-F7A2-4638-A56F-23AF83AA72B3}" sibTransId="{D7EF1BBE-98C2-410F-849A-F2C8F7CEA25B}"/>
    <dgm:cxn modelId="{5DBAB597-C8C7-46DA-BCC8-2A13FF2015F6}" type="presOf" srcId="{FE7C43EA-D7A7-4E54-A3E8-3DADA0B3AD61}" destId="{B67F5F5E-BF86-4B23-9D77-1752F8099348}" srcOrd="0" destOrd="0" presId="urn:microsoft.com/office/officeart/2005/8/layout/default"/>
    <dgm:cxn modelId="{0EB56D99-92CF-4D7D-AD49-91E252A81BB4}" srcId="{FE7C43EA-D7A7-4E54-A3E8-3DADA0B3AD61}" destId="{CE107219-E1A4-403C-A7A5-B10DE8C6B97A}" srcOrd="4" destOrd="0" parTransId="{4970ACA2-43C7-4B0E-81FF-F8F845E8EE78}" sibTransId="{7F13B4FD-FD06-4D08-A908-BB6296316C91}"/>
    <dgm:cxn modelId="{48749FA4-2900-42C8-A27E-A376ED1EB7DC}" type="presOf" srcId="{07FCF05D-385E-40BA-962D-0242FB443506}" destId="{F9B5123F-295E-4CB3-9FC2-297A250EDB98}" srcOrd="0" destOrd="0" presId="urn:microsoft.com/office/officeart/2005/8/layout/default"/>
    <dgm:cxn modelId="{FD36ECCA-B4A8-4354-B531-946C28F18424}" srcId="{FE7C43EA-D7A7-4E54-A3E8-3DADA0B3AD61}" destId="{CE1C910A-FB55-45D3-8D46-55A280CC3889}" srcOrd="3" destOrd="0" parTransId="{E9CFFE06-25D7-4CCE-9D49-413F1B71C8AF}" sibTransId="{F484AD9E-FB88-4578-AB6E-923038FDD3C3}"/>
    <dgm:cxn modelId="{C064A4CC-F63B-42E4-B9F7-CCB80AAA6D36}" type="presOf" srcId="{CE107219-E1A4-403C-A7A5-B10DE8C6B97A}" destId="{DF637CA0-C1A3-4A7F-893D-5EA2B49610EF}" srcOrd="0" destOrd="0" presId="urn:microsoft.com/office/officeart/2005/8/layout/default"/>
    <dgm:cxn modelId="{63B50EF9-BE05-4901-9BEF-A6437618A30E}" srcId="{FE7C43EA-D7A7-4E54-A3E8-3DADA0B3AD61}" destId="{07FCF05D-385E-40BA-962D-0242FB443506}" srcOrd="2" destOrd="0" parTransId="{380992C8-AAE8-4695-94D7-B3E7244516B6}" sibTransId="{D7C8374F-22AC-41E0-B944-8F602F07A9D3}"/>
    <dgm:cxn modelId="{8E65940B-9B2D-4747-A398-3FDCC95A63D8}" type="presParOf" srcId="{B67F5F5E-BF86-4B23-9D77-1752F8099348}" destId="{37017A01-074E-417B-8BA3-591F02535F84}" srcOrd="0" destOrd="0" presId="urn:microsoft.com/office/officeart/2005/8/layout/default"/>
    <dgm:cxn modelId="{73A7ED61-1168-438C-9969-F5F87A221670}" type="presParOf" srcId="{B67F5F5E-BF86-4B23-9D77-1752F8099348}" destId="{AF4EC765-3675-4367-9D09-9F7F56AA122E}" srcOrd="1" destOrd="0" presId="urn:microsoft.com/office/officeart/2005/8/layout/default"/>
    <dgm:cxn modelId="{C8147627-FFCB-4D34-96C4-30BC537ACC24}" type="presParOf" srcId="{B67F5F5E-BF86-4B23-9D77-1752F8099348}" destId="{FA7D8615-BF98-4151-A17C-1E096DC5AF4E}" srcOrd="2" destOrd="0" presId="urn:microsoft.com/office/officeart/2005/8/layout/default"/>
    <dgm:cxn modelId="{7BFD2347-6F3B-4B3D-BB3F-A8E5B8FC4BB5}" type="presParOf" srcId="{B67F5F5E-BF86-4B23-9D77-1752F8099348}" destId="{93D310AB-BA10-4BF7-99F4-EFE05A026544}" srcOrd="3" destOrd="0" presId="urn:microsoft.com/office/officeart/2005/8/layout/default"/>
    <dgm:cxn modelId="{B4DAA216-8FF5-444D-A041-66937E95DCCF}" type="presParOf" srcId="{B67F5F5E-BF86-4B23-9D77-1752F8099348}" destId="{F9B5123F-295E-4CB3-9FC2-297A250EDB98}" srcOrd="4" destOrd="0" presId="urn:microsoft.com/office/officeart/2005/8/layout/default"/>
    <dgm:cxn modelId="{411ADD7C-1818-40BD-A249-5825FAD5BDA7}" type="presParOf" srcId="{B67F5F5E-BF86-4B23-9D77-1752F8099348}" destId="{CCD37AEF-F4F4-4D32-938B-8DF98F44B167}" srcOrd="5" destOrd="0" presId="urn:microsoft.com/office/officeart/2005/8/layout/default"/>
    <dgm:cxn modelId="{F58AEE43-AB4E-4D1D-9CE2-5C83B806EF5F}" type="presParOf" srcId="{B67F5F5E-BF86-4B23-9D77-1752F8099348}" destId="{95EA6756-F7A0-4088-9D08-2A070FC5F360}" srcOrd="6" destOrd="0" presId="urn:microsoft.com/office/officeart/2005/8/layout/default"/>
    <dgm:cxn modelId="{1D062DD9-2A4D-4439-A624-3A924E4CE9B0}" type="presParOf" srcId="{B67F5F5E-BF86-4B23-9D77-1752F8099348}" destId="{BE39E7DC-0C73-4887-8B7A-1BD8F28ABAA9}" srcOrd="7" destOrd="0" presId="urn:microsoft.com/office/officeart/2005/8/layout/default"/>
    <dgm:cxn modelId="{1F9C0022-5FA3-4E64-836A-F443AA7C18AF}" type="presParOf" srcId="{B67F5F5E-BF86-4B23-9D77-1752F8099348}" destId="{DF637CA0-C1A3-4A7F-893D-5EA2B49610E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FDB0FC-7F70-452C-A0F4-7EEF9CAAEF3D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6C9D4886-0E4F-492E-B9C5-16923270C9EB}">
      <dgm:prSet phldrT="[Texto]"/>
      <dgm:spPr/>
      <dgm:t>
        <a:bodyPr/>
        <a:lstStyle/>
        <a:p>
          <a:r>
            <a:rPr lang="es-MX" dirty="0">
              <a:latin typeface="Times New Roman" panose="02020603050405020304" pitchFamily="18" charset="0"/>
              <a:cs typeface="Times New Roman" panose="02020603050405020304" pitchFamily="18" charset="0"/>
            </a:rPr>
            <a:t>Fundamentos de Programación para el análisis de datos.</a:t>
          </a:r>
        </a:p>
      </dgm:t>
    </dgm:pt>
    <dgm:pt modelId="{FDC18188-DE5E-4CBE-98A2-E27D93438094}" type="parTrans" cxnId="{18DDA797-6CD5-4288-A968-7720195BF979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D26C6F-F8CF-4875-B6E1-6F99D8523D4F}" type="sibTrans" cxnId="{18DDA797-6CD5-4288-A968-7720195BF979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28511B-B3F3-4FB1-8D1F-D327B2AE0484}">
      <dgm:prSet phldrT="[Texto]"/>
      <dgm:spPr/>
      <dgm:t>
        <a:bodyPr/>
        <a:lstStyle/>
        <a:p>
          <a:r>
            <a:rPr lang="es-MX" dirty="0">
              <a:latin typeface="Times New Roman" panose="02020603050405020304" pitchFamily="18" charset="0"/>
              <a:cs typeface="Times New Roman" panose="02020603050405020304" pitchFamily="18" charset="0"/>
            </a:rPr>
            <a:t>Fundamentos del análisis de datos.</a:t>
          </a:r>
        </a:p>
      </dgm:t>
    </dgm:pt>
    <dgm:pt modelId="{30703F43-7FBC-4CA4-94EF-338A202B7F10}" type="parTrans" cxnId="{4DC188AB-6036-4001-B987-DA8040614382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822AAB-5617-4D1A-853B-AF96307CC2C8}" type="sibTrans" cxnId="{4DC188AB-6036-4001-B987-DA8040614382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0B82A0-F45C-49FA-B324-8CB1823361C8}">
      <dgm:prSet phldrT="[Texto]"/>
      <dgm:spPr/>
      <dgm:t>
        <a:bodyPr/>
        <a:lstStyle/>
        <a:p>
          <a:r>
            <a:rPr lang="es-MX" dirty="0">
              <a:latin typeface="Times New Roman" panose="02020603050405020304" pitchFamily="18" charset="0"/>
              <a:cs typeface="Times New Roman" panose="02020603050405020304" pitchFamily="18" charset="0"/>
            </a:rPr>
            <a:t>Visualización y análisis exploratorio de los datos.</a:t>
          </a:r>
        </a:p>
      </dgm:t>
    </dgm:pt>
    <dgm:pt modelId="{65FABA45-2EBA-4548-B1C1-6986E34CFDEE}" type="parTrans" cxnId="{622717FC-9913-44FE-917E-09400502ECB8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20A1B4-2AE7-4586-9E7A-E2DC745FA93D}" type="sibTrans" cxnId="{622717FC-9913-44FE-917E-09400502ECB8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0435CF-2955-4253-98D2-91864FACA79E}">
      <dgm:prSet phldrT="[Texto]"/>
      <dgm:spPr/>
      <dgm:t>
        <a:bodyPr/>
        <a:lstStyle/>
        <a:p>
          <a:r>
            <a:rPr lang="es-MX" dirty="0">
              <a:latin typeface="Times New Roman" panose="02020603050405020304" pitchFamily="18" charset="0"/>
              <a:cs typeface="Times New Roman" panose="02020603050405020304" pitchFamily="18" charset="0"/>
            </a:rPr>
            <a:t>Análisis Inferencial</a:t>
          </a:r>
        </a:p>
      </dgm:t>
    </dgm:pt>
    <dgm:pt modelId="{22D64396-850E-4302-A4EF-BFC943C1DA6F}" type="parTrans" cxnId="{70EDADA3-3C6E-47AE-957A-27CC27212510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484735-C8A8-413A-8ED8-86916DFD7651}" type="sibTrans" cxnId="{70EDADA3-3C6E-47AE-957A-27CC27212510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9820C1-FCBA-43CC-8F2C-985860270B23}">
      <dgm:prSet phldrT="[Texto]"/>
      <dgm:spPr/>
      <dgm:t>
        <a:bodyPr/>
        <a:lstStyle/>
        <a:p>
          <a:r>
            <a:rPr lang="es-MX" dirty="0">
              <a:latin typeface="Times New Roman" panose="02020603050405020304" pitchFamily="18" charset="0"/>
              <a:cs typeface="Times New Roman" panose="02020603050405020304" pitchFamily="18" charset="0"/>
            </a:rPr>
            <a:t>Aprendizaje Máquina</a:t>
          </a:r>
        </a:p>
      </dgm:t>
    </dgm:pt>
    <dgm:pt modelId="{08D8ECEF-D0C0-482C-83F4-C35E0E492740}" type="parTrans" cxnId="{C122EA19-8877-4BAF-9AD1-BE36D3FE6A62}">
      <dgm:prSet/>
      <dgm:spPr/>
      <dgm:t>
        <a:bodyPr/>
        <a:lstStyle/>
        <a:p>
          <a:endParaRPr lang="es-MX"/>
        </a:p>
      </dgm:t>
    </dgm:pt>
    <dgm:pt modelId="{A7D9DAF5-3722-4EB1-84EF-CD8A67D6F25A}" type="sibTrans" cxnId="{C122EA19-8877-4BAF-9AD1-BE36D3FE6A62}">
      <dgm:prSet/>
      <dgm:spPr/>
      <dgm:t>
        <a:bodyPr/>
        <a:lstStyle/>
        <a:p>
          <a:endParaRPr lang="es-MX"/>
        </a:p>
      </dgm:t>
    </dgm:pt>
    <dgm:pt modelId="{02D6070C-E312-46BA-9F21-0B6172B1AD51}" type="pres">
      <dgm:prSet presAssocID="{89FDB0FC-7F70-452C-A0F4-7EEF9CAAEF3D}" presName="Name0" presStyleCnt="0">
        <dgm:presLayoutVars>
          <dgm:dir/>
          <dgm:resizeHandles val="exact"/>
        </dgm:presLayoutVars>
      </dgm:prSet>
      <dgm:spPr/>
    </dgm:pt>
    <dgm:pt modelId="{CFC0C16A-0D4C-4C1C-BE59-93F32F6D027D}" type="pres">
      <dgm:prSet presAssocID="{6C9D4886-0E4F-492E-B9C5-16923270C9EB}" presName="node" presStyleLbl="node1" presStyleIdx="0" presStyleCnt="5">
        <dgm:presLayoutVars>
          <dgm:bulletEnabled val="1"/>
        </dgm:presLayoutVars>
      </dgm:prSet>
      <dgm:spPr/>
    </dgm:pt>
    <dgm:pt modelId="{ECBEA110-C2F3-4C44-A805-8F7386D1E679}" type="pres">
      <dgm:prSet presAssocID="{C1D26C6F-F8CF-4875-B6E1-6F99D8523D4F}" presName="sibTrans" presStyleLbl="sibTrans2D1" presStyleIdx="0" presStyleCnt="4"/>
      <dgm:spPr/>
    </dgm:pt>
    <dgm:pt modelId="{499705CA-07E3-4CF7-B387-151765238A09}" type="pres">
      <dgm:prSet presAssocID="{C1D26C6F-F8CF-4875-B6E1-6F99D8523D4F}" presName="connectorText" presStyleLbl="sibTrans2D1" presStyleIdx="0" presStyleCnt="4"/>
      <dgm:spPr/>
    </dgm:pt>
    <dgm:pt modelId="{3D87D3F5-2A76-468A-9FDD-8A90EAA3ECFC}" type="pres">
      <dgm:prSet presAssocID="{D428511B-B3F3-4FB1-8D1F-D327B2AE0484}" presName="node" presStyleLbl="node1" presStyleIdx="1" presStyleCnt="5">
        <dgm:presLayoutVars>
          <dgm:bulletEnabled val="1"/>
        </dgm:presLayoutVars>
      </dgm:prSet>
      <dgm:spPr/>
    </dgm:pt>
    <dgm:pt modelId="{E07065B8-C261-4B73-A4DE-EF37E13A99F2}" type="pres">
      <dgm:prSet presAssocID="{D3822AAB-5617-4D1A-853B-AF96307CC2C8}" presName="sibTrans" presStyleLbl="sibTrans2D1" presStyleIdx="1" presStyleCnt="4"/>
      <dgm:spPr/>
    </dgm:pt>
    <dgm:pt modelId="{39662CF0-3835-4570-BACE-BF3A0C9A944A}" type="pres">
      <dgm:prSet presAssocID="{D3822AAB-5617-4D1A-853B-AF96307CC2C8}" presName="connectorText" presStyleLbl="sibTrans2D1" presStyleIdx="1" presStyleCnt="4"/>
      <dgm:spPr/>
    </dgm:pt>
    <dgm:pt modelId="{2BA9BFA7-A2F2-481C-B54B-006E78562808}" type="pres">
      <dgm:prSet presAssocID="{670B82A0-F45C-49FA-B324-8CB1823361C8}" presName="node" presStyleLbl="node1" presStyleIdx="2" presStyleCnt="5">
        <dgm:presLayoutVars>
          <dgm:bulletEnabled val="1"/>
        </dgm:presLayoutVars>
      </dgm:prSet>
      <dgm:spPr/>
    </dgm:pt>
    <dgm:pt modelId="{29BBF4DE-CF82-4BBC-9155-958C2F6D5332}" type="pres">
      <dgm:prSet presAssocID="{4720A1B4-2AE7-4586-9E7A-E2DC745FA93D}" presName="sibTrans" presStyleLbl="sibTrans2D1" presStyleIdx="2" presStyleCnt="4"/>
      <dgm:spPr/>
    </dgm:pt>
    <dgm:pt modelId="{B6E67B58-27F4-47FF-A73B-0DABA8149FC9}" type="pres">
      <dgm:prSet presAssocID="{4720A1B4-2AE7-4586-9E7A-E2DC745FA93D}" presName="connectorText" presStyleLbl="sibTrans2D1" presStyleIdx="2" presStyleCnt="4"/>
      <dgm:spPr/>
    </dgm:pt>
    <dgm:pt modelId="{465D11AF-AC5B-47A4-8DDB-CEC37FF993AB}" type="pres">
      <dgm:prSet presAssocID="{520435CF-2955-4253-98D2-91864FACA79E}" presName="node" presStyleLbl="node1" presStyleIdx="3" presStyleCnt="5">
        <dgm:presLayoutVars>
          <dgm:bulletEnabled val="1"/>
        </dgm:presLayoutVars>
      </dgm:prSet>
      <dgm:spPr/>
    </dgm:pt>
    <dgm:pt modelId="{69E46F48-07B1-46EE-97D5-EAB9F9C43F13}" type="pres">
      <dgm:prSet presAssocID="{FD484735-C8A8-413A-8ED8-86916DFD7651}" presName="sibTrans" presStyleLbl="sibTrans2D1" presStyleIdx="3" presStyleCnt="4"/>
      <dgm:spPr/>
    </dgm:pt>
    <dgm:pt modelId="{8EC99DC3-CAAF-4BCE-999A-8AC69CF26EBD}" type="pres">
      <dgm:prSet presAssocID="{FD484735-C8A8-413A-8ED8-86916DFD7651}" presName="connectorText" presStyleLbl="sibTrans2D1" presStyleIdx="3" presStyleCnt="4"/>
      <dgm:spPr/>
    </dgm:pt>
    <dgm:pt modelId="{F52374CA-AE45-4594-95D4-799B1A6717E4}" type="pres">
      <dgm:prSet presAssocID="{4B9820C1-FCBA-43CC-8F2C-985860270B23}" presName="node" presStyleLbl="node1" presStyleIdx="4" presStyleCnt="5">
        <dgm:presLayoutVars>
          <dgm:bulletEnabled val="1"/>
        </dgm:presLayoutVars>
      </dgm:prSet>
      <dgm:spPr/>
    </dgm:pt>
  </dgm:ptLst>
  <dgm:cxnLst>
    <dgm:cxn modelId="{C122EA19-8877-4BAF-9AD1-BE36D3FE6A62}" srcId="{89FDB0FC-7F70-452C-A0F4-7EEF9CAAEF3D}" destId="{4B9820C1-FCBA-43CC-8F2C-985860270B23}" srcOrd="4" destOrd="0" parTransId="{08D8ECEF-D0C0-482C-83F4-C35E0E492740}" sibTransId="{A7D9DAF5-3722-4EB1-84EF-CD8A67D6F25A}"/>
    <dgm:cxn modelId="{22863323-CE09-433F-9749-4E1A47A855E7}" type="presOf" srcId="{FD484735-C8A8-413A-8ED8-86916DFD7651}" destId="{8EC99DC3-CAAF-4BCE-999A-8AC69CF26EBD}" srcOrd="1" destOrd="0" presId="urn:microsoft.com/office/officeart/2005/8/layout/process1"/>
    <dgm:cxn modelId="{8D939244-6F43-4577-A51B-EAE54F8510F8}" type="presOf" srcId="{D3822AAB-5617-4D1A-853B-AF96307CC2C8}" destId="{39662CF0-3835-4570-BACE-BF3A0C9A944A}" srcOrd="1" destOrd="0" presId="urn:microsoft.com/office/officeart/2005/8/layout/process1"/>
    <dgm:cxn modelId="{5F906374-D5EC-4665-B9A6-0E617C96D8FD}" type="presOf" srcId="{C1D26C6F-F8CF-4875-B6E1-6F99D8523D4F}" destId="{ECBEA110-C2F3-4C44-A805-8F7386D1E679}" srcOrd="0" destOrd="0" presId="urn:microsoft.com/office/officeart/2005/8/layout/process1"/>
    <dgm:cxn modelId="{0FA32E56-BACE-45A5-8650-F578C6AA2332}" type="presOf" srcId="{4720A1B4-2AE7-4586-9E7A-E2DC745FA93D}" destId="{29BBF4DE-CF82-4BBC-9155-958C2F6D5332}" srcOrd="0" destOrd="0" presId="urn:microsoft.com/office/officeart/2005/8/layout/process1"/>
    <dgm:cxn modelId="{91D38557-39FA-4AE0-A1D6-D701BCC7131A}" type="presOf" srcId="{D3822AAB-5617-4D1A-853B-AF96307CC2C8}" destId="{E07065B8-C261-4B73-A4DE-EF37E13A99F2}" srcOrd="0" destOrd="0" presId="urn:microsoft.com/office/officeart/2005/8/layout/process1"/>
    <dgm:cxn modelId="{A67EAE82-610E-419E-AF2A-FB4B953B13BB}" type="presOf" srcId="{6C9D4886-0E4F-492E-B9C5-16923270C9EB}" destId="{CFC0C16A-0D4C-4C1C-BE59-93F32F6D027D}" srcOrd="0" destOrd="0" presId="urn:microsoft.com/office/officeart/2005/8/layout/process1"/>
    <dgm:cxn modelId="{C7442A89-81D1-48DF-ADC4-9A2B638DBAC6}" type="presOf" srcId="{C1D26C6F-F8CF-4875-B6E1-6F99D8523D4F}" destId="{499705CA-07E3-4CF7-B387-151765238A09}" srcOrd="1" destOrd="0" presId="urn:microsoft.com/office/officeart/2005/8/layout/process1"/>
    <dgm:cxn modelId="{18DDA797-6CD5-4288-A968-7720195BF979}" srcId="{89FDB0FC-7F70-452C-A0F4-7EEF9CAAEF3D}" destId="{6C9D4886-0E4F-492E-B9C5-16923270C9EB}" srcOrd="0" destOrd="0" parTransId="{FDC18188-DE5E-4CBE-98A2-E27D93438094}" sibTransId="{C1D26C6F-F8CF-4875-B6E1-6F99D8523D4F}"/>
    <dgm:cxn modelId="{67A6599F-A2A3-43A0-AFED-74A4D022830E}" type="presOf" srcId="{520435CF-2955-4253-98D2-91864FACA79E}" destId="{465D11AF-AC5B-47A4-8DDB-CEC37FF993AB}" srcOrd="0" destOrd="0" presId="urn:microsoft.com/office/officeart/2005/8/layout/process1"/>
    <dgm:cxn modelId="{70EDADA3-3C6E-47AE-957A-27CC27212510}" srcId="{89FDB0FC-7F70-452C-A0F4-7EEF9CAAEF3D}" destId="{520435CF-2955-4253-98D2-91864FACA79E}" srcOrd="3" destOrd="0" parTransId="{22D64396-850E-4302-A4EF-BFC943C1DA6F}" sibTransId="{FD484735-C8A8-413A-8ED8-86916DFD7651}"/>
    <dgm:cxn modelId="{E6E7DEA5-F53A-4C6C-AB14-185E65D14F8A}" type="presOf" srcId="{670B82A0-F45C-49FA-B324-8CB1823361C8}" destId="{2BA9BFA7-A2F2-481C-B54B-006E78562808}" srcOrd="0" destOrd="0" presId="urn:microsoft.com/office/officeart/2005/8/layout/process1"/>
    <dgm:cxn modelId="{4DC188AB-6036-4001-B987-DA8040614382}" srcId="{89FDB0FC-7F70-452C-A0F4-7EEF9CAAEF3D}" destId="{D428511B-B3F3-4FB1-8D1F-D327B2AE0484}" srcOrd="1" destOrd="0" parTransId="{30703F43-7FBC-4CA4-94EF-338A202B7F10}" sibTransId="{D3822AAB-5617-4D1A-853B-AF96307CC2C8}"/>
    <dgm:cxn modelId="{B34D0FAD-91CB-4DD4-B50E-D1605C42FDF0}" type="presOf" srcId="{FD484735-C8A8-413A-8ED8-86916DFD7651}" destId="{69E46F48-07B1-46EE-97D5-EAB9F9C43F13}" srcOrd="0" destOrd="0" presId="urn:microsoft.com/office/officeart/2005/8/layout/process1"/>
    <dgm:cxn modelId="{3B8797B9-4314-44AD-844F-8E10CEC3C66F}" type="presOf" srcId="{89FDB0FC-7F70-452C-A0F4-7EEF9CAAEF3D}" destId="{02D6070C-E312-46BA-9F21-0B6172B1AD51}" srcOrd="0" destOrd="0" presId="urn:microsoft.com/office/officeart/2005/8/layout/process1"/>
    <dgm:cxn modelId="{33D8B1DC-6962-4332-96A7-DB39419B35FF}" type="presOf" srcId="{D428511B-B3F3-4FB1-8D1F-D327B2AE0484}" destId="{3D87D3F5-2A76-468A-9FDD-8A90EAA3ECFC}" srcOrd="0" destOrd="0" presId="urn:microsoft.com/office/officeart/2005/8/layout/process1"/>
    <dgm:cxn modelId="{486908E1-57D8-4F8C-ABD9-302E32022879}" type="presOf" srcId="{4B9820C1-FCBA-43CC-8F2C-985860270B23}" destId="{F52374CA-AE45-4594-95D4-799B1A6717E4}" srcOrd="0" destOrd="0" presId="urn:microsoft.com/office/officeart/2005/8/layout/process1"/>
    <dgm:cxn modelId="{C5B69FF3-0FC6-48EE-B3EC-F7AE457768B5}" type="presOf" srcId="{4720A1B4-2AE7-4586-9E7A-E2DC745FA93D}" destId="{B6E67B58-27F4-47FF-A73B-0DABA8149FC9}" srcOrd="1" destOrd="0" presId="urn:microsoft.com/office/officeart/2005/8/layout/process1"/>
    <dgm:cxn modelId="{622717FC-9913-44FE-917E-09400502ECB8}" srcId="{89FDB0FC-7F70-452C-A0F4-7EEF9CAAEF3D}" destId="{670B82A0-F45C-49FA-B324-8CB1823361C8}" srcOrd="2" destOrd="0" parTransId="{65FABA45-2EBA-4548-B1C1-6986E34CFDEE}" sibTransId="{4720A1B4-2AE7-4586-9E7A-E2DC745FA93D}"/>
    <dgm:cxn modelId="{74B341BD-6003-47D7-AE92-C4FA4F893889}" type="presParOf" srcId="{02D6070C-E312-46BA-9F21-0B6172B1AD51}" destId="{CFC0C16A-0D4C-4C1C-BE59-93F32F6D027D}" srcOrd="0" destOrd="0" presId="urn:microsoft.com/office/officeart/2005/8/layout/process1"/>
    <dgm:cxn modelId="{C427EC9B-6A95-405B-8324-CB69CC04B0CF}" type="presParOf" srcId="{02D6070C-E312-46BA-9F21-0B6172B1AD51}" destId="{ECBEA110-C2F3-4C44-A805-8F7386D1E679}" srcOrd="1" destOrd="0" presId="urn:microsoft.com/office/officeart/2005/8/layout/process1"/>
    <dgm:cxn modelId="{0C6462E6-39CC-499A-B1AC-519E91C2646B}" type="presParOf" srcId="{ECBEA110-C2F3-4C44-A805-8F7386D1E679}" destId="{499705CA-07E3-4CF7-B387-151765238A09}" srcOrd="0" destOrd="0" presId="urn:microsoft.com/office/officeart/2005/8/layout/process1"/>
    <dgm:cxn modelId="{F5601AAE-B51B-4950-AAE1-AA9BDB3F3763}" type="presParOf" srcId="{02D6070C-E312-46BA-9F21-0B6172B1AD51}" destId="{3D87D3F5-2A76-468A-9FDD-8A90EAA3ECFC}" srcOrd="2" destOrd="0" presId="urn:microsoft.com/office/officeart/2005/8/layout/process1"/>
    <dgm:cxn modelId="{AEDE65FF-6202-497A-8E8C-32DCAC19E028}" type="presParOf" srcId="{02D6070C-E312-46BA-9F21-0B6172B1AD51}" destId="{E07065B8-C261-4B73-A4DE-EF37E13A99F2}" srcOrd="3" destOrd="0" presId="urn:microsoft.com/office/officeart/2005/8/layout/process1"/>
    <dgm:cxn modelId="{A1AE0ABF-8547-4944-9052-858E6733E800}" type="presParOf" srcId="{E07065B8-C261-4B73-A4DE-EF37E13A99F2}" destId="{39662CF0-3835-4570-BACE-BF3A0C9A944A}" srcOrd="0" destOrd="0" presId="urn:microsoft.com/office/officeart/2005/8/layout/process1"/>
    <dgm:cxn modelId="{58875CFB-6E23-4AE0-8C1C-9B113853A6DB}" type="presParOf" srcId="{02D6070C-E312-46BA-9F21-0B6172B1AD51}" destId="{2BA9BFA7-A2F2-481C-B54B-006E78562808}" srcOrd="4" destOrd="0" presId="urn:microsoft.com/office/officeart/2005/8/layout/process1"/>
    <dgm:cxn modelId="{6B5E924F-F3BF-4C7F-839C-F777C5E42F36}" type="presParOf" srcId="{02D6070C-E312-46BA-9F21-0B6172B1AD51}" destId="{29BBF4DE-CF82-4BBC-9155-958C2F6D5332}" srcOrd="5" destOrd="0" presId="urn:microsoft.com/office/officeart/2005/8/layout/process1"/>
    <dgm:cxn modelId="{3A70D2D8-8746-4202-8B91-9CFE9F93F57B}" type="presParOf" srcId="{29BBF4DE-CF82-4BBC-9155-958C2F6D5332}" destId="{B6E67B58-27F4-47FF-A73B-0DABA8149FC9}" srcOrd="0" destOrd="0" presId="urn:microsoft.com/office/officeart/2005/8/layout/process1"/>
    <dgm:cxn modelId="{4E0C1944-1ACE-44FB-9BC3-310C2CD6E162}" type="presParOf" srcId="{02D6070C-E312-46BA-9F21-0B6172B1AD51}" destId="{465D11AF-AC5B-47A4-8DDB-CEC37FF993AB}" srcOrd="6" destOrd="0" presId="urn:microsoft.com/office/officeart/2005/8/layout/process1"/>
    <dgm:cxn modelId="{A7A21F1E-F2FB-4CD9-A59E-5ACA10EC2031}" type="presParOf" srcId="{02D6070C-E312-46BA-9F21-0B6172B1AD51}" destId="{69E46F48-07B1-46EE-97D5-EAB9F9C43F13}" srcOrd="7" destOrd="0" presId="urn:microsoft.com/office/officeart/2005/8/layout/process1"/>
    <dgm:cxn modelId="{C5E3757C-5AE9-4241-BAE0-3D6D44E43297}" type="presParOf" srcId="{69E46F48-07B1-46EE-97D5-EAB9F9C43F13}" destId="{8EC99DC3-CAAF-4BCE-999A-8AC69CF26EBD}" srcOrd="0" destOrd="0" presId="urn:microsoft.com/office/officeart/2005/8/layout/process1"/>
    <dgm:cxn modelId="{21AF13C8-D8ED-4062-BB7B-0873EEB21D12}" type="presParOf" srcId="{02D6070C-E312-46BA-9F21-0B6172B1AD51}" destId="{F52374CA-AE45-4594-95D4-799B1A6717E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6B7C7E-FD4D-42AA-802A-AE67FB80446F}" type="doc">
      <dgm:prSet loTypeId="urn:microsoft.com/office/officeart/2005/8/layout/hProcess9" loCatId="process" qsTypeId="urn:microsoft.com/office/officeart/2005/8/quickstyle/simple1" qsCatId="simple" csTypeId="urn:microsoft.com/office/officeart/2005/8/colors/accent2_1" csCatId="accent2" phldr="1"/>
      <dgm:spPr/>
    </dgm:pt>
    <dgm:pt modelId="{79E1A2A6-1F51-44C9-AB97-F7EF5385564B}">
      <dgm:prSet phldrT="[Texto]"/>
      <dgm:spPr/>
      <dgm:t>
        <a:bodyPr/>
        <a:lstStyle/>
        <a:p>
          <a:r>
            <a:rPr lang="es-MX" dirty="0">
              <a:latin typeface="Times New Roman" panose="02020603050405020304" pitchFamily="18" charset="0"/>
              <a:cs typeface="Times New Roman" panose="02020603050405020304" pitchFamily="18" charset="0"/>
            </a:rPr>
            <a:t>Recolección de datos</a:t>
          </a:r>
        </a:p>
      </dgm:t>
    </dgm:pt>
    <dgm:pt modelId="{A8026CC3-24B6-4BF7-9E10-4012C28B9F69}" type="parTrans" cxnId="{5F19007E-274A-4640-B00E-B2F8C67923B6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831489-A1E5-48B1-86EF-5500671E8AF9}" type="sibTrans" cxnId="{5F19007E-274A-4640-B00E-B2F8C67923B6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AF7EE4-71F1-41D4-ACA8-E03B6E0B3D23}">
      <dgm:prSet phldrT="[Texto]"/>
      <dgm:spPr/>
      <dgm:t>
        <a:bodyPr/>
        <a:lstStyle/>
        <a:p>
          <a:r>
            <a:rPr lang="es-MX" dirty="0">
              <a:latin typeface="Times New Roman" panose="02020603050405020304" pitchFamily="18" charset="0"/>
              <a:cs typeface="Times New Roman" panose="02020603050405020304" pitchFamily="18" charset="0"/>
            </a:rPr>
            <a:t>Limpieza y preparación de datos</a:t>
          </a:r>
        </a:p>
      </dgm:t>
    </dgm:pt>
    <dgm:pt modelId="{A3B3630B-A6CC-48F4-B3FA-059C77820C99}" type="parTrans" cxnId="{47A5E438-E4CB-435D-A3A2-0E7D8DE55A9A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C9C1E9-A712-45E8-A95C-8C613EB73203}" type="sibTrans" cxnId="{47A5E438-E4CB-435D-A3A2-0E7D8DE55A9A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F0858B-8740-4AE8-8B41-D0083308C718}">
      <dgm:prSet phldrT="[Texto]"/>
      <dgm:spPr/>
      <dgm:t>
        <a:bodyPr/>
        <a:lstStyle/>
        <a:p>
          <a:r>
            <a:rPr lang="es-MX" dirty="0">
              <a:latin typeface="Times New Roman" panose="02020603050405020304" pitchFamily="18" charset="0"/>
              <a:cs typeface="Times New Roman" panose="02020603050405020304" pitchFamily="18" charset="0"/>
            </a:rPr>
            <a:t>Análisis exploratorio de datos</a:t>
          </a:r>
        </a:p>
      </dgm:t>
    </dgm:pt>
    <dgm:pt modelId="{42CBFFE2-FDA7-4BD2-B68F-C395B754BAF3}" type="parTrans" cxnId="{4B8803B5-340A-4E98-A2E3-A9443790B2D6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D141A7-70B8-4068-800A-B2FFD6C2ACE9}" type="sibTrans" cxnId="{4B8803B5-340A-4E98-A2E3-A9443790B2D6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7AE186-B63C-424A-8DC7-920C885B469A}">
      <dgm:prSet phldrT="[Texto]"/>
      <dgm:spPr/>
      <dgm:t>
        <a:bodyPr/>
        <a:lstStyle/>
        <a:p>
          <a:r>
            <a:rPr lang="es-MX" dirty="0">
              <a:latin typeface="Times New Roman" panose="02020603050405020304" pitchFamily="18" charset="0"/>
              <a:cs typeface="Times New Roman" panose="02020603050405020304" pitchFamily="18" charset="0"/>
            </a:rPr>
            <a:t>Selección y aplicación de técnicas de análisis</a:t>
          </a:r>
        </a:p>
      </dgm:t>
    </dgm:pt>
    <dgm:pt modelId="{45DBA90E-B055-47A3-B35B-05F162701414}" type="parTrans" cxnId="{218F88D8-73DF-4EE6-B342-146643249777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DC2240-855E-4ED7-8EEE-BA353741303E}" type="sibTrans" cxnId="{218F88D8-73DF-4EE6-B342-146643249777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AD1E327-1661-40B5-9464-AC675B628B33}">
      <dgm:prSet phldrT="[Texto]"/>
      <dgm:spPr/>
      <dgm:t>
        <a:bodyPr/>
        <a:lstStyle/>
        <a:p>
          <a:r>
            <a:rPr lang="es-MX" dirty="0">
              <a:latin typeface="Times New Roman" panose="02020603050405020304" pitchFamily="18" charset="0"/>
              <a:cs typeface="Times New Roman" panose="02020603050405020304" pitchFamily="18" charset="0"/>
            </a:rPr>
            <a:t>Interpretación de resultados</a:t>
          </a:r>
        </a:p>
      </dgm:t>
    </dgm:pt>
    <dgm:pt modelId="{1F859B42-8FC5-4D9D-92AD-A0120A1BF7F7}" type="parTrans" cxnId="{EB691E11-760F-4F57-A466-F725A92A3207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1D8AF2-8A58-467C-B26A-F910AB25AB40}" type="sibTrans" cxnId="{EB691E11-760F-4F57-A466-F725A92A3207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47472D-6D81-4016-AA1D-149938DB2101}">
      <dgm:prSet phldrT="[Texto]"/>
      <dgm:spPr/>
      <dgm:t>
        <a:bodyPr/>
        <a:lstStyle/>
        <a:p>
          <a:r>
            <a:rPr lang="es-MX" dirty="0">
              <a:latin typeface="Times New Roman" panose="02020603050405020304" pitchFamily="18" charset="0"/>
              <a:cs typeface="Times New Roman" panose="02020603050405020304" pitchFamily="18" charset="0"/>
            </a:rPr>
            <a:t>Comunicación de resultados</a:t>
          </a:r>
        </a:p>
      </dgm:t>
    </dgm:pt>
    <dgm:pt modelId="{1FE6AE5A-DC58-4D78-86EA-D1302C3ED5CE}" type="parTrans" cxnId="{52230B00-C156-4358-8559-81D4ECEA10A3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A44AEA-7885-476D-9BA7-9F1C4D1F1DEF}" type="sibTrans" cxnId="{52230B00-C156-4358-8559-81D4ECEA10A3}">
      <dgm:prSet/>
      <dgm:spPr/>
      <dgm:t>
        <a:bodyPr/>
        <a:lstStyle/>
        <a:p>
          <a:endParaRPr lang="es-MX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CFCD2F-B6A6-4F58-BD62-69FDCD212F04}" type="pres">
      <dgm:prSet presAssocID="{4E6B7C7E-FD4D-42AA-802A-AE67FB80446F}" presName="CompostProcess" presStyleCnt="0">
        <dgm:presLayoutVars>
          <dgm:dir/>
          <dgm:resizeHandles val="exact"/>
        </dgm:presLayoutVars>
      </dgm:prSet>
      <dgm:spPr/>
    </dgm:pt>
    <dgm:pt modelId="{B305B5F3-8F7F-46F4-87D0-C42A5FC710DD}" type="pres">
      <dgm:prSet presAssocID="{4E6B7C7E-FD4D-42AA-802A-AE67FB80446F}" presName="arrow" presStyleLbl="bgShp" presStyleIdx="0" presStyleCnt="1"/>
      <dgm:spPr/>
    </dgm:pt>
    <dgm:pt modelId="{AD60B883-30C0-48A8-87DD-4766D5FA3CDE}" type="pres">
      <dgm:prSet presAssocID="{4E6B7C7E-FD4D-42AA-802A-AE67FB80446F}" presName="linearProcess" presStyleCnt="0"/>
      <dgm:spPr/>
    </dgm:pt>
    <dgm:pt modelId="{87AFF60F-04DF-4BC6-B3CE-AB674BB0EE48}" type="pres">
      <dgm:prSet presAssocID="{79E1A2A6-1F51-44C9-AB97-F7EF5385564B}" presName="textNode" presStyleLbl="node1" presStyleIdx="0" presStyleCnt="6">
        <dgm:presLayoutVars>
          <dgm:bulletEnabled val="1"/>
        </dgm:presLayoutVars>
      </dgm:prSet>
      <dgm:spPr/>
    </dgm:pt>
    <dgm:pt modelId="{A5C709A2-5BBA-40A2-B7C3-65F3B5E32EA3}" type="pres">
      <dgm:prSet presAssocID="{D9831489-A1E5-48B1-86EF-5500671E8AF9}" presName="sibTrans" presStyleCnt="0"/>
      <dgm:spPr/>
    </dgm:pt>
    <dgm:pt modelId="{9218B359-3B64-427D-AB00-8EA66EBA886B}" type="pres">
      <dgm:prSet presAssocID="{93AF7EE4-71F1-41D4-ACA8-E03B6E0B3D23}" presName="textNode" presStyleLbl="node1" presStyleIdx="1" presStyleCnt="6">
        <dgm:presLayoutVars>
          <dgm:bulletEnabled val="1"/>
        </dgm:presLayoutVars>
      </dgm:prSet>
      <dgm:spPr/>
    </dgm:pt>
    <dgm:pt modelId="{6D671B9F-1828-4ACA-A0BB-3A90B2D10C40}" type="pres">
      <dgm:prSet presAssocID="{35C9C1E9-A712-45E8-A95C-8C613EB73203}" presName="sibTrans" presStyleCnt="0"/>
      <dgm:spPr/>
    </dgm:pt>
    <dgm:pt modelId="{13A7186A-5029-46C2-AC31-BA748A6192F6}" type="pres">
      <dgm:prSet presAssocID="{CCF0858B-8740-4AE8-8B41-D0083308C718}" presName="textNode" presStyleLbl="node1" presStyleIdx="2" presStyleCnt="6">
        <dgm:presLayoutVars>
          <dgm:bulletEnabled val="1"/>
        </dgm:presLayoutVars>
      </dgm:prSet>
      <dgm:spPr/>
    </dgm:pt>
    <dgm:pt modelId="{16290C5A-BCA9-4697-9D24-80B5773819D1}" type="pres">
      <dgm:prSet presAssocID="{CAD141A7-70B8-4068-800A-B2FFD6C2ACE9}" presName="sibTrans" presStyleCnt="0"/>
      <dgm:spPr/>
    </dgm:pt>
    <dgm:pt modelId="{E6BDF1AB-2C2A-4AFE-9185-744E065DE89F}" type="pres">
      <dgm:prSet presAssocID="{A27AE186-B63C-424A-8DC7-920C885B469A}" presName="textNode" presStyleLbl="node1" presStyleIdx="3" presStyleCnt="6">
        <dgm:presLayoutVars>
          <dgm:bulletEnabled val="1"/>
        </dgm:presLayoutVars>
      </dgm:prSet>
      <dgm:spPr/>
    </dgm:pt>
    <dgm:pt modelId="{A75014DF-F595-46B0-B9DE-0CC74738B068}" type="pres">
      <dgm:prSet presAssocID="{9DDC2240-855E-4ED7-8EEE-BA353741303E}" presName="sibTrans" presStyleCnt="0"/>
      <dgm:spPr/>
    </dgm:pt>
    <dgm:pt modelId="{6E39598A-ECC8-45EA-8317-F17AC1A8117D}" type="pres">
      <dgm:prSet presAssocID="{7AD1E327-1661-40B5-9464-AC675B628B33}" presName="textNode" presStyleLbl="node1" presStyleIdx="4" presStyleCnt="6">
        <dgm:presLayoutVars>
          <dgm:bulletEnabled val="1"/>
        </dgm:presLayoutVars>
      </dgm:prSet>
      <dgm:spPr/>
    </dgm:pt>
    <dgm:pt modelId="{CEF64AEC-1EA0-4F7A-AC52-2F7E28B4A521}" type="pres">
      <dgm:prSet presAssocID="{551D8AF2-8A58-467C-B26A-F910AB25AB40}" presName="sibTrans" presStyleCnt="0"/>
      <dgm:spPr/>
    </dgm:pt>
    <dgm:pt modelId="{79B2EBA9-E547-4010-A19B-D2AE044304F9}" type="pres">
      <dgm:prSet presAssocID="{3047472D-6D81-4016-AA1D-149938DB2101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52230B00-C156-4358-8559-81D4ECEA10A3}" srcId="{4E6B7C7E-FD4D-42AA-802A-AE67FB80446F}" destId="{3047472D-6D81-4016-AA1D-149938DB2101}" srcOrd="5" destOrd="0" parTransId="{1FE6AE5A-DC58-4D78-86EA-D1302C3ED5CE}" sibTransId="{EAA44AEA-7885-476D-9BA7-9F1C4D1F1DEF}"/>
    <dgm:cxn modelId="{EB691E11-760F-4F57-A466-F725A92A3207}" srcId="{4E6B7C7E-FD4D-42AA-802A-AE67FB80446F}" destId="{7AD1E327-1661-40B5-9464-AC675B628B33}" srcOrd="4" destOrd="0" parTransId="{1F859B42-8FC5-4D9D-92AD-A0120A1BF7F7}" sibTransId="{551D8AF2-8A58-467C-B26A-F910AB25AB40}"/>
    <dgm:cxn modelId="{47A5E438-E4CB-435D-A3A2-0E7D8DE55A9A}" srcId="{4E6B7C7E-FD4D-42AA-802A-AE67FB80446F}" destId="{93AF7EE4-71F1-41D4-ACA8-E03B6E0B3D23}" srcOrd="1" destOrd="0" parTransId="{A3B3630B-A6CC-48F4-B3FA-059C77820C99}" sibTransId="{35C9C1E9-A712-45E8-A95C-8C613EB73203}"/>
    <dgm:cxn modelId="{5F19007E-274A-4640-B00E-B2F8C67923B6}" srcId="{4E6B7C7E-FD4D-42AA-802A-AE67FB80446F}" destId="{79E1A2A6-1F51-44C9-AB97-F7EF5385564B}" srcOrd="0" destOrd="0" parTransId="{A8026CC3-24B6-4BF7-9E10-4012C28B9F69}" sibTransId="{D9831489-A1E5-48B1-86EF-5500671E8AF9}"/>
    <dgm:cxn modelId="{335A349F-954A-48F0-98FA-2598F871C8E2}" type="presOf" srcId="{93AF7EE4-71F1-41D4-ACA8-E03B6E0B3D23}" destId="{9218B359-3B64-427D-AB00-8EA66EBA886B}" srcOrd="0" destOrd="0" presId="urn:microsoft.com/office/officeart/2005/8/layout/hProcess9"/>
    <dgm:cxn modelId="{19BA50AE-E3E5-46BA-953E-86AF50EF59FB}" type="presOf" srcId="{A27AE186-B63C-424A-8DC7-920C885B469A}" destId="{E6BDF1AB-2C2A-4AFE-9185-744E065DE89F}" srcOrd="0" destOrd="0" presId="urn:microsoft.com/office/officeart/2005/8/layout/hProcess9"/>
    <dgm:cxn modelId="{4B8803B5-340A-4E98-A2E3-A9443790B2D6}" srcId="{4E6B7C7E-FD4D-42AA-802A-AE67FB80446F}" destId="{CCF0858B-8740-4AE8-8B41-D0083308C718}" srcOrd="2" destOrd="0" parTransId="{42CBFFE2-FDA7-4BD2-B68F-C395B754BAF3}" sibTransId="{CAD141A7-70B8-4068-800A-B2FFD6C2ACE9}"/>
    <dgm:cxn modelId="{F5C1D5D0-78EE-4B50-BF79-CF37AF239005}" type="presOf" srcId="{7AD1E327-1661-40B5-9464-AC675B628B33}" destId="{6E39598A-ECC8-45EA-8317-F17AC1A8117D}" srcOrd="0" destOrd="0" presId="urn:microsoft.com/office/officeart/2005/8/layout/hProcess9"/>
    <dgm:cxn modelId="{8FBC23D2-33CB-4626-8216-971B3BF1E4D7}" type="presOf" srcId="{3047472D-6D81-4016-AA1D-149938DB2101}" destId="{79B2EBA9-E547-4010-A19B-D2AE044304F9}" srcOrd="0" destOrd="0" presId="urn:microsoft.com/office/officeart/2005/8/layout/hProcess9"/>
    <dgm:cxn modelId="{218F88D8-73DF-4EE6-B342-146643249777}" srcId="{4E6B7C7E-FD4D-42AA-802A-AE67FB80446F}" destId="{A27AE186-B63C-424A-8DC7-920C885B469A}" srcOrd="3" destOrd="0" parTransId="{45DBA90E-B055-47A3-B35B-05F162701414}" sibTransId="{9DDC2240-855E-4ED7-8EEE-BA353741303E}"/>
    <dgm:cxn modelId="{7EB6F3DF-BDC2-40AE-9AF1-0AA13540C354}" type="presOf" srcId="{79E1A2A6-1F51-44C9-AB97-F7EF5385564B}" destId="{87AFF60F-04DF-4BC6-B3CE-AB674BB0EE48}" srcOrd="0" destOrd="0" presId="urn:microsoft.com/office/officeart/2005/8/layout/hProcess9"/>
    <dgm:cxn modelId="{11A38BEA-D478-4A39-82BF-2FE5685F1ED3}" type="presOf" srcId="{4E6B7C7E-FD4D-42AA-802A-AE67FB80446F}" destId="{B6CFCD2F-B6A6-4F58-BD62-69FDCD212F04}" srcOrd="0" destOrd="0" presId="urn:microsoft.com/office/officeart/2005/8/layout/hProcess9"/>
    <dgm:cxn modelId="{90E145FF-48E9-4181-A2C1-ACC09FF8027F}" type="presOf" srcId="{CCF0858B-8740-4AE8-8B41-D0083308C718}" destId="{13A7186A-5029-46C2-AC31-BA748A6192F6}" srcOrd="0" destOrd="0" presId="urn:microsoft.com/office/officeart/2005/8/layout/hProcess9"/>
    <dgm:cxn modelId="{929D691D-5E74-4690-88CE-C5E1DD2C49EF}" type="presParOf" srcId="{B6CFCD2F-B6A6-4F58-BD62-69FDCD212F04}" destId="{B305B5F3-8F7F-46F4-87D0-C42A5FC710DD}" srcOrd="0" destOrd="0" presId="urn:microsoft.com/office/officeart/2005/8/layout/hProcess9"/>
    <dgm:cxn modelId="{B97D4502-8C0E-44A3-B9A2-70BB303258E4}" type="presParOf" srcId="{B6CFCD2F-B6A6-4F58-BD62-69FDCD212F04}" destId="{AD60B883-30C0-48A8-87DD-4766D5FA3CDE}" srcOrd="1" destOrd="0" presId="urn:microsoft.com/office/officeart/2005/8/layout/hProcess9"/>
    <dgm:cxn modelId="{BAAD4E5B-B1F8-46FA-BB66-67C113F3580D}" type="presParOf" srcId="{AD60B883-30C0-48A8-87DD-4766D5FA3CDE}" destId="{87AFF60F-04DF-4BC6-B3CE-AB674BB0EE48}" srcOrd="0" destOrd="0" presId="urn:microsoft.com/office/officeart/2005/8/layout/hProcess9"/>
    <dgm:cxn modelId="{7FD54AEB-A267-4289-9BA1-35B56D694C50}" type="presParOf" srcId="{AD60B883-30C0-48A8-87DD-4766D5FA3CDE}" destId="{A5C709A2-5BBA-40A2-B7C3-65F3B5E32EA3}" srcOrd="1" destOrd="0" presId="urn:microsoft.com/office/officeart/2005/8/layout/hProcess9"/>
    <dgm:cxn modelId="{BAF53A49-11FA-4731-98CB-7798FDEE3D99}" type="presParOf" srcId="{AD60B883-30C0-48A8-87DD-4766D5FA3CDE}" destId="{9218B359-3B64-427D-AB00-8EA66EBA886B}" srcOrd="2" destOrd="0" presId="urn:microsoft.com/office/officeart/2005/8/layout/hProcess9"/>
    <dgm:cxn modelId="{183992B8-9386-41C4-9571-0E5590DA8D7E}" type="presParOf" srcId="{AD60B883-30C0-48A8-87DD-4766D5FA3CDE}" destId="{6D671B9F-1828-4ACA-A0BB-3A90B2D10C40}" srcOrd="3" destOrd="0" presId="urn:microsoft.com/office/officeart/2005/8/layout/hProcess9"/>
    <dgm:cxn modelId="{9AED0A10-6A14-4F98-93CB-35F43B5C55C0}" type="presParOf" srcId="{AD60B883-30C0-48A8-87DD-4766D5FA3CDE}" destId="{13A7186A-5029-46C2-AC31-BA748A6192F6}" srcOrd="4" destOrd="0" presId="urn:microsoft.com/office/officeart/2005/8/layout/hProcess9"/>
    <dgm:cxn modelId="{DD6E2564-EE75-4135-B2A0-8B9839938F1C}" type="presParOf" srcId="{AD60B883-30C0-48A8-87DD-4766D5FA3CDE}" destId="{16290C5A-BCA9-4697-9D24-80B5773819D1}" srcOrd="5" destOrd="0" presId="urn:microsoft.com/office/officeart/2005/8/layout/hProcess9"/>
    <dgm:cxn modelId="{996258A7-3AFE-42D7-A0F6-C2327BFAFC23}" type="presParOf" srcId="{AD60B883-30C0-48A8-87DD-4766D5FA3CDE}" destId="{E6BDF1AB-2C2A-4AFE-9185-744E065DE89F}" srcOrd="6" destOrd="0" presId="urn:microsoft.com/office/officeart/2005/8/layout/hProcess9"/>
    <dgm:cxn modelId="{0D2FE14C-4E3B-486C-AD6D-1F12A0890792}" type="presParOf" srcId="{AD60B883-30C0-48A8-87DD-4766D5FA3CDE}" destId="{A75014DF-F595-46B0-B9DE-0CC74738B068}" srcOrd="7" destOrd="0" presId="urn:microsoft.com/office/officeart/2005/8/layout/hProcess9"/>
    <dgm:cxn modelId="{79DB2DB8-0FD8-46D4-B7B5-DFE530153563}" type="presParOf" srcId="{AD60B883-30C0-48A8-87DD-4766D5FA3CDE}" destId="{6E39598A-ECC8-45EA-8317-F17AC1A8117D}" srcOrd="8" destOrd="0" presId="urn:microsoft.com/office/officeart/2005/8/layout/hProcess9"/>
    <dgm:cxn modelId="{A31F1078-4A13-469F-964D-C1EDAC17DDF5}" type="presParOf" srcId="{AD60B883-30C0-48A8-87DD-4766D5FA3CDE}" destId="{CEF64AEC-1EA0-4F7A-AC52-2F7E28B4A521}" srcOrd="9" destOrd="0" presId="urn:microsoft.com/office/officeart/2005/8/layout/hProcess9"/>
    <dgm:cxn modelId="{08BBFE76-AADD-4DB0-A30E-7C01CBCE1BAE}" type="presParOf" srcId="{AD60B883-30C0-48A8-87DD-4766D5FA3CDE}" destId="{79B2EBA9-E547-4010-A19B-D2AE044304F9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17A01-074E-417B-8BA3-591F02535F84}">
      <dsp:nvSpPr>
        <dsp:cNvPr id="0" name=""/>
        <dsp:cNvSpPr/>
      </dsp:nvSpPr>
      <dsp:spPr>
        <a:xfrm>
          <a:off x="471117" y="609"/>
          <a:ext cx="2192305" cy="131538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Asistir como mínimo al 80% de las sesiones para tener derecho a examen parcial.</a:t>
          </a:r>
        </a:p>
      </dsp:txBody>
      <dsp:txXfrm>
        <a:off x="471117" y="609"/>
        <a:ext cx="2192305" cy="1315383"/>
      </dsp:txXfrm>
    </dsp:sp>
    <dsp:sp modelId="{FA7D8615-BF98-4151-A17C-1E096DC5AF4E}">
      <dsp:nvSpPr>
        <dsp:cNvPr id="0" name=""/>
        <dsp:cNvSpPr/>
      </dsp:nvSpPr>
      <dsp:spPr>
        <a:xfrm>
          <a:off x="2882654" y="609"/>
          <a:ext cx="2192305" cy="131538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MX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Para la presentación de exámenes habrá diferentes dinámicas (individual, parejas, equipo, exposición , etc.)</a:t>
          </a:r>
        </a:p>
      </dsp:txBody>
      <dsp:txXfrm>
        <a:off x="2882654" y="609"/>
        <a:ext cx="2192305" cy="1315383"/>
      </dsp:txXfrm>
    </dsp:sp>
    <dsp:sp modelId="{F9B5123F-295E-4CB3-9FC2-297A250EDB98}">
      <dsp:nvSpPr>
        <dsp:cNvPr id="0" name=""/>
        <dsp:cNvSpPr/>
      </dsp:nvSpPr>
      <dsp:spPr>
        <a:xfrm>
          <a:off x="5294190" y="609"/>
          <a:ext cx="2192305" cy="131538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MX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Uso obligatorio de laptop de forma individual.</a:t>
          </a:r>
        </a:p>
      </dsp:txBody>
      <dsp:txXfrm>
        <a:off x="5294190" y="609"/>
        <a:ext cx="2192305" cy="1315383"/>
      </dsp:txXfrm>
    </dsp:sp>
    <dsp:sp modelId="{DF637CA0-C1A3-4A7F-893D-5EA2B49610EF}">
      <dsp:nvSpPr>
        <dsp:cNvPr id="0" name=""/>
        <dsp:cNvSpPr/>
      </dsp:nvSpPr>
      <dsp:spPr>
        <a:xfrm>
          <a:off x="7705727" y="609"/>
          <a:ext cx="2192305" cy="131538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MX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Los exámenes se envían por una asignación en TEAMS.</a:t>
          </a:r>
        </a:p>
      </dsp:txBody>
      <dsp:txXfrm>
        <a:off x="7705727" y="609"/>
        <a:ext cx="2192305" cy="1315383"/>
      </dsp:txXfrm>
    </dsp:sp>
    <dsp:sp modelId="{0556B360-451C-407C-A9F4-4136B168EC7A}">
      <dsp:nvSpPr>
        <dsp:cNvPr id="0" name=""/>
        <dsp:cNvSpPr/>
      </dsp:nvSpPr>
      <dsp:spPr>
        <a:xfrm>
          <a:off x="1676886" y="1535223"/>
          <a:ext cx="2192305" cy="131538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MX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Puedes presentar solo dos reposiciones de examen.</a:t>
          </a:r>
        </a:p>
      </dsp:txBody>
      <dsp:txXfrm>
        <a:off x="1676886" y="1535223"/>
        <a:ext cx="2192305" cy="1315383"/>
      </dsp:txXfrm>
    </dsp:sp>
    <dsp:sp modelId="{F421E44F-AA6F-4F65-BB1E-A38A456BCB44}">
      <dsp:nvSpPr>
        <dsp:cNvPr id="0" name=""/>
        <dsp:cNvSpPr/>
      </dsp:nvSpPr>
      <dsp:spPr>
        <a:xfrm>
          <a:off x="4088422" y="1535223"/>
          <a:ext cx="2192305" cy="131538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marR="0" lvl="0" indent="0" algn="ctr" defTabSz="7112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es-MX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Para </a:t>
          </a:r>
          <a:r>
            <a:rPr lang="es-MX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acreditar</a:t>
          </a:r>
          <a:r>
            <a:rPr lang="es-MX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la materia deberás obtener una calificación mínima de 6 en todos los exámenes.</a:t>
          </a:r>
        </a:p>
      </dsp:txBody>
      <dsp:txXfrm>
        <a:off x="4088422" y="1535223"/>
        <a:ext cx="2192305" cy="1315383"/>
      </dsp:txXfrm>
    </dsp:sp>
    <dsp:sp modelId="{A58A0B6D-DE0F-4759-9C58-74698939852B}">
      <dsp:nvSpPr>
        <dsp:cNvPr id="0" name=""/>
        <dsp:cNvSpPr/>
      </dsp:nvSpPr>
      <dsp:spPr>
        <a:xfrm>
          <a:off x="6499959" y="1535223"/>
          <a:ext cx="2192305" cy="131538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Para tener derecho a examen extraordinario deberás asistir como mínimo al 70% de todas las sesiones del curso.</a:t>
          </a:r>
        </a:p>
      </dsp:txBody>
      <dsp:txXfrm>
        <a:off x="6499959" y="1535223"/>
        <a:ext cx="2192305" cy="13153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17A01-074E-417B-8BA3-591F02535F84}">
      <dsp:nvSpPr>
        <dsp:cNvPr id="0" name=""/>
        <dsp:cNvSpPr/>
      </dsp:nvSpPr>
      <dsp:spPr>
        <a:xfrm>
          <a:off x="2573" y="27727"/>
          <a:ext cx="2505952" cy="15035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 general, cada semana se trabaja una práctica de forma presencial. </a:t>
          </a:r>
        </a:p>
      </dsp:txBody>
      <dsp:txXfrm>
        <a:off x="2573" y="27727"/>
        <a:ext cx="2505952" cy="1503571"/>
      </dsp:txXfrm>
    </dsp:sp>
    <dsp:sp modelId="{FA7D8615-BF98-4151-A17C-1E096DC5AF4E}">
      <dsp:nvSpPr>
        <dsp:cNvPr id="0" name=""/>
        <dsp:cNvSpPr/>
      </dsp:nvSpPr>
      <dsp:spPr>
        <a:xfrm>
          <a:off x="2759120" y="27727"/>
          <a:ext cx="2505952" cy="15035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 trabaja en equipos de máximo 3 integrantes.</a:t>
          </a:r>
        </a:p>
      </dsp:txBody>
      <dsp:txXfrm>
        <a:off x="2759120" y="27727"/>
        <a:ext cx="2505952" cy="1503571"/>
      </dsp:txXfrm>
    </dsp:sp>
    <dsp:sp modelId="{F9B5123F-295E-4CB3-9FC2-297A250EDB98}">
      <dsp:nvSpPr>
        <dsp:cNvPr id="0" name=""/>
        <dsp:cNvSpPr/>
      </dsp:nvSpPr>
      <dsp:spPr>
        <a:xfrm>
          <a:off x="5515668" y="27727"/>
          <a:ext cx="2438642" cy="15035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 evidencia solicitada se envía a través de TEAMS.</a:t>
          </a:r>
        </a:p>
      </dsp:txBody>
      <dsp:txXfrm>
        <a:off x="5515668" y="27727"/>
        <a:ext cx="2438642" cy="1503571"/>
      </dsp:txXfrm>
    </dsp:sp>
    <dsp:sp modelId="{95EA6756-F7A0-4088-9D08-2A070FC5F360}">
      <dsp:nvSpPr>
        <dsp:cNvPr id="0" name=""/>
        <dsp:cNvSpPr/>
      </dsp:nvSpPr>
      <dsp:spPr>
        <a:xfrm>
          <a:off x="392887" y="1781893"/>
          <a:ext cx="2505952" cy="15035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 ser necesario, se entrega una impresión de la práctica una vez finalizada la sesión.</a:t>
          </a:r>
        </a:p>
      </dsp:txBody>
      <dsp:txXfrm>
        <a:off x="392887" y="1781893"/>
        <a:ext cx="2505952" cy="1503571"/>
      </dsp:txXfrm>
    </dsp:sp>
    <dsp:sp modelId="{DF637CA0-C1A3-4A7F-893D-5EA2B49610EF}">
      <dsp:nvSpPr>
        <dsp:cNvPr id="0" name=""/>
        <dsp:cNvSpPr/>
      </dsp:nvSpPr>
      <dsp:spPr>
        <a:xfrm>
          <a:off x="3542323" y="1809620"/>
          <a:ext cx="4414560" cy="15035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 nomenclatura para guardar las prácticas es la siguiente: </a:t>
          </a:r>
          <a:r>
            <a:rPr lang="es-MX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ApellidoPaterno_ApellidoMaterno_Nombre</a:t>
          </a:r>
          <a:r>
            <a:rPr lang="es-MX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(s)_Matrícula_</a:t>
          </a:r>
          <a:r>
            <a:rPr lang="es-MX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PPráctica</a:t>
          </a:r>
          <a:r>
            <a:rPr lang="es-MX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#_Materia</a:t>
          </a:r>
          <a:br>
            <a:rPr lang="es-MX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s-MX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Esta información es del integrante que envía.</a:t>
          </a:r>
        </a:p>
      </dsp:txBody>
      <dsp:txXfrm>
        <a:off x="3542323" y="1809620"/>
        <a:ext cx="4414560" cy="15035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0C16A-0D4C-4C1C-BE59-93F32F6D027D}">
      <dsp:nvSpPr>
        <dsp:cNvPr id="0" name=""/>
        <dsp:cNvSpPr/>
      </dsp:nvSpPr>
      <dsp:spPr>
        <a:xfrm>
          <a:off x="5414" y="574595"/>
          <a:ext cx="1678545" cy="14320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Fundamentos de Programación para el análisis de datos.</a:t>
          </a:r>
        </a:p>
      </dsp:txBody>
      <dsp:txXfrm>
        <a:off x="47356" y="616537"/>
        <a:ext cx="1594661" cy="1348125"/>
      </dsp:txXfrm>
    </dsp:sp>
    <dsp:sp modelId="{ECBEA110-C2F3-4C44-A805-8F7386D1E679}">
      <dsp:nvSpPr>
        <dsp:cNvPr id="0" name=""/>
        <dsp:cNvSpPr/>
      </dsp:nvSpPr>
      <dsp:spPr>
        <a:xfrm>
          <a:off x="1851815" y="1082460"/>
          <a:ext cx="355851" cy="4162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51815" y="1165716"/>
        <a:ext cx="249096" cy="249767"/>
      </dsp:txXfrm>
    </dsp:sp>
    <dsp:sp modelId="{3D87D3F5-2A76-468A-9FDD-8A90EAA3ECFC}">
      <dsp:nvSpPr>
        <dsp:cNvPr id="0" name=""/>
        <dsp:cNvSpPr/>
      </dsp:nvSpPr>
      <dsp:spPr>
        <a:xfrm>
          <a:off x="2355378" y="574595"/>
          <a:ext cx="1678545" cy="14320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Fundamentos del análisis de datos.</a:t>
          </a:r>
        </a:p>
      </dsp:txBody>
      <dsp:txXfrm>
        <a:off x="2397320" y="616537"/>
        <a:ext cx="1594661" cy="1348125"/>
      </dsp:txXfrm>
    </dsp:sp>
    <dsp:sp modelId="{E07065B8-C261-4B73-A4DE-EF37E13A99F2}">
      <dsp:nvSpPr>
        <dsp:cNvPr id="0" name=""/>
        <dsp:cNvSpPr/>
      </dsp:nvSpPr>
      <dsp:spPr>
        <a:xfrm>
          <a:off x="4201779" y="1082460"/>
          <a:ext cx="355851" cy="4162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01779" y="1165716"/>
        <a:ext cx="249096" cy="249767"/>
      </dsp:txXfrm>
    </dsp:sp>
    <dsp:sp modelId="{2BA9BFA7-A2F2-481C-B54B-006E78562808}">
      <dsp:nvSpPr>
        <dsp:cNvPr id="0" name=""/>
        <dsp:cNvSpPr/>
      </dsp:nvSpPr>
      <dsp:spPr>
        <a:xfrm>
          <a:off x="4705343" y="574595"/>
          <a:ext cx="1678545" cy="14320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Visualización y análisis exploratorio de los datos.</a:t>
          </a:r>
        </a:p>
      </dsp:txBody>
      <dsp:txXfrm>
        <a:off x="4747285" y="616537"/>
        <a:ext cx="1594661" cy="1348125"/>
      </dsp:txXfrm>
    </dsp:sp>
    <dsp:sp modelId="{29BBF4DE-CF82-4BBC-9155-958C2F6D5332}">
      <dsp:nvSpPr>
        <dsp:cNvPr id="0" name=""/>
        <dsp:cNvSpPr/>
      </dsp:nvSpPr>
      <dsp:spPr>
        <a:xfrm>
          <a:off x="6551743" y="1082460"/>
          <a:ext cx="355851" cy="4162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51743" y="1165716"/>
        <a:ext cx="249096" cy="249767"/>
      </dsp:txXfrm>
    </dsp:sp>
    <dsp:sp modelId="{465D11AF-AC5B-47A4-8DDB-CEC37FF993AB}">
      <dsp:nvSpPr>
        <dsp:cNvPr id="0" name=""/>
        <dsp:cNvSpPr/>
      </dsp:nvSpPr>
      <dsp:spPr>
        <a:xfrm>
          <a:off x="7055307" y="574595"/>
          <a:ext cx="1678545" cy="14320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Análisis Inferencial</a:t>
          </a:r>
        </a:p>
      </dsp:txBody>
      <dsp:txXfrm>
        <a:off x="7097249" y="616537"/>
        <a:ext cx="1594661" cy="1348125"/>
      </dsp:txXfrm>
    </dsp:sp>
    <dsp:sp modelId="{69E46F48-07B1-46EE-97D5-EAB9F9C43F13}">
      <dsp:nvSpPr>
        <dsp:cNvPr id="0" name=""/>
        <dsp:cNvSpPr/>
      </dsp:nvSpPr>
      <dsp:spPr>
        <a:xfrm>
          <a:off x="8901707" y="1082460"/>
          <a:ext cx="355851" cy="4162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901707" y="1165716"/>
        <a:ext cx="249096" cy="249767"/>
      </dsp:txXfrm>
    </dsp:sp>
    <dsp:sp modelId="{F52374CA-AE45-4594-95D4-799B1A6717E4}">
      <dsp:nvSpPr>
        <dsp:cNvPr id="0" name=""/>
        <dsp:cNvSpPr/>
      </dsp:nvSpPr>
      <dsp:spPr>
        <a:xfrm>
          <a:off x="9405271" y="574595"/>
          <a:ext cx="1678545" cy="14320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Aprendizaje Máquina</a:t>
          </a:r>
        </a:p>
      </dsp:txBody>
      <dsp:txXfrm>
        <a:off x="9447213" y="616537"/>
        <a:ext cx="1594661" cy="13481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5B5F3-8F7F-46F4-87D0-C42A5FC710DD}">
      <dsp:nvSpPr>
        <dsp:cNvPr id="0" name=""/>
        <dsp:cNvSpPr/>
      </dsp:nvSpPr>
      <dsp:spPr>
        <a:xfrm>
          <a:off x="699968" y="0"/>
          <a:ext cx="7932978" cy="2650434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FF60F-04DF-4BC6-B3CE-AB674BB0EE48}">
      <dsp:nvSpPr>
        <dsp:cNvPr id="0" name=""/>
        <dsp:cNvSpPr/>
      </dsp:nvSpPr>
      <dsp:spPr>
        <a:xfrm>
          <a:off x="2563" y="795130"/>
          <a:ext cx="1492446" cy="106017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Recolección de datos</a:t>
          </a:r>
        </a:p>
      </dsp:txBody>
      <dsp:txXfrm>
        <a:off x="54316" y="846883"/>
        <a:ext cx="1388940" cy="956667"/>
      </dsp:txXfrm>
    </dsp:sp>
    <dsp:sp modelId="{9218B359-3B64-427D-AB00-8EA66EBA886B}">
      <dsp:nvSpPr>
        <dsp:cNvPr id="0" name=""/>
        <dsp:cNvSpPr/>
      </dsp:nvSpPr>
      <dsp:spPr>
        <a:xfrm>
          <a:off x="1569631" y="795130"/>
          <a:ext cx="1492446" cy="106017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Limpieza y preparación de datos</a:t>
          </a:r>
        </a:p>
      </dsp:txBody>
      <dsp:txXfrm>
        <a:off x="1621384" y="846883"/>
        <a:ext cx="1388940" cy="956667"/>
      </dsp:txXfrm>
    </dsp:sp>
    <dsp:sp modelId="{13A7186A-5029-46C2-AC31-BA748A6192F6}">
      <dsp:nvSpPr>
        <dsp:cNvPr id="0" name=""/>
        <dsp:cNvSpPr/>
      </dsp:nvSpPr>
      <dsp:spPr>
        <a:xfrm>
          <a:off x="3136700" y="795130"/>
          <a:ext cx="1492446" cy="106017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Análisis exploratorio de datos</a:t>
          </a:r>
        </a:p>
      </dsp:txBody>
      <dsp:txXfrm>
        <a:off x="3188453" y="846883"/>
        <a:ext cx="1388940" cy="956667"/>
      </dsp:txXfrm>
    </dsp:sp>
    <dsp:sp modelId="{E6BDF1AB-2C2A-4AFE-9185-744E065DE89F}">
      <dsp:nvSpPr>
        <dsp:cNvPr id="0" name=""/>
        <dsp:cNvSpPr/>
      </dsp:nvSpPr>
      <dsp:spPr>
        <a:xfrm>
          <a:off x="4703769" y="795130"/>
          <a:ext cx="1492446" cy="106017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Selección y aplicación de técnicas de análisis</a:t>
          </a:r>
        </a:p>
      </dsp:txBody>
      <dsp:txXfrm>
        <a:off x="4755522" y="846883"/>
        <a:ext cx="1388940" cy="956667"/>
      </dsp:txXfrm>
    </dsp:sp>
    <dsp:sp modelId="{6E39598A-ECC8-45EA-8317-F17AC1A8117D}">
      <dsp:nvSpPr>
        <dsp:cNvPr id="0" name=""/>
        <dsp:cNvSpPr/>
      </dsp:nvSpPr>
      <dsp:spPr>
        <a:xfrm>
          <a:off x="6270837" y="795130"/>
          <a:ext cx="1492446" cy="106017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Interpretación de resultados</a:t>
          </a:r>
        </a:p>
      </dsp:txBody>
      <dsp:txXfrm>
        <a:off x="6322590" y="846883"/>
        <a:ext cx="1388940" cy="956667"/>
      </dsp:txXfrm>
    </dsp:sp>
    <dsp:sp modelId="{79B2EBA9-E547-4010-A19B-D2AE044304F9}">
      <dsp:nvSpPr>
        <dsp:cNvPr id="0" name=""/>
        <dsp:cNvSpPr/>
      </dsp:nvSpPr>
      <dsp:spPr>
        <a:xfrm>
          <a:off x="7837906" y="795130"/>
          <a:ext cx="1492446" cy="106017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Comunicación de resultados</a:t>
          </a:r>
        </a:p>
      </dsp:txBody>
      <dsp:txXfrm>
        <a:off x="7889659" y="846883"/>
        <a:ext cx="1388940" cy="956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624D79-AA5A-4B72-BA9F-0A324F48F382}" type="datetime1">
              <a:rPr lang="es-ES" noProof="0" smtClean="0"/>
              <a:t>07/01/2025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2248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6158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4999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754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posición de contenid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F69136C-C4B2-45F2-BCFC-515A0853BD43}" type="datetime4">
              <a:rPr lang="es-ES" noProof="0" smtClean="0">
                <a:latin typeface="+mn-lt"/>
              </a:rPr>
              <a:t>7 de enero de 2025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orma libre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9" name="Forma libre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40" name="Forma libre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contenid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posición de contenid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846AC6E8-C089-4970-88B6-A9DF4F2A5ECC}" type="datetime4">
              <a:rPr lang="es-ES" noProof="0" smtClean="0">
                <a:latin typeface="+mn-lt"/>
              </a:rPr>
              <a:t>7 de enero de 2025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7" name="Forma libre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8" name="Forma libre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tex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tex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tex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49053CBC-2B39-42EE-A9ED-10AB05B9208E}" type="datetime4">
              <a:rPr lang="es-ES" noProof="0" smtClean="0">
                <a:latin typeface="+mn-lt"/>
              </a:rPr>
              <a:t>7 de enero de 2025</a:t>
            </a:fld>
            <a:endParaRPr lang="es-ES" noProof="0" dirty="0">
              <a:latin typeface="+mn-lt"/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tex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Marcador de posición de imagen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" name="Forma lib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Calibri" panose="020F0502020204030204" pitchFamily="34" charset="0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s-ES" noProof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A627E6F5-014F-4B54-AA38-E1443F28EE85}" type="datetime1">
              <a:rPr lang="es-ES" noProof="0" smtClean="0"/>
              <a:t>07/01/2025</a:t>
            </a:fld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F28FB93-0A08-4E7D-8E63-9EFA29F1E093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4153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Marcador de tex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tex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Marcador de tex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Marcador de tex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Marcador de tex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Marcador de tex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tex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0CFFE12A-8763-4EB7-9CEB-5B78076C5C21}" type="datetime4">
              <a:rPr lang="es-ES" noProof="0" smtClean="0">
                <a:latin typeface="+mn-lt"/>
              </a:rPr>
              <a:t>7 de enero de 2025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19" name="Forma libre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14" name="Marcador de posición de imagen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845086BA-4771-4251-A1A0-95AEDDEBD7A7}" type="datetime4">
              <a:rPr lang="es-ES" noProof="0" smtClean="0">
                <a:latin typeface="+mn-lt"/>
              </a:rPr>
              <a:t>7 de enero de 2025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posición de imagen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4" name="Forma libre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grá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 gráfico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A99CD11-04C6-421F-AE19-E5D29CCF776B}" type="datetime4">
              <a:rPr lang="es-ES" noProof="0" smtClean="0">
                <a:latin typeface="+mn-lt"/>
              </a:rPr>
              <a:t>7 de enero de 2025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9" name="Marcador de título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tabla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68820299-DC87-4039-A7B5-9AC50CF7A216}" type="datetime4">
              <a:rPr lang="es-ES" noProof="0" smtClean="0">
                <a:latin typeface="+mn-lt"/>
              </a:rPr>
              <a:t>7 de enero de 2025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0" name="Cuadro de tex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ES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" name="Forma libre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8" name="Marcador de posición de imagen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61" name="Títu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Marcador de posición de imagen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72" name="Marcador de tex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3" name="Marcador de tex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4" name="Marcador de tex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5" name="Marcador de tex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6" name="Marcador de tex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7" name="Marcador de tex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8" name="Marcador de tex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9" name="Marcador de tex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" name="Forma libre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" name="Forma libre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66" name="Marcador de posición de imagen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69" name="Marcador de posición de imagen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7BEA095D-F9AB-465B-A2BC-526B797F4865}" type="datetime4">
              <a:rPr lang="es-ES" noProof="0" smtClean="0">
                <a:latin typeface="+mn-lt"/>
              </a:rPr>
              <a:t>7 de enero de 2025</a:t>
            </a:fld>
            <a:endParaRPr lang="es-ES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s-ES" noProof="0" dirty="0"/>
              <a:t>Revisión anual</a:t>
            </a:r>
            <a:endParaRPr lang="es-ES" b="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ítu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editar </a:t>
            </a:r>
          </a:p>
        </p:txBody>
      </p:sp>
      <p:sp>
        <p:nvSpPr>
          <p:cNvPr id="96" name="Marcador de tex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97" name="Marcador de tex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2" name="Marcador de tex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3" name="Marcador de tex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s-ES" noProof="0"/>
              <a:t>Haga clic para editar </a:t>
            </a:r>
          </a:p>
        </p:txBody>
      </p:sp>
      <p:sp>
        <p:nvSpPr>
          <p:cNvPr id="106" name="Marcador de tex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7" name="Marcador de tex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s-ES" noProof="0"/>
              <a:t>Haga clic para editar </a:t>
            </a:r>
          </a:p>
        </p:txBody>
      </p:sp>
      <p:sp>
        <p:nvSpPr>
          <p:cNvPr id="108" name="Marcador de tex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109" name="Marcador de tex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editar 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F99D83C0-D2D5-496F-A305-9D3513BEF95B}" type="datetime4">
              <a:rPr lang="es-ES" noProof="0" smtClean="0">
                <a:latin typeface="+mn-lt"/>
              </a:rPr>
              <a:t>7 de enero de 2025</a:t>
            </a:fld>
            <a:endParaRPr lang="es-ES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7BF5E43A-1348-4597-A2F5-11856AA9D9CF}" type="datetime4">
              <a:rPr lang="es-ES" noProof="0" smtClean="0">
                <a:latin typeface="+mn-lt"/>
              </a:rPr>
              <a:t>7 de enero de 2025</a:t>
            </a:fld>
            <a:endParaRPr lang="es-ES" noProof="0">
              <a:latin typeface="+mn-lt"/>
            </a:endParaRPr>
          </a:p>
        </p:txBody>
      </p:sp>
      <p:sp>
        <p:nvSpPr>
          <p:cNvPr id="31" name="Marcador de pie de página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Revisión anual</a:t>
            </a:r>
            <a:endParaRPr lang="es-ES" b="0" noProof="0"/>
          </a:p>
        </p:txBody>
      </p:sp>
      <p:sp>
        <p:nvSpPr>
          <p:cNvPr id="32" name="Marcador de posición de número de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  <p:sldLayoutId id="2147483694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 rtl="0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Sesión 1: Encuadre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algn="ctr" rtl="0"/>
            <a:r>
              <a:rPr lang="es-E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Mtro. David Nexticapan Cortes</a:t>
            </a:r>
          </a:p>
          <a:p>
            <a:pPr rtl="0"/>
            <a:endParaRPr lang="es-E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744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Análisis de Datos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6DB161C-012B-E5AE-C71B-6300045317FD}"/>
              </a:ext>
            </a:extLst>
          </p:cNvPr>
          <p:cNvSpPr txBox="1"/>
          <p:nvPr/>
        </p:nvSpPr>
        <p:spPr>
          <a:xfrm>
            <a:off x="5015881" y="2122403"/>
            <a:ext cx="6043545" cy="83099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1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Usar las herramientas y algoritmos computacionales de software especializado para el tratamiento de datos, además de aplicar los conceptos aprendidos en el curso a situaciones reales.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422660D-7DA1-5DCD-DDB6-CC13429C4F8B}"/>
              </a:ext>
            </a:extLst>
          </p:cNvPr>
          <p:cNvSpPr txBox="1"/>
          <p:nvPr/>
        </p:nvSpPr>
        <p:spPr>
          <a:xfrm>
            <a:off x="5015880" y="3125287"/>
            <a:ext cx="6043545" cy="206210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1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Describir los posibles objetivos de un análisis de datos (por ejemplo, descriptivo, inferencial, predictivo).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Aplicar técnicas y métodos para analizar y visualizar datos en una o varias dimensiones, por medio de métodos y software estadístico.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Conocer la importancia y el papel que juega el análisis de datos en nuestro mundo actual, así como el conocimiento de diversos criterios que apoyarán en la toma de decisiones en nuestra vida cotidiana y profesional. 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BB5CEE0-B341-4FF6-DE5C-AD3C0CEE6872}"/>
              </a:ext>
            </a:extLst>
          </p:cNvPr>
          <p:cNvSpPr/>
          <p:nvPr/>
        </p:nvSpPr>
        <p:spPr>
          <a:xfrm>
            <a:off x="911424" y="1999293"/>
            <a:ext cx="3096344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Propósito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6BF9ABE-4DF6-6E36-9EB1-A2281AF88A3C}"/>
              </a:ext>
            </a:extLst>
          </p:cNvPr>
          <p:cNvSpPr/>
          <p:nvPr/>
        </p:nvSpPr>
        <p:spPr>
          <a:xfrm>
            <a:off x="911424" y="3624655"/>
            <a:ext cx="3096344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Competencias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7C1D993-DCD4-5DAA-44A7-F57A920DE629}"/>
              </a:ext>
            </a:extLst>
          </p:cNvPr>
          <p:cNvSpPr/>
          <p:nvPr/>
        </p:nvSpPr>
        <p:spPr>
          <a:xfrm>
            <a:off x="952500" y="5359277"/>
            <a:ext cx="3096344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Criterios de Evaluación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759D3C2-D0A9-AD61-1211-FF3FDD5E5734}"/>
              </a:ext>
            </a:extLst>
          </p:cNvPr>
          <p:cNvSpPr txBox="1"/>
          <p:nvPr/>
        </p:nvSpPr>
        <p:spPr>
          <a:xfrm>
            <a:off x="5015880" y="5600289"/>
            <a:ext cx="1739762" cy="5847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Exámenes 60%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Prácticas 40%</a:t>
            </a:r>
          </a:p>
        </p:txBody>
      </p:sp>
    </p:spTree>
    <p:extLst>
      <p:ext uri="{BB962C8B-B14F-4D97-AF65-F5344CB8AC3E}">
        <p14:creationId xmlns:p14="http://schemas.microsoft.com/office/powerpoint/2010/main" val="419872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332916" cy="610863"/>
          </a:xfrm>
        </p:spPr>
        <p:txBody>
          <a:bodyPr rtlCol="0">
            <a:normAutofit/>
          </a:bodyPr>
          <a:lstStyle/>
          <a:p>
            <a:pPr algn="just" rtl="0"/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Aspectos Generales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494AF8A-D47C-6E15-F0A8-B546B382BBB9}"/>
              </a:ext>
            </a:extLst>
          </p:cNvPr>
          <p:cNvSpPr txBox="1"/>
          <p:nvPr/>
        </p:nvSpPr>
        <p:spPr>
          <a:xfrm>
            <a:off x="964023" y="2186609"/>
            <a:ext cx="933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pasa lista todos los días de sesión.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494AF8A-D47C-6E15-F0A8-B546B382BBB9}"/>
              </a:ext>
            </a:extLst>
          </p:cNvPr>
          <p:cNvSpPr txBox="1"/>
          <p:nvPr/>
        </p:nvSpPr>
        <p:spPr>
          <a:xfrm>
            <a:off x="964023" y="2981849"/>
            <a:ext cx="933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Indispensable el uso de laptop para la mayoría de las sesiones.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494AF8A-D47C-6E15-F0A8-B546B382BBB9}"/>
              </a:ext>
            </a:extLst>
          </p:cNvPr>
          <p:cNvSpPr txBox="1"/>
          <p:nvPr/>
        </p:nvSpPr>
        <p:spPr>
          <a:xfrm>
            <a:off x="964023" y="3777089"/>
            <a:ext cx="933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Habrá actividades durante las sesiones para recibir recompensas.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394882E-5800-64A1-7094-5C28FCBE8FE1}"/>
              </a:ext>
            </a:extLst>
          </p:cNvPr>
          <p:cNvCxnSpPr/>
          <p:nvPr/>
        </p:nvCxnSpPr>
        <p:spPr>
          <a:xfrm>
            <a:off x="4790364" y="2388358"/>
            <a:ext cx="8188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AFCCC09F-6A4B-AED2-8159-2596CC970C58}"/>
              </a:ext>
            </a:extLst>
          </p:cNvPr>
          <p:cNvSpPr txBox="1"/>
          <p:nvPr/>
        </p:nvSpPr>
        <p:spPr>
          <a:xfrm>
            <a:off x="5653434" y="2048109"/>
            <a:ext cx="4612943" cy="58477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 tu inasistencia antes de comenzar la sesión para que sea justificada.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1561012-C3E4-069C-D60B-BF58A88FB2A4}"/>
              </a:ext>
            </a:extLst>
          </p:cNvPr>
          <p:cNvCxnSpPr>
            <a:cxnSpLocks/>
          </p:cNvCxnSpPr>
          <p:nvPr/>
        </p:nvCxnSpPr>
        <p:spPr>
          <a:xfrm>
            <a:off x="7322023" y="3975600"/>
            <a:ext cx="7112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A718A01-A464-04AB-6CB7-AFE13150D7DE}"/>
              </a:ext>
            </a:extLst>
          </p:cNvPr>
          <p:cNvSpPr txBox="1"/>
          <p:nvPr/>
        </p:nvSpPr>
        <p:spPr>
          <a:xfrm>
            <a:off x="8033308" y="3513935"/>
            <a:ext cx="4006906" cy="83099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Estas actividades pueden ser desde resolver un problema reto, proyectar para la resolución de un caso o un juego.</a:t>
            </a:r>
          </a:p>
        </p:txBody>
      </p:sp>
    </p:spTree>
    <p:extLst>
      <p:ext uri="{BB962C8B-B14F-4D97-AF65-F5344CB8AC3E}">
        <p14:creationId xmlns:p14="http://schemas.microsoft.com/office/powerpoint/2010/main" val="18257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2BE97-CF32-E2C7-C19D-AC8B4E7BD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90E671FE-3AA0-01EE-5B22-66E1A9FE0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5921" y="1063360"/>
            <a:ext cx="4778591" cy="610863"/>
          </a:xfrm>
        </p:spPr>
        <p:txBody>
          <a:bodyPr rtlCol="0">
            <a:noAutofit/>
          </a:bodyPr>
          <a:lstStyle/>
          <a:p>
            <a:pPr algn="ctr" rtl="0"/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Exámenes 60%</a:t>
            </a: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7662DD0D-58F4-0A99-8A22-3D0867CD4F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4767616"/>
              </p:ext>
            </p:extLst>
          </p:nvPr>
        </p:nvGraphicFramePr>
        <p:xfrm>
          <a:off x="911424" y="2371474"/>
          <a:ext cx="10369151" cy="2851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BE4E5F9-FCB6-A239-9E5A-E8B0F586B999}"/>
              </a:ext>
            </a:extLst>
          </p:cNvPr>
          <p:cNvCxnSpPr>
            <a:cxnSpLocks/>
          </p:cNvCxnSpPr>
          <p:nvPr/>
        </p:nvCxnSpPr>
        <p:spPr>
          <a:xfrm flipV="1">
            <a:off x="2495600" y="1939426"/>
            <a:ext cx="0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9B81A08-048C-C2E7-A534-2F0680EC8AE1}"/>
              </a:ext>
            </a:extLst>
          </p:cNvPr>
          <p:cNvSpPr/>
          <p:nvPr/>
        </p:nvSpPr>
        <p:spPr>
          <a:xfrm>
            <a:off x="1163284" y="471284"/>
            <a:ext cx="2543975" cy="14681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Asiste puntual al examen. Una vez terminado el pase de lista no podrás ingresar.</a:t>
            </a:r>
          </a:p>
          <a:p>
            <a:pPr algn="ctr"/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hay reprogramación de examen por falta o retardo.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F35A288-8E3F-051E-B094-EC2180759BE2}"/>
              </a:ext>
            </a:extLst>
          </p:cNvPr>
          <p:cNvSpPr/>
          <p:nvPr/>
        </p:nvSpPr>
        <p:spPr>
          <a:xfrm>
            <a:off x="203022" y="5141115"/>
            <a:ext cx="2232248" cy="10272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reposición será el jueves de la semana posterior a la aplicación del examen parcial.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0C4972C-6695-1F47-ED9B-F6C9F1FFCECA}"/>
              </a:ext>
            </a:extLst>
          </p:cNvPr>
          <p:cNvSpPr/>
          <p:nvPr/>
        </p:nvSpPr>
        <p:spPr>
          <a:xfrm>
            <a:off x="6672064" y="5346962"/>
            <a:ext cx="2736304" cy="9623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tu calificación final es aprobatoria pero tienes un examen reprobado no se acredita la materia.</a:t>
            </a: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CBBEA152-DD8D-A118-9C0F-F7245E370F80}"/>
              </a:ext>
            </a:extLst>
          </p:cNvPr>
          <p:cNvCxnSpPr>
            <a:cxnSpLocks/>
          </p:cNvCxnSpPr>
          <p:nvPr/>
        </p:nvCxnSpPr>
        <p:spPr>
          <a:xfrm>
            <a:off x="5879976" y="5263014"/>
            <a:ext cx="792088" cy="45645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88B3E77-03E3-9CFB-974E-D3A16A9F595D}"/>
              </a:ext>
            </a:extLst>
          </p:cNvPr>
          <p:cNvCxnSpPr>
            <a:cxnSpLocks/>
          </p:cNvCxnSpPr>
          <p:nvPr/>
        </p:nvCxnSpPr>
        <p:spPr>
          <a:xfrm>
            <a:off x="10322490" y="3710477"/>
            <a:ext cx="0" cy="512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3A984566-0E4F-4B8C-4B12-A1ED31B7DCD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95602" y="5241817"/>
            <a:ext cx="1572807" cy="56425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0C6EEFB-F50A-D139-FEDC-A2D48509D945}"/>
              </a:ext>
            </a:extLst>
          </p:cNvPr>
          <p:cNvSpPr/>
          <p:nvPr/>
        </p:nvSpPr>
        <p:spPr>
          <a:xfrm>
            <a:off x="9864894" y="4222575"/>
            <a:ext cx="2232248" cy="20027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Guarda el examen con tu nombre completo empezando por apellidos. </a:t>
            </a:r>
            <a:b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Envíalo en tiempo y Forma.</a:t>
            </a:r>
          </a:p>
          <a:p>
            <a:pPr algn="ctr"/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se aceptarán exámenes con retardo.</a:t>
            </a:r>
          </a:p>
        </p:txBody>
      </p:sp>
    </p:spTree>
    <p:extLst>
      <p:ext uri="{BB962C8B-B14F-4D97-AF65-F5344CB8AC3E}">
        <p14:creationId xmlns:p14="http://schemas.microsoft.com/office/powerpoint/2010/main" val="276442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28E0A7F-D564-0C7C-1EE8-7FFA03F7B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022" y="781219"/>
            <a:ext cx="8608358" cy="860980"/>
          </a:xfrm>
        </p:spPr>
        <p:txBody>
          <a:bodyPr>
            <a:normAutofit/>
          </a:bodyPr>
          <a:lstStyle/>
          <a:p>
            <a:pPr algn="ctr"/>
            <a:r>
              <a:rPr lang="es-MX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Prácticas 40%</a:t>
            </a:r>
          </a:p>
        </p:txBody>
      </p: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F1B78757-6827-FD1A-9964-8B501E390D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3887472"/>
              </p:ext>
            </p:extLst>
          </p:nvPr>
        </p:nvGraphicFramePr>
        <p:xfrm>
          <a:off x="640055" y="2097074"/>
          <a:ext cx="7956884" cy="3313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3660930-73AD-236E-2C3E-925FBBDB3ADB}"/>
              </a:ext>
            </a:extLst>
          </p:cNvPr>
          <p:cNvCxnSpPr>
            <a:cxnSpLocks/>
          </p:cNvCxnSpPr>
          <p:nvPr/>
        </p:nvCxnSpPr>
        <p:spPr>
          <a:xfrm>
            <a:off x="8596940" y="2881038"/>
            <a:ext cx="5641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E675E53-B6DC-E1F8-7BC9-AB0D357BD596}"/>
              </a:ext>
            </a:extLst>
          </p:cNvPr>
          <p:cNvSpPr/>
          <p:nvPr/>
        </p:nvSpPr>
        <p:spPr>
          <a:xfrm>
            <a:off x="9161049" y="1941198"/>
            <a:ext cx="2952733" cy="27839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Solo un integrante del equipo envía la práctica.</a:t>
            </a:r>
          </a:p>
          <a:p>
            <a:pPr algn="ctr"/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nombre completo de todos los integrantes del equipo se coloca en </a:t>
            </a:r>
            <a:r>
              <a:rPr lang="es-MX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Enviar en tiempo y forma. </a:t>
            </a:r>
          </a:p>
          <a:p>
            <a:pPr algn="ctr"/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Habrá una hora de cierre de asignación.</a:t>
            </a:r>
            <a:b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Prácticas que no sean enviadas su calificación será 0.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7F09058-FDF8-B65A-988C-0B136015ADDE}"/>
              </a:ext>
            </a:extLst>
          </p:cNvPr>
          <p:cNvCxnSpPr>
            <a:cxnSpLocks/>
          </p:cNvCxnSpPr>
          <p:nvPr/>
        </p:nvCxnSpPr>
        <p:spPr>
          <a:xfrm flipV="1">
            <a:off x="1888872" y="1642199"/>
            <a:ext cx="0" cy="43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FFE42E2-93B2-92FA-9DB8-69D5C25D8BF1}"/>
              </a:ext>
            </a:extLst>
          </p:cNvPr>
          <p:cNvSpPr/>
          <p:nvPr/>
        </p:nvSpPr>
        <p:spPr>
          <a:xfrm>
            <a:off x="205769" y="259307"/>
            <a:ext cx="3366205" cy="13828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Asiste puntual a la práctica. </a:t>
            </a:r>
          </a:p>
          <a:p>
            <a:pPr algn="ctr"/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vez terminado el pase de lista no podrás ingresar.</a:t>
            </a:r>
          </a:p>
          <a:p>
            <a:pPr algn="ctr"/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se recuperan prácticas por retardos o inasistencias no justificadas.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65C8FB1-75B3-49BC-67A5-7A3AA994E16D}"/>
              </a:ext>
            </a:extLst>
          </p:cNvPr>
          <p:cNvSpPr/>
          <p:nvPr/>
        </p:nvSpPr>
        <p:spPr>
          <a:xfrm>
            <a:off x="3444173" y="5769191"/>
            <a:ext cx="5786715" cy="6151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Ejemplo: Nexticapan_Cortes_David_202520252_Práctica1_AnálisisDeDatos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70CB8B11-4049-B901-34E9-74046B77774A}"/>
              </a:ext>
            </a:extLst>
          </p:cNvPr>
          <p:cNvCxnSpPr>
            <a:cxnSpLocks/>
          </p:cNvCxnSpPr>
          <p:nvPr/>
        </p:nvCxnSpPr>
        <p:spPr>
          <a:xfrm>
            <a:off x="6337531" y="5410266"/>
            <a:ext cx="0" cy="324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26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F396A-ED10-3646-F0DA-4DF81B060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F632C-3D3A-521D-588E-7900007D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Contenidos Temáticos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A2CA7E71-35AB-9AF1-01AC-3F5C213C65A2}"/>
              </a:ext>
            </a:extLst>
          </p:cNvPr>
          <p:cNvGraphicFramePr/>
          <p:nvPr/>
        </p:nvGraphicFramePr>
        <p:xfrm>
          <a:off x="551384" y="3008040"/>
          <a:ext cx="11089232" cy="25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7B7F6A51-681B-4D47-9B3D-177ED9CBD9CC}"/>
              </a:ext>
            </a:extLst>
          </p:cNvPr>
          <p:cNvSpPr/>
          <p:nvPr/>
        </p:nvSpPr>
        <p:spPr>
          <a:xfrm>
            <a:off x="551384" y="2742021"/>
            <a:ext cx="1700497" cy="5320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UNIDAD 1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005975D-D907-D67A-8CBE-7C8F0D3937CA}"/>
              </a:ext>
            </a:extLst>
          </p:cNvPr>
          <p:cNvSpPr/>
          <p:nvPr/>
        </p:nvSpPr>
        <p:spPr>
          <a:xfrm>
            <a:off x="2901073" y="2742021"/>
            <a:ext cx="1700497" cy="5320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UNIDAD 2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42D07E6-F080-285A-4A63-869AE8FC2186}"/>
              </a:ext>
            </a:extLst>
          </p:cNvPr>
          <p:cNvSpPr/>
          <p:nvPr/>
        </p:nvSpPr>
        <p:spPr>
          <a:xfrm>
            <a:off x="5245751" y="2742021"/>
            <a:ext cx="1700497" cy="5320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UNIDAD 3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80A3E22-8DEE-696F-A7D4-E32F93F3D226}"/>
              </a:ext>
            </a:extLst>
          </p:cNvPr>
          <p:cNvSpPr/>
          <p:nvPr/>
        </p:nvSpPr>
        <p:spPr>
          <a:xfrm>
            <a:off x="7592934" y="2742021"/>
            <a:ext cx="1700497" cy="5320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UNIDAD 4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081C1CF-8424-97F2-A420-2F3C49E4A0AB}"/>
              </a:ext>
            </a:extLst>
          </p:cNvPr>
          <p:cNvSpPr/>
          <p:nvPr/>
        </p:nvSpPr>
        <p:spPr>
          <a:xfrm>
            <a:off x="9940117" y="2742021"/>
            <a:ext cx="1700497" cy="5320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UNIDAD 5</a:t>
            </a:r>
          </a:p>
        </p:txBody>
      </p:sp>
    </p:spTree>
    <p:extLst>
      <p:ext uri="{BB962C8B-B14F-4D97-AF65-F5344CB8AC3E}">
        <p14:creationId xmlns:p14="http://schemas.microsoft.com/office/powerpoint/2010/main" val="382365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332916" cy="610863"/>
          </a:xfrm>
        </p:spPr>
        <p:txBody>
          <a:bodyPr rtlCol="0">
            <a:normAutofit/>
          </a:bodyPr>
          <a:lstStyle/>
          <a:p>
            <a:pPr algn="just" rtl="0"/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Bibliografía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494AF8A-D47C-6E15-F0A8-B546B382BBB9}"/>
              </a:ext>
            </a:extLst>
          </p:cNvPr>
          <p:cNvSpPr txBox="1"/>
          <p:nvPr/>
        </p:nvSpPr>
        <p:spPr>
          <a:xfrm>
            <a:off x="964023" y="2186609"/>
            <a:ext cx="933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Larose, C. D., &amp; Larose, D. T. (2019). Data science using Python and R. John Wiley &amp; Sons.</a:t>
            </a:r>
            <a:endParaRPr lang="es-MX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494AF8A-D47C-6E15-F0A8-B546B382BBB9}"/>
              </a:ext>
            </a:extLst>
          </p:cNvPr>
          <p:cNvSpPr txBox="1"/>
          <p:nvPr/>
        </p:nvSpPr>
        <p:spPr>
          <a:xfrm>
            <a:off x="964023" y="2797183"/>
            <a:ext cx="933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Han, J., Pei, J., &amp; Tong, H. (2022). Data mining: concepts and techniques. Morgan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kaufmann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MX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494AF8A-D47C-6E15-F0A8-B546B382BBB9}"/>
              </a:ext>
            </a:extLst>
          </p:cNvPr>
          <p:cNvSpPr txBox="1"/>
          <p:nvPr/>
        </p:nvSpPr>
        <p:spPr>
          <a:xfrm>
            <a:off x="964023" y="3429000"/>
            <a:ext cx="9332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Bulla, F., &amp; María, C. (2010). Hernández Sampieri, Roberto; Fernández Collado, Carlos; Baptista Lucio, Pilar. Metodología de la investigación, 5a ed., México: Mc Graw Hill.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494AF8A-D47C-6E15-F0A8-B546B382BBB9}"/>
              </a:ext>
            </a:extLst>
          </p:cNvPr>
          <p:cNvSpPr txBox="1"/>
          <p:nvPr/>
        </p:nvSpPr>
        <p:spPr>
          <a:xfrm>
            <a:off x="964023" y="4337816"/>
            <a:ext cx="933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Triola</a:t>
            </a:r>
            <a:r>
              <a:rPr lang="es-MX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 F. (2004). Estadística. Pearson Educación.</a:t>
            </a:r>
          </a:p>
        </p:txBody>
      </p:sp>
    </p:spTree>
    <p:extLst>
      <p:ext uri="{BB962C8B-B14F-4D97-AF65-F5344CB8AC3E}">
        <p14:creationId xmlns:p14="http://schemas.microsoft.com/office/powerpoint/2010/main" val="250861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332916" cy="610863"/>
          </a:xfrm>
        </p:spPr>
        <p:txBody>
          <a:bodyPr rtlCol="0">
            <a:normAutofit/>
          </a:bodyPr>
          <a:lstStyle/>
          <a:p>
            <a:pPr algn="just" rtl="0"/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es el análisis de datos?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494AF8A-D47C-6E15-F0A8-B546B382BBB9}"/>
              </a:ext>
            </a:extLst>
          </p:cNvPr>
          <p:cNvSpPr txBox="1"/>
          <p:nvPr/>
        </p:nvSpPr>
        <p:spPr>
          <a:xfrm>
            <a:off x="964023" y="2186609"/>
            <a:ext cx="9332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Es el proceso de examinar, limpiar, transformar e interpretar conjuntos de datos con el objetivo de obtener información relevante, patrones, tendencias y relaciones que puedan ser útiles para la toma de decisiones y la resolución de problemas.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9140229-CE58-2A21-914C-565288DED4B2}"/>
              </a:ext>
            </a:extLst>
          </p:cNvPr>
          <p:cNvSpPr txBox="1"/>
          <p:nvPr/>
        </p:nvSpPr>
        <p:spPr>
          <a:xfrm>
            <a:off x="964023" y="3176791"/>
            <a:ext cx="9332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El análisis de datos involucra varias etapas, que pueden variar dependiendo del enfoque y los objetivos específicos de cada análisis, pero generalmente incluye los siguientes pasos: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5A0D0586-67C6-1685-8A6B-B8110A57345C}"/>
              </a:ext>
            </a:extLst>
          </p:cNvPr>
          <p:cNvGraphicFramePr/>
          <p:nvPr/>
        </p:nvGraphicFramePr>
        <p:xfrm>
          <a:off x="964023" y="4015409"/>
          <a:ext cx="9332916" cy="2650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776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" grpId="0"/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Tema1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32_TF78853419_Win32.potx" id="{F85094AE-F951-45B6-B003-F9F3B4BD38C5}" vid="{E124D037-8587-41C3-AB02-2A120C8407E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16c05727-aa75-4e4a-9b5f-8a80a1165891"/>
    <ds:schemaRef ds:uri="71af3243-3dd4-4a8d-8c0d-dd76da1f02a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5671</TotalTime>
  <Words>812</Words>
  <Application>Microsoft Office PowerPoint</Application>
  <PresentationFormat>Panorámica</PresentationFormat>
  <Paragraphs>75</Paragraphs>
  <Slides>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Franklin Gothic Book</vt:lpstr>
      <vt:lpstr>Franklin Gothic Demi</vt:lpstr>
      <vt:lpstr>Times New Roman</vt:lpstr>
      <vt:lpstr>Wingdings</vt:lpstr>
      <vt:lpstr>Tema1</vt:lpstr>
      <vt:lpstr>Sesión 1: Encuadre</vt:lpstr>
      <vt:lpstr>Análisis de Datos</vt:lpstr>
      <vt:lpstr>Aspectos Generales</vt:lpstr>
      <vt:lpstr>Exámenes 60%</vt:lpstr>
      <vt:lpstr>Prácticas 40%</vt:lpstr>
      <vt:lpstr>Contenidos Temáticos</vt:lpstr>
      <vt:lpstr>Bibliografía</vt:lpstr>
      <vt:lpstr>¿Qué es el análisis de datos?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del análisis de datos</dc:title>
  <dc:creator>David Nexticapan Cortes</dc:creator>
  <cp:lastModifiedBy>DAVID NEXTICAPAN CORTES</cp:lastModifiedBy>
  <cp:revision>135</cp:revision>
  <dcterms:created xsi:type="dcterms:W3CDTF">2023-07-02T12:38:34Z</dcterms:created>
  <dcterms:modified xsi:type="dcterms:W3CDTF">2025-01-08T00:06:16Z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