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69" r:id="rId2"/>
    <p:sldId id="449" r:id="rId3"/>
    <p:sldId id="365" r:id="rId4"/>
    <p:sldId id="442" r:id="rId5"/>
    <p:sldId id="450" r:id="rId6"/>
    <p:sldId id="443" r:id="rId7"/>
    <p:sldId id="451" r:id="rId8"/>
    <p:sldId id="452"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6B7C7E-FD4D-42AA-802A-AE67FB80446F}" type="doc">
      <dgm:prSet loTypeId="urn:microsoft.com/office/officeart/2005/8/layout/hProcess9" loCatId="process" qsTypeId="urn:microsoft.com/office/officeart/2005/8/quickstyle/simple1" qsCatId="simple" csTypeId="urn:microsoft.com/office/officeart/2005/8/colors/accent2_1" csCatId="accent2" phldr="1"/>
      <dgm:spPr/>
    </dgm:pt>
    <dgm:pt modelId="{79E1A2A6-1F51-44C9-AB97-F7EF5385564B}">
      <dgm:prSet phldrT="[Texto]"/>
      <dgm:spPr/>
      <dgm:t>
        <a:bodyPr/>
        <a:lstStyle/>
        <a:p>
          <a:r>
            <a:rPr lang="es-MX" dirty="0">
              <a:latin typeface="Times New Roman" panose="02020603050405020304" pitchFamily="18" charset="0"/>
              <a:cs typeface="Times New Roman" panose="02020603050405020304" pitchFamily="18" charset="0"/>
            </a:rPr>
            <a:t>Recolección de datos</a:t>
          </a:r>
        </a:p>
      </dgm:t>
    </dgm:pt>
    <dgm:pt modelId="{A8026CC3-24B6-4BF7-9E10-4012C28B9F69}" type="parTrans" cxnId="{5F19007E-274A-4640-B00E-B2F8C67923B6}">
      <dgm:prSet/>
      <dgm:spPr/>
      <dgm:t>
        <a:bodyPr/>
        <a:lstStyle/>
        <a:p>
          <a:endParaRPr lang="es-MX">
            <a:latin typeface="Times New Roman" panose="02020603050405020304" pitchFamily="18" charset="0"/>
            <a:cs typeface="Times New Roman" panose="02020603050405020304" pitchFamily="18" charset="0"/>
          </a:endParaRPr>
        </a:p>
      </dgm:t>
    </dgm:pt>
    <dgm:pt modelId="{D9831489-A1E5-48B1-86EF-5500671E8AF9}" type="sibTrans" cxnId="{5F19007E-274A-4640-B00E-B2F8C67923B6}">
      <dgm:prSet/>
      <dgm:spPr/>
      <dgm:t>
        <a:bodyPr/>
        <a:lstStyle/>
        <a:p>
          <a:endParaRPr lang="es-MX">
            <a:latin typeface="Times New Roman" panose="02020603050405020304" pitchFamily="18" charset="0"/>
            <a:cs typeface="Times New Roman" panose="02020603050405020304" pitchFamily="18" charset="0"/>
          </a:endParaRPr>
        </a:p>
      </dgm:t>
    </dgm:pt>
    <dgm:pt modelId="{93AF7EE4-71F1-41D4-ACA8-E03B6E0B3D23}">
      <dgm:prSet phldrT="[Texto]"/>
      <dgm:spPr/>
      <dgm:t>
        <a:bodyPr/>
        <a:lstStyle/>
        <a:p>
          <a:r>
            <a:rPr lang="es-MX" dirty="0">
              <a:latin typeface="Times New Roman" panose="02020603050405020304" pitchFamily="18" charset="0"/>
              <a:cs typeface="Times New Roman" panose="02020603050405020304" pitchFamily="18" charset="0"/>
            </a:rPr>
            <a:t>Limpieza y preparación de datos</a:t>
          </a:r>
        </a:p>
      </dgm:t>
    </dgm:pt>
    <dgm:pt modelId="{A3B3630B-A6CC-48F4-B3FA-059C77820C99}" type="parTrans" cxnId="{47A5E438-E4CB-435D-A3A2-0E7D8DE55A9A}">
      <dgm:prSet/>
      <dgm:spPr/>
      <dgm:t>
        <a:bodyPr/>
        <a:lstStyle/>
        <a:p>
          <a:endParaRPr lang="es-MX">
            <a:latin typeface="Times New Roman" panose="02020603050405020304" pitchFamily="18" charset="0"/>
            <a:cs typeface="Times New Roman" panose="02020603050405020304" pitchFamily="18" charset="0"/>
          </a:endParaRPr>
        </a:p>
      </dgm:t>
    </dgm:pt>
    <dgm:pt modelId="{35C9C1E9-A712-45E8-A95C-8C613EB73203}" type="sibTrans" cxnId="{47A5E438-E4CB-435D-A3A2-0E7D8DE55A9A}">
      <dgm:prSet/>
      <dgm:spPr/>
      <dgm:t>
        <a:bodyPr/>
        <a:lstStyle/>
        <a:p>
          <a:endParaRPr lang="es-MX">
            <a:latin typeface="Times New Roman" panose="02020603050405020304" pitchFamily="18" charset="0"/>
            <a:cs typeface="Times New Roman" panose="02020603050405020304" pitchFamily="18" charset="0"/>
          </a:endParaRPr>
        </a:p>
      </dgm:t>
    </dgm:pt>
    <dgm:pt modelId="{CCF0858B-8740-4AE8-8B41-D0083308C718}">
      <dgm:prSet phldrT="[Texto]"/>
      <dgm:spPr/>
      <dgm:t>
        <a:bodyPr/>
        <a:lstStyle/>
        <a:p>
          <a:r>
            <a:rPr lang="es-MX" dirty="0">
              <a:latin typeface="Times New Roman" panose="02020603050405020304" pitchFamily="18" charset="0"/>
              <a:cs typeface="Times New Roman" panose="02020603050405020304" pitchFamily="18" charset="0"/>
            </a:rPr>
            <a:t>Análisis exploratorio de datos</a:t>
          </a:r>
        </a:p>
      </dgm:t>
    </dgm:pt>
    <dgm:pt modelId="{42CBFFE2-FDA7-4BD2-B68F-C395B754BAF3}" type="parTrans" cxnId="{4B8803B5-340A-4E98-A2E3-A9443790B2D6}">
      <dgm:prSet/>
      <dgm:spPr/>
      <dgm:t>
        <a:bodyPr/>
        <a:lstStyle/>
        <a:p>
          <a:endParaRPr lang="es-MX">
            <a:latin typeface="Times New Roman" panose="02020603050405020304" pitchFamily="18" charset="0"/>
            <a:cs typeface="Times New Roman" panose="02020603050405020304" pitchFamily="18" charset="0"/>
          </a:endParaRPr>
        </a:p>
      </dgm:t>
    </dgm:pt>
    <dgm:pt modelId="{CAD141A7-70B8-4068-800A-B2FFD6C2ACE9}" type="sibTrans" cxnId="{4B8803B5-340A-4E98-A2E3-A9443790B2D6}">
      <dgm:prSet/>
      <dgm:spPr/>
      <dgm:t>
        <a:bodyPr/>
        <a:lstStyle/>
        <a:p>
          <a:endParaRPr lang="es-MX">
            <a:latin typeface="Times New Roman" panose="02020603050405020304" pitchFamily="18" charset="0"/>
            <a:cs typeface="Times New Roman" panose="02020603050405020304" pitchFamily="18" charset="0"/>
          </a:endParaRPr>
        </a:p>
      </dgm:t>
    </dgm:pt>
    <dgm:pt modelId="{A27AE186-B63C-424A-8DC7-920C885B469A}">
      <dgm:prSet phldrT="[Texto]"/>
      <dgm:spPr/>
      <dgm:t>
        <a:bodyPr/>
        <a:lstStyle/>
        <a:p>
          <a:r>
            <a:rPr lang="es-MX" dirty="0">
              <a:latin typeface="Times New Roman" panose="02020603050405020304" pitchFamily="18" charset="0"/>
              <a:cs typeface="Times New Roman" panose="02020603050405020304" pitchFamily="18" charset="0"/>
            </a:rPr>
            <a:t>Selección y aplicación de técnicas de análisis</a:t>
          </a:r>
        </a:p>
      </dgm:t>
    </dgm:pt>
    <dgm:pt modelId="{45DBA90E-B055-47A3-B35B-05F162701414}" type="parTrans" cxnId="{218F88D8-73DF-4EE6-B342-146643249777}">
      <dgm:prSet/>
      <dgm:spPr/>
      <dgm:t>
        <a:bodyPr/>
        <a:lstStyle/>
        <a:p>
          <a:endParaRPr lang="es-MX">
            <a:latin typeface="Times New Roman" panose="02020603050405020304" pitchFamily="18" charset="0"/>
            <a:cs typeface="Times New Roman" panose="02020603050405020304" pitchFamily="18" charset="0"/>
          </a:endParaRPr>
        </a:p>
      </dgm:t>
    </dgm:pt>
    <dgm:pt modelId="{9DDC2240-855E-4ED7-8EEE-BA353741303E}" type="sibTrans" cxnId="{218F88D8-73DF-4EE6-B342-146643249777}">
      <dgm:prSet/>
      <dgm:spPr/>
      <dgm:t>
        <a:bodyPr/>
        <a:lstStyle/>
        <a:p>
          <a:endParaRPr lang="es-MX">
            <a:latin typeface="Times New Roman" panose="02020603050405020304" pitchFamily="18" charset="0"/>
            <a:cs typeface="Times New Roman" panose="02020603050405020304" pitchFamily="18" charset="0"/>
          </a:endParaRPr>
        </a:p>
      </dgm:t>
    </dgm:pt>
    <dgm:pt modelId="{7AD1E327-1661-40B5-9464-AC675B628B33}">
      <dgm:prSet phldrT="[Texto]"/>
      <dgm:spPr/>
      <dgm:t>
        <a:bodyPr/>
        <a:lstStyle/>
        <a:p>
          <a:r>
            <a:rPr lang="es-MX" dirty="0">
              <a:latin typeface="Times New Roman" panose="02020603050405020304" pitchFamily="18" charset="0"/>
              <a:cs typeface="Times New Roman" panose="02020603050405020304" pitchFamily="18" charset="0"/>
            </a:rPr>
            <a:t>Interpretación de resultados</a:t>
          </a:r>
        </a:p>
      </dgm:t>
    </dgm:pt>
    <dgm:pt modelId="{1F859B42-8FC5-4D9D-92AD-A0120A1BF7F7}" type="parTrans" cxnId="{EB691E11-760F-4F57-A466-F725A92A3207}">
      <dgm:prSet/>
      <dgm:spPr/>
      <dgm:t>
        <a:bodyPr/>
        <a:lstStyle/>
        <a:p>
          <a:endParaRPr lang="es-MX">
            <a:latin typeface="Times New Roman" panose="02020603050405020304" pitchFamily="18" charset="0"/>
            <a:cs typeface="Times New Roman" panose="02020603050405020304" pitchFamily="18" charset="0"/>
          </a:endParaRPr>
        </a:p>
      </dgm:t>
    </dgm:pt>
    <dgm:pt modelId="{551D8AF2-8A58-467C-B26A-F910AB25AB40}" type="sibTrans" cxnId="{EB691E11-760F-4F57-A466-F725A92A3207}">
      <dgm:prSet/>
      <dgm:spPr/>
      <dgm:t>
        <a:bodyPr/>
        <a:lstStyle/>
        <a:p>
          <a:endParaRPr lang="es-MX">
            <a:latin typeface="Times New Roman" panose="02020603050405020304" pitchFamily="18" charset="0"/>
            <a:cs typeface="Times New Roman" panose="02020603050405020304" pitchFamily="18" charset="0"/>
          </a:endParaRPr>
        </a:p>
      </dgm:t>
    </dgm:pt>
    <dgm:pt modelId="{3047472D-6D81-4016-AA1D-149938DB2101}">
      <dgm:prSet phldrT="[Texto]"/>
      <dgm:spPr/>
      <dgm:t>
        <a:bodyPr/>
        <a:lstStyle/>
        <a:p>
          <a:r>
            <a:rPr lang="es-MX" dirty="0">
              <a:latin typeface="Times New Roman" panose="02020603050405020304" pitchFamily="18" charset="0"/>
              <a:cs typeface="Times New Roman" panose="02020603050405020304" pitchFamily="18" charset="0"/>
            </a:rPr>
            <a:t>Comunicación de resultados</a:t>
          </a:r>
        </a:p>
      </dgm:t>
    </dgm:pt>
    <dgm:pt modelId="{1FE6AE5A-DC58-4D78-86EA-D1302C3ED5CE}" type="parTrans" cxnId="{52230B00-C156-4358-8559-81D4ECEA10A3}">
      <dgm:prSet/>
      <dgm:spPr/>
      <dgm:t>
        <a:bodyPr/>
        <a:lstStyle/>
        <a:p>
          <a:endParaRPr lang="es-MX">
            <a:latin typeface="Times New Roman" panose="02020603050405020304" pitchFamily="18" charset="0"/>
            <a:cs typeface="Times New Roman" panose="02020603050405020304" pitchFamily="18" charset="0"/>
          </a:endParaRPr>
        </a:p>
      </dgm:t>
    </dgm:pt>
    <dgm:pt modelId="{EAA44AEA-7885-476D-9BA7-9F1C4D1F1DEF}" type="sibTrans" cxnId="{52230B00-C156-4358-8559-81D4ECEA10A3}">
      <dgm:prSet/>
      <dgm:spPr/>
      <dgm:t>
        <a:bodyPr/>
        <a:lstStyle/>
        <a:p>
          <a:endParaRPr lang="es-MX">
            <a:latin typeface="Times New Roman" panose="02020603050405020304" pitchFamily="18" charset="0"/>
            <a:cs typeface="Times New Roman" panose="02020603050405020304" pitchFamily="18" charset="0"/>
          </a:endParaRPr>
        </a:p>
      </dgm:t>
    </dgm:pt>
    <dgm:pt modelId="{B6CFCD2F-B6A6-4F58-BD62-69FDCD212F04}" type="pres">
      <dgm:prSet presAssocID="{4E6B7C7E-FD4D-42AA-802A-AE67FB80446F}" presName="CompostProcess" presStyleCnt="0">
        <dgm:presLayoutVars>
          <dgm:dir/>
          <dgm:resizeHandles val="exact"/>
        </dgm:presLayoutVars>
      </dgm:prSet>
      <dgm:spPr/>
    </dgm:pt>
    <dgm:pt modelId="{B305B5F3-8F7F-46F4-87D0-C42A5FC710DD}" type="pres">
      <dgm:prSet presAssocID="{4E6B7C7E-FD4D-42AA-802A-AE67FB80446F}" presName="arrow" presStyleLbl="bgShp" presStyleIdx="0" presStyleCnt="1"/>
      <dgm:spPr/>
    </dgm:pt>
    <dgm:pt modelId="{AD60B883-30C0-48A8-87DD-4766D5FA3CDE}" type="pres">
      <dgm:prSet presAssocID="{4E6B7C7E-FD4D-42AA-802A-AE67FB80446F}" presName="linearProcess" presStyleCnt="0"/>
      <dgm:spPr/>
    </dgm:pt>
    <dgm:pt modelId="{87AFF60F-04DF-4BC6-B3CE-AB674BB0EE48}" type="pres">
      <dgm:prSet presAssocID="{79E1A2A6-1F51-44C9-AB97-F7EF5385564B}" presName="textNode" presStyleLbl="node1" presStyleIdx="0" presStyleCnt="6">
        <dgm:presLayoutVars>
          <dgm:bulletEnabled val="1"/>
        </dgm:presLayoutVars>
      </dgm:prSet>
      <dgm:spPr/>
    </dgm:pt>
    <dgm:pt modelId="{A5C709A2-5BBA-40A2-B7C3-65F3B5E32EA3}" type="pres">
      <dgm:prSet presAssocID="{D9831489-A1E5-48B1-86EF-5500671E8AF9}" presName="sibTrans" presStyleCnt="0"/>
      <dgm:spPr/>
    </dgm:pt>
    <dgm:pt modelId="{9218B359-3B64-427D-AB00-8EA66EBA886B}" type="pres">
      <dgm:prSet presAssocID="{93AF7EE4-71F1-41D4-ACA8-E03B6E0B3D23}" presName="textNode" presStyleLbl="node1" presStyleIdx="1" presStyleCnt="6">
        <dgm:presLayoutVars>
          <dgm:bulletEnabled val="1"/>
        </dgm:presLayoutVars>
      </dgm:prSet>
      <dgm:spPr/>
    </dgm:pt>
    <dgm:pt modelId="{6D671B9F-1828-4ACA-A0BB-3A90B2D10C40}" type="pres">
      <dgm:prSet presAssocID="{35C9C1E9-A712-45E8-A95C-8C613EB73203}" presName="sibTrans" presStyleCnt="0"/>
      <dgm:spPr/>
    </dgm:pt>
    <dgm:pt modelId="{13A7186A-5029-46C2-AC31-BA748A6192F6}" type="pres">
      <dgm:prSet presAssocID="{CCF0858B-8740-4AE8-8B41-D0083308C718}" presName="textNode" presStyleLbl="node1" presStyleIdx="2" presStyleCnt="6">
        <dgm:presLayoutVars>
          <dgm:bulletEnabled val="1"/>
        </dgm:presLayoutVars>
      </dgm:prSet>
      <dgm:spPr/>
    </dgm:pt>
    <dgm:pt modelId="{16290C5A-BCA9-4697-9D24-80B5773819D1}" type="pres">
      <dgm:prSet presAssocID="{CAD141A7-70B8-4068-800A-B2FFD6C2ACE9}" presName="sibTrans" presStyleCnt="0"/>
      <dgm:spPr/>
    </dgm:pt>
    <dgm:pt modelId="{E6BDF1AB-2C2A-4AFE-9185-744E065DE89F}" type="pres">
      <dgm:prSet presAssocID="{A27AE186-B63C-424A-8DC7-920C885B469A}" presName="textNode" presStyleLbl="node1" presStyleIdx="3" presStyleCnt="6">
        <dgm:presLayoutVars>
          <dgm:bulletEnabled val="1"/>
        </dgm:presLayoutVars>
      </dgm:prSet>
      <dgm:spPr/>
    </dgm:pt>
    <dgm:pt modelId="{A75014DF-F595-46B0-B9DE-0CC74738B068}" type="pres">
      <dgm:prSet presAssocID="{9DDC2240-855E-4ED7-8EEE-BA353741303E}" presName="sibTrans" presStyleCnt="0"/>
      <dgm:spPr/>
    </dgm:pt>
    <dgm:pt modelId="{6E39598A-ECC8-45EA-8317-F17AC1A8117D}" type="pres">
      <dgm:prSet presAssocID="{7AD1E327-1661-40B5-9464-AC675B628B33}" presName="textNode" presStyleLbl="node1" presStyleIdx="4" presStyleCnt="6">
        <dgm:presLayoutVars>
          <dgm:bulletEnabled val="1"/>
        </dgm:presLayoutVars>
      </dgm:prSet>
      <dgm:spPr/>
    </dgm:pt>
    <dgm:pt modelId="{CEF64AEC-1EA0-4F7A-AC52-2F7E28B4A521}" type="pres">
      <dgm:prSet presAssocID="{551D8AF2-8A58-467C-B26A-F910AB25AB40}" presName="sibTrans" presStyleCnt="0"/>
      <dgm:spPr/>
    </dgm:pt>
    <dgm:pt modelId="{79B2EBA9-E547-4010-A19B-D2AE044304F9}" type="pres">
      <dgm:prSet presAssocID="{3047472D-6D81-4016-AA1D-149938DB2101}" presName="textNode" presStyleLbl="node1" presStyleIdx="5" presStyleCnt="6">
        <dgm:presLayoutVars>
          <dgm:bulletEnabled val="1"/>
        </dgm:presLayoutVars>
      </dgm:prSet>
      <dgm:spPr/>
    </dgm:pt>
  </dgm:ptLst>
  <dgm:cxnLst>
    <dgm:cxn modelId="{52230B00-C156-4358-8559-81D4ECEA10A3}" srcId="{4E6B7C7E-FD4D-42AA-802A-AE67FB80446F}" destId="{3047472D-6D81-4016-AA1D-149938DB2101}" srcOrd="5" destOrd="0" parTransId="{1FE6AE5A-DC58-4D78-86EA-D1302C3ED5CE}" sibTransId="{EAA44AEA-7885-476D-9BA7-9F1C4D1F1DEF}"/>
    <dgm:cxn modelId="{EB691E11-760F-4F57-A466-F725A92A3207}" srcId="{4E6B7C7E-FD4D-42AA-802A-AE67FB80446F}" destId="{7AD1E327-1661-40B5-9464-AC675B628B33}" srcOrd="4" destOrd="0" parTransId="{1F859B42-8FC5-4D9D-92AD-A0120A1BF7F7}" sibTransId="{551D8AF2-8A58-467C-B26A-F910AB25AB40}"/>
    <dgm:cxn modelId="{47A5E438-E4CB-435D-A3A2-0E7D8DE55A9A}" srcId="{4E6B7C7E-FD4D-42AA-802A-AE67FB80446F}" destId="{93AF7EE4-71F1-41D4-ACA8-E03B6E0B3D23}" srcOrd="1" destOrd="0" parTransId="{A3B3630B-A6CC-48F4-B3FA-059C77820C99}" sibTransId="{35C9C1E9-A712-45E8-A95C-8C613EB73203}"/>
    <dgm:cxn modelId="{5F19007E-274A-4640-B00E-B2F8C67923B6}" srcId="{4E6B7C7E-FD4D-42AA-802A-AE67FB80446F}" destId="{79E1A2A6-1F51-44C9-AB97-F7EF5385564B}" srcOrd="0" destOrd="0" parTransId="{A8026CC3-24B6-4BF7-9E10-4012C28B9F69}" sibTransId="{D9831489-A1E5-48B1-86EF-5500671E8AF9}"/>
    <dgm:cxn modelId="{335A349F-954A-48F0-98FA-2598F871C8E2}" type="presOf" srcId="{93AF7EE4-71F1-41D4-ACA8-E03B6E0B3D23}" destId="{9218B359-3B64-427D-AB00-8EA66EBA886B}" srcOrd="0" destOrd="0" presId="urn:microsoft.com/office/officeart/2005/8/layout/hProcess9"/>
    <dgm:cxn modelId="{19BA50AE-E3E5-46BA-953E-86AF50EF59FB}" type="presOf" srcId="{A27AE186-B63C-424A-8DC7-920C885B469A}" destId="{E6BDF1AB-2C2A-4AFE-9185-744E065DE89F}" srcOrd="0" destOrd="0" presId="urn:microsoft.com/office/officeart/2005/8/layout/hProcess9"/>
    <dgm:cxn modelId="{4B8803B5-340A-4E98-A2E3-A9443790B2D6}" srcId="{4E6B7C7E-FD4D-42AA-802A-AE67FB80446F}" destId="{CCF0858B-8740-4AE8-8B41-D0083308C718}" srcOrd="2" destOrd="0" parTransId="{42CBFFE2-FDA7-4BD2-B68F-C395B754BAF3}" sibTransId="{CAD141A7-70B8-4068-800A-B2FFD6C2ACE9}"/>
    <dgm:cxn modelId="{F5C1D5D0-78EE-4B50-BF79-CF37AF239005}" type="presOf" srcId="{7AD1E327-1661-40B5-9464-AC675B628B33}" destId="{6E39598A-ECC8-45EA-8317-F17AC1A8117D}" srcOrd="0" destOrd="0" presId="urn:microsoft.com/office/officeart/2005/8/layout/hProcess9"/>
    <dgm:cxn modelId="{8FBC23D2-33CB-4626-8216-971B3BF1E4D7}" type="presOf" srcId="{3047472D-6D81-4016-AA1D-149938DB2101}" destId="{79B2EBA9-E547-4010-A19B-D2AE044304F9}" srcOrd="0" destOrd="0" presId="urn:microsoft.com/office/officeart/2005/8/layout/hProcess9"/>
    <dgm:cxn modelId="{218F88D8-73DF-4EE6-B342-146643249777}" srcId="{4E6B7C7E-FD4D-42AA-802A-AE67FB80446F}" destId="{A27AE186-B63C-424A-8DC7-920C885B469A}" srcOrd="3" destOrd="0" parTransId="{45DBA90E-B055-47A3-B35B-05F162701414}" sibTransId="{9DDC2240-855E-4ED7-8EEE-BA353741303E}"/>
    <dgm:cxn modelId="{7EB6F3DF-BDC2-40AE-9AF1-0AA13540C354}" type="presOf" srcId="{79E1A2A6-1F51-44C9-AB97-F7EF5385564B}" destId="{87AFF60F-04DF-4BC6-B3CE-AB674BB0EE48}" srcOrd="0" destOrd="0" presId="urn:microsoft.com/office/officeart/2005/8/layout/hProcess9"/>
    <dgm:cxn modelId="{11A38BEA-D478-4A39-82BF-2FE5685F1ED3}" type="presOf" srcId="{4E6B7C7E-FD4D-42AA-802A-AE67FB80446F}" destId="{B6CFCD2F-B6A6-4F58-BD62-69FDCD212F04}" srcOrd="0" destOrd="0" presId="urn:microsoft.com/office/officeart/2005/8/layout/hProcess9"/>
    <dgm:cxn modelId="{90E145FF-48E9-4181-A2C1-ACC09FF8027F}" type="presOf" srcId="{CCF0858B-8740-4AE8-8B41-D0083308C718}" destId="{13A7186A-5029-46C2-AC31-BA748A6192F6}" srcOrd="0" destOrd="0" presId="urn:microsoft.com/office/officeart/2005/8/layout/hProcess9"/>
    <dgm:cxn modelId="{929D691D-5E74-4690-88CE-C5E1DD2C49EF}" type="presParOf" srcId="{B6CFCD2F-B6A6-4F58-BD62-69FDCD212F04}" destId="{B305B5F3-8F7F-46F4-87D0-C42A5FC710DD}" srcOrd="0" destOrd="0" presId="urn:microsoft.com/office/officeart/2005/8/layout/hProcess9"/>
    <dgm:cxn modelId="{B97D4502-8C0E-44A3-B9A2-70BB303258E4}" type="presParOf" srcId="{B6CFCD2F-B6A6-4F58-BD62-69FDCD212F04}" destId="{AD60B883-30C0-48A8-87DD-4766D5FA3CDE}" srcOrd="1" destOrd="0" presId="urn:microsoft.com/office/officeart/2005/8/layout/hProcess9"/>
    <dgm:cxn modelId="{BAAD4E5B-B1F8-46FA-BB66-67C113F3580D}" type="presParOf" srcId="{AD60B883-30C0-48A8-87DD-4766D5FA3CDE}" destId="{87AFF60F-04DF-4BC6-B3CE-AB674BB0EE48}" srcOrd="0" destOrd="0" presId="urn:microsoft.com/office/officeart/2005/8/layout/hProcess9"/>
    <dgm:cxn modelId="{7FD54AEB-A267-4289-9BA1-35B56D694C50}" type="presParOf" srcId="{AD60B883-30C0-48A8-87DD-4766D5FA3CDE}" destId="{A5C709A2-5BBA-40A2-B7C3-65F3B5E32EA3}" srcOrd="1" destOrd="0" presId="urn:microsoft.com/office/officeart/2005/8/layout/hProcess9"/>
    <dgm:cxn modelId="{BAF53A49-11FA-4731-98CB-7798FDEE3D99}" type="presParOf" srcId="{AD60B883-30C0-48A8-87DD-4766D5FA3CDE}" destId="{9218B359-3B64-427D-AB00-8EA66EBA886B}" srcOrd="2" destOrd="0" presId="urn:microsoft.com/office/officeart/2005/8/layout/hProcess9"/>
    <dgm:cxn modelId="{183992B8-9386-41C4-9571-0E5590DA8D7E}" type="presParOf" srcId="{AD60B883-30C0-48A8-87DD-4766D5FA3CDE}" destId="{6D671B9F-1828-4ACA-A0BB-3A90B2D10C40}" srcOrd="3" destOrd="0" presId="urn:microsoft.com/office/officeart/2005/8/layout/hProcess9"/>
    <dgm:cxn modelId="{9AED0A10-6A14-4F98-93CB-35F43B5C55C0}" type="presParOf" srcId="{AD60B883-30C0-48A8-87DD-4766D5FA3CDE}" destId="{13A7186A-5029-46C2-AC31-BA748A6192F6}" srcOrd="4" destOrd="0" presId="urn:microsoft.com/office/officeart/2005/8/layout/hProcess9"/>
    <dgm:cxn modelId="{DD6E2564-EE75-4135-B2A0-8B9839938F1C}" type="presParOf" srcId="{AD60B883-30C0-48A8-87DD-4766D5FA3CDE}" destId="{16290C5A-BCA9-4697-9D24-80B5773819D1}" srcOrd="5" destOrd="0" presId="urn:microsoft.com/office/officeart/2005/8/layout/hProcess9"/>
    <dgm:cxn modelId="{996258A7-3AFE-42D7-A0F6-C2327BFAFC23}" type="presParOf" srcId="{AD60B883-30C0-48A8-87DD-4766D5FA3CDE}" destId="{E6BDF1AB-2C2A-4AFE-9185-744E065DE89F}" srcOrd="6" destOrd="0" presId="urn:microsoft.com/office/officeart/2005/8/layout/hProcess9"/>
    <dgm:cxn modelId="{0D2FE14C-4E3B-486C-AD6D-1F12A0890792}" type="presParOf" srcId="{AD60B883-30C0-48A8-87DD-4766D5FA3CDE}" destId="{A75014DF-F595-46B0-B9DE-0CC74738B068}" srcOrd="7" destOrd="0" presId="urn:microsoft.com/office/officeart/2005/8/layout/hProcess9"/>
    <dgm:cxn modelId="{79DB2DB8-0FD8-46D4-B7B5-DFE530153563}" type="presParOf" srcId="{AD60B883-30C0-48A8-87DD-4766D5FA3CDE}" destId="{6E39598A-ECC8-45EA-8317-F17AC1A8117D}" srcOrd="8" destOrd="0" presId="urn:microsoft.com/office/officeart/2005/8/layout/hProcess9"/>
    <dgm:cxn modelId="{A31F1078-4A13-469F-964D-C1EDAC17DDF5}" type="presParOf" srcId="{AD60B883-30C0-48A8-87DD-4766D5FA3CDE}" destId="{CEF64AEC-1EA0-4F7A-AC52-2F7E28B4A521}" srcOrd="9" destOrd="0" presId="urn:microsoft.com/office/officeart/2005/8/layout/hProcess9"/>
    <dgm:cxn modelId="{08BBFE76-AADD-4DB0-A30E-7C01CBCE1BAE}" type="presParOf" srcId="{AD60B883-30C0-48A8-87DD-4766D5FA3CDE}" destId="{79B2EBA9-E547-4010-A19B-D2AE044304F9}"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7B2771-DA94-4422-A1EA-F849143BCA34}" type="doc">
      <dgm:prSet loTypeId="urn:microsoft.com/office/officeart/2005/8/layout/default" loCatId="list" qsTypeId="urn:microsoft.com/office/officeart/2005/8/quickstyle/simple1" qsCatId="simple" csTypeId="urn:microsoft.com/office/officeart/2005/8/colors/accent6_1" csCatId="accent6" phldr="1"/>
      <dgm:spPr/>
      <dgm:t>
        <a:bodyPr/>
        <a:lstStyle/>
        <a:p>
          <a:endParaRPr lang="es-MX"/>
        </a:p>
      </dgm:t>
    </dgm:pt>
    <dgm:pt modelId="{695D08A1-B1C5-4B21-A45E-E4A99DD8965D}">
      <dgm:prSet phldrT="[Texto]"/>
      <dgm:spPr/>
      <dgm:t>
        <a:bodyPr/>
        <a:lstStyle/>
        <a:p>
          <a:r>
            <a:rPr lang="es-MX" dirty="0">
              <a:latin typeface="Times New Roman" panose="02020603050405020304" pitchFamily="18" charset="0"/>
              <a:cs typeface="Times New Roman" panose="02020603050405020304" pitchFamily="18" charset="0"/>
            </a:rPr>
            <a:t>Fuentes Primarias</a:t>
          </a:r>
        </a:p>
      </dgm:t>
    </dgm:pt>
    <dgm:pt modelId="{5D13804C-298C-4BF0-9790-750A5341B703}" type="parTrans" cxnId="{0DE80C45-7A50-417F-8264-3054F2763F26}">
      <dgm:prSet/>
      <dgm:spPr/>
      <dgm:t>
        <a:bodyPr/>
        <a:lstStyle/>
        <a:p>
          <a:endParaRPr lang="es-MX">
            <a:latin typeface="Times New Roman" panose="02020603050405020304" pitchFamily="18" charset="0"/>
            <a:cs typeface="Times New Roman" panose="02020603050405020304" pitchFamily="18" charset="0"/>
          </a:endParaRPr>
        </a:p>
      </dgm:t>
    </dgm:pt>
    <dgm:pt modelId="{130EAC5D-2DD5-41A5-85F4-20B8720B3420}" type="sibTrans" cxnId="{0DE80C45-7A50-417F-8264-3054F2763F26}">
      <dgm:prSet/>
      <dgm:spPr/>
      <dgm:t>
        <a:bodyPr/>
        <a:lstStyle/>
        <a:p>
          <a:endParaRPr lang="es-MX">
            <a:latin typeface="Times New Roman" panose="02020603050405020304" pitchFamily="18" charset="0"/>
            <a:cs typeface="Times New Roman" panose="02020603050405020304" pitchFamily="18" charset="0"/>
          </a:endParaRPr>
        </a:p>
      </dgm:t>
    </dgm:pt>
    <dgm:pt modelId="{5041A49D-ED17-4AE1-A3CF-BA13B944DC88}">
      <dgm:prSet/>
      <dgm:spPr/>
      <dgm:t>
        <a:bodyPr/>
        <a:lstStyle/>
        <a:p>
          <a:r>
            <a:rPr lang="es-MX">
              <a:latin typeface="Times New Roman" panose="02020603050405020304" pitchFamily="18" charset="0"/>
              <a:cs typeface="Times New Roman" panose="02020603050405020304" pitchFamily="18" charset="0"/>
            </a:rPr>
            <a:t>Fuentes secundarias</a:t>
          </a:r>
        </a:p>
      </dgm:t>
    </dgm:pt>
    <dgm:pt modelId="{AC27033D-0519-4D63-A63D-4EE355A63F6E}" type="parTrans" cxnId="{DC548115-043A-4550-90F2-C5A1A22C306F}">
      <dgm:prSet/>
      <dgm:spPr/>
      <dgm:t>
        <a:bodyPr/>
        <a:lstStyle/>
        <a:p>
          <a:endParaRPr lang="es-MX">
            <a:latin typeface="Times New Roman" panose="02020603050405020304" pitchFamily="18" charset="0"/>
            <a:cs typeface="Times New Roman" panose="02020603050405020304" pitchFamily="18" charset="0"/>
          </a:endParaRPr>
        </a:p>
      </dgm:t>
    </dgm:pt>
    <dgm:pt modelId="{EF7E3C3D-6898-4F3E-B147-97F01A441427}" type="sibTrans" cxnId="{DC548115-043A-4550-90F2-C5A1A22C306F}">
      <dgm:prSet/>
      <dgm:spPr/>
      <dgm:t>
        <a:bodyPr/>
        <a:lstStyle/>
        <a:p>
          <a:endParaRPr lang="es-MX">
            <a:latin typeface="Times New Roman" panose="02020603050405020304" pitchFamily="18" charset="0"/>
            <a:cs typeface="Times New Roman" panose="02020603050405020304" pitchFamily="18" charset="0"/>
          </a:endParaRPr>
        </a:p>
      </dgm:t>
    </dgm:pt>
    <dgm:pt modelId="{46CE7F0C-2ABF-4CE0-BDA5-709A4CAAA7C8}">
      <dgm:prSet/>
      <dgm:spPr/>
      <dgm:t>
        <a:bodyPr/>
        <a:lstStyle/>
        <a:p>
          <a:r>
            <a:rPr lang="es-MX" dirty="0">
              <a:latin typeface="Times New Roman" panose="02020603050405020304" pitchFamily="18" charset="0"/>
              <a:cs typeface="Times New Roman" panose="02020603050405020304" pitchFamily="18" charset="0"/>
            </a:rPr>
            <a:t>Datos transaccionales</a:t>
          </a:r>
        </a:p>
      </dgm:t>
    </dgm:pt>
    <dgm:pt modelId="{052EB7F5-7797-4FA8-8895-B2BCED19A419}" type="parTrans" cxnId="{20322895-A02C-4CCD-86DC-5FBB3506ACDA}">
      <dgm:prSet/>
      <dgm:spPr/>
      <dgm:t>
        <a:bodyPr/>
        <a:lstStyle/>
        <a:p>
          <a:endParaRPr lang="es-MX">
            <a:latin typeface="Times New Roman" panose="02020603050405020304" pitchFamily="18" charset="0"/>
            <a:cs typeface="Times New Roman" panose="02020603050405020304" pitchFamily="18" charset="0"/>
          </a:endParaRPr>
        </a:p>
      </dgm:t>
    </dgm:pt>
    <dgm:pt modelId="{914BA25A-9298-4AAC-85F5-D4A3D6DDA72A}" type="sibTrans" cxnId="{20322895-A02C-4CCD-86DC-5FBB3506ACDA}">
      <dgm:prSet/>
      <dgm:spPr/>
      <dgm:t>
        <a:bodyPr/>
        <a:lstStyle/>
        <a:p>
          <a:endParaRPr lang="es-MX">
            <a:latin typeface="Times New Roman" panose="02020603050405020304" pitchFamily="18" charset="0"/>
            <a:cs typeface="Times New Roman" panose="02020603050405020304" pitchFamily="18" charset="0"/>
          </a:endParaRPr>
        </a:p>
      </dgm:t>
    </dgm:pt>
    <dgm:pt modelId="{A9270279-9BF9-4692-91F4-BC4E9452236D}">
      <dgm:prSet/>
      <dgm:spPr/>
      <dgm:t>
        <a:bodyPr/>
        <a:lstStyle/>
        <a:p>
          <a:r>
            <a:rPr lang="es-MX">
              <a:latin typeface="Times New Roman" panose="02020603050405020304" pitchFamily="18" charset="0"/>
              <a:cs typeface="Times New Roman" panose="02020603050405020304" pitchFamily="18" charset="0"/>
            </a:rPr>
            <a:t>Datos de sensores y dispositivos</a:t>
          </a:r>
        </a:p>
      </dgm:t>
    </dgm:pt>
    <dgm:pt modelId="{22FF657C-07BF-4AA0-B5A6-E692778E6278}" type="parTrans" cxnId="{3D58ADD8-9848-4AA9-98E5-1C93C0C7D0FC}">
      <dgm:prSet/>
      <dgm:spPr/>
      <dgm:t>
        <a:bodyPr/>
        <a:lstStyle/>
        <a:p>
          <a:endParaRPr lang="es-MX">
            <a:latin typeface="Times New Roman" panose="02020603050405020304" pitchFamily="18" charset="0"/>
            <a:cs typeface="Times New Roman" panose="02020603050405020304" pitchFamily="18" charset="0"/>
          </a:endParaRPr>
        </a:p>
      </dgm:t>
    </dgm:pt>
    <dgm:pt modelId="{EF4EF044-6BC6-47DA-94B6-F510F8465313}" type="sibTrans" cxnId="{3D58ADD8-9848-4AA9-98E5-1C93C0C7D0FC}">
      <dgm:prSet/>
      <dgm:spPr/>
      <dgm:t>
        <a:bodyPr/>
        <a:lstStyle/>
        <a:p>
          <a:endParaRPr lang="es-MX">
            <a:latin typeface="Times New Roman" panose="02020603050405020304" pitchFamily="18" charset="0"/>
            <a:cs typeface="Times New Roman" panose="02020603050405020304" pitchFamily="18" charset="0"/>
          </a:endParaRPr>
        </a:p>
      </dgm:t>
    </dgm:pt>
    <dgm:pt modelId="{3FFC90CB-7A89-4D7B-A3D4-7FCDA0655BBE}">
      <dgm:prSet/>
      <dgm:spPr/>
      <dgm:t>
        <a:bodyPr/>
        <a:lstStyle/>
        <a:p>
          <a:r>
            <a:rPr lang="es-MX">
              <a:latin typeface="Times New Roman" panose="02020603050405020304" pitchFamily="18" charset="0"/>
              <a:cs typeface="Times New Roman" panose="02020603050405020304" pitchFamily="18" charset="0"/>
            </a:rPr>
            <a:t>Datos sociales y en línea</a:t>
          </a:r>
        </a:p>
      </dgm:t>
    </dgm:pt>
    <dgm:pt modelId="{E8D624B1-2D28-4036-AE75-B8FD965F1A46}" type="parTrans" cxnId="{0A21576F-865B-48C4-9B7B-D75F6044FE61}">
      <dgm:prSet/>
      <dgm:spPr/>
      <dgm:t>
        <a:bodyPr/>
        <a:lstStyle/>
        <a:p>
          <a:endParaRPr lang="es-MX">
            <a:latin typeface="Times New Roman" panose="02020603050405020304" pitchFamily="18" charset="0"/>
            <a:cs typeface="Times New Roman" panose="02020603050405020304" pitchFamily="18" charset="0"/>
          </a:endParaRPr>
        </a:p>
      </dgm:t>
    </dgm:pt>
    <dgm:pt modelId="{A98CCDEC-1F57-40B4-B997-205BA234CB2B}" type="sibTrans" cxnId="{0A21576F-865B-48C4-9B7B-D75F6044FE61}">
      <dgm:prSet/>
      <dgm:spPr/>
      <dgm:t>
        <a:bodyPr/>
        <a:lstStyle/>
        <a:p>
          <a:endParaRPr lang="es-MX">
            <a:latin typeface="Times New Roman" panose="02020603050405020304" pitchFamily="18" charset="0"/>
            <a:cs typeface="Times New Roman" panose="02020603050405020304" pitchFamily="18" charset="0"/>
          </a:endParaRPr>
        </a:p>
      </dgm:t>
    </dgm:pt>
    <dgm:pt modelId="{1BEF0032-FEF2-4B70-BA78-2A3DC6EE1A00}">
      <dgm:prSet/>
      <dgm:spPr/>
      <dgm:t>
        <a:bodyPr/>
        <a:lstStyle/>
        <a:p>
          <a:r>
            <a:rPr lang="es-MX">
              <a:latin typeface="Times New Roman" panose="02020603050405020304" pitchFamily="18" charset="0"/>
              <a:cs typeface="Times New Roman" panose="02020603050405020304" pitchFamily="18" charset="0"/>
            </a:rPr>
            <a:t>Datos históricos</a:t>
          </a:r>
        </a:p>
      </dgm:t>
    </dgm:pt>
    <dgm:pt modelId="{A2908C36-CBC2-42EE-A775-C732459381E5}" type="parTrans" cxnId="{56B7AB4A-2CC2-4CD3-8210-6C4EEFEAAAA0}">
      <dgm:prSet/>
      <dgm:spPr/>
      <dgm:t>
        <a:bodyPr/>
        <a:lstStyle/>
        <a:p>
          <a:endParaRPr lang="es-MX">
            <a:latin typeface="Times New Roman" panose="02020603050405020304" pitchFamily="18" charset="0"/>
            <a:cs typeface="Times New Roman" panose="02020603050405020304" pitchFamily="18" charset="0"/>
          </a:endParaRPr>
        </a:p>
      </dgm:t>
    </dgm:pt>
    <dgm:pt modelId="{FEA55814-3C5F-4CB0-B203-82B01D7C6B10}" type="sibTrans" cxnId="{56B7AB4A-2CC2-4CD3-8210-6C4EEFEAAAA0}">
      <dgm:prSet/>
      <dgm:spPr/>
      <dgm:t>
        <a:bodyPr/>
        <a:lstStyle/>
        <a:p>
          <a:endParaRPr lang="es-MX">
            <a:latin typeface="Times New Roman" panose="02020603050405020304" pitchFamily="18" charset="0"/>
            <a:cs typeface="Times New Roman" panose="02020603050405020304" pitchFamily="18" charset="0"/>
          </a:endParaRPr>
        </a:p>
      </dgm:t>
    </dgm:pt>
    <dgm:pt modelId="{3AE2A51B-87E2-4E79-BC16-60DF742D4E2C}" type="pres">
      <dgm:prSet presAssocID="{CB7B2771-DA94-4422-A1EA-F849143BCA34}" presName="diagram" presStyleCnt="0">
        <dgm:presLayoutVars>
          <dgm:dir/>
          <dgm:resizeHandles val="exact"/>
        </dgm:presLayoutVars>
      </dgm:prSet>
      <dgm:spPr/>
    </dgm:pt>
    <dgm:pt modelId="{45F83790-B1A6-4C5E-AE2F-84D87F0644A5}" type="pres">
      <dgm:prSet presAssocID="{695D08A1-B1C5-4B21-A45E-E4A99DD8965D}" presName="node" presStyleLbl="node1" presStyleIdx="0" presStyleCnt="6">
        <dgm:presLayoutVars>
          <dgm:bulletEnabled val="1"/>
        </dgm:presLayoutVars>
      </dgm:prSet>
      <dgm:spPr/>
    </dgm:pt>
    <dgm:pt modelId="{C3A34027-80FC-4A71-9A51-E2961F1E7B72}" type="pres">
      <dgm:prSet presAssocID="{130EAC5D-2DD5-41A5-85F4-20B8720B3420}" presName="sibTrans" presStyleCnt="0"/>
      <dgm:spPr/>
    </dgm:pt>
    <dgm:pt modelId="{4DC2BDAC-B34B-4593-A775-09C53D1C7630}" type="pres">
      <dgm:prSet presAssocID="{5041A49D-ED17-4AE1-A3CF-BA13B944DC88}" presName="node" presStyleLbl="node1" presStyleIdx="1" presStyleCnt="6">
        <dgm:presLayoutVars>
          <dgm:bulletEnabled val="1"/>
        </dgm:presLayoutVars>
      </dgm:prSet>
      <dgm:spPr/>
    </dgm:pt>
    <dgm:pt modelId="{01F53250-C72E-449C-80BE-C9AB88AD14AB}" type="pres">
      <dgm:prSet presAssocID="{EF7E3C3D-6898-4F3E-B147-97F01A441427}" presName="sibTrans" presStyleCnt="0"/>
      <dgm:spPr/>
    </dgm:pt>
    <dgm:pt modelId="{DFE23767-72FA-49F0-8B64-518C3EF05B11}" type="pres">
      <dgm:prSet presAssocID="{46CE7F0C-2ABF-4CE0-BDA5-709A4CAAA7C8}" presName="node" presStyleLbl="node1" presStyleIdx="2" presStyleCnt="6">
        <dgm:presLayoutVars>
          <dgm:bulletEnabled val="1"/>
        </dgm:presLayoutVars>
      </dgm:prSet>
      <dgm:spPr/>
    </dgm:pt>
    <dgm:pt modelId="{C6E02FCE-E493-492C-A17F-0168DBA3CF23}" type="pres">
      <dgm:prSet presAssocID="{914BA25A-9298-4AAC-85F5-D4A3D6DDA72A}" presName="sibTrans" presStyleCnt="0"/>
      <dgm:spPr/>
    </dgm:pt>
    <dgm:pt modelId="{A782534B-A63B-44A8-8441-C18A2B207FFD}" type="pres">
      <dgm:prSet presAssocID="{A9270279-9BF9-4692-91F4-BC4E9452236D}" presName="node" presStyleLbl="node1" presStyleIdx="3" presStyleCnt="6">
        <dgm:presLayoutVars>
          <dgm:bulletEnabled val="1"/>
        </dgm:presLayoutVars>
      </dgm:prSet>
      <dgm:spPr/>
    </dgm:pt>
    <dgm:pt modelId="{258EE430-D66E-4378-AB75-11F014ACB662}" type="pres">
      <dgm:prSet presAssocID="{EF4EF044-6BC6-47DA-94B6-F510F8465313}" presName="sibTrans" presStyleCnt="0"/>
      <dgm:spPr/>
    </dgm:pt>
    <dgm:pt modelId="{92691347-7E94-4389-8C7F-2341381C26E2}" type="pres">
      <dgm:prSet presAssocID="{3FFC90CB-7A89-4D7B-A3D4-7FCDA0655BBE}" presName="node" presStyleLbl="node1" presStyleIdx="4" presStyleCnt="6">
        <dgm:presLayoutVars>
          <dgm:bulletEnabled val="1"/>
        </dgm:presLayoutVars>
      </dgm:prSet>
      <dgm:spPr/>
    </dgm:pt>
    <dgm:pt modelId="{6699ECA3-B3D6-4921-8B9B-E4DFACD65074}" type="pres">
      <dgm:prSet presAssocID="{A98CCDEC-1F57-40B4-B997-205BA234CB2B}" presName="sibTrans" presStyleCnt="0"/>
      <dgm:spPr/>
    </dgm:pt>
    <dgm:pt modelId="{2C181B5E-01D9-451A-B213-8F1B06E66918}" type="pres">
      <dgm:prSet presAssocID="{1BEF0032-FEF2-4B70-BA78-2A3DC6EE1A00}" presName="node" presStyleLbl="node1" presStyleIdx="5" presStyleCnt="6">
        <dgm:presLayoutVars>
          <dgm:bulletEnabled val="1"/>
        </dgm:presLayoutVars>
      </dgm:prSet>
      <dgm:spPr/>
    </dgm:pt>
  </dgm:ptLst>
  <dgm:cxnLst>
    <dgm:cxn modelId="{A7379701-5D00-40DF-9E33-79D6FAF2C3C4}" type="presOf" srcId="{1BEF0032-FEF2-4B70-BA78-2A3DC6EE1A00}" destId="{2C181B5E-01D9-451A-B213-8F1B06E66918}" srcOrd="0" destOrd="0" presId="urn:microsoft.com/office/officeart/2005/8/layout/default"/>
    <dgm:cxn modelId="{DC548115-043A-4550-90F2-C5A1A22C306F}" srcId="{CB7B2771-DA94-4422-A1EA-F849143BCA34}" destId="{5041A49D-ED17-4AE1-A3CF-BA13B944DC88}" srcOrd="1" destOrd="0" parTransId="{AC27033D-0519-4D63-A63D-4EE355A63F6E}" sibTransId="{EF7E3C3D-6898-4F3E-B147-97F01A441427}"/>
    <dgm:cxn modelId="{ED939015-432E-4DF4-A743-3AB54B019E7E}" type="presOf" srcId="{CB7B2771-DA94-4422-A1EA-F849143BCA34}" destId="{3AE2A51B-87E2-4E79-BC16-60DF742D4E2C}" srcOrd="0" destOrd="0" presId="urn:microsoft.com/office/officeart/2005/8/layout/default"/>
    <dgm:cxn modelId="{0DE80C45-7A50-417F-8264-3054F2763F26}" srcId="{CB7B2771-DA94-4422-A1EA-F849143BCA34}" destId="{695D08A1-B1C5-4B21-A45E-E4A99DD8965D}" srcOrd="0" destOrd="0" parTransId="{5D13804C-298C-4BF0-9790-750A5341B703}" sibTransId="{130EAC5D-2DD5-41A5-85F4-20B8720B3420}"/>
    <dgm:cxn modelId="{56B7AB4A-2CC2-4CD3-8210-6C4EEFEAAAA0}" srcId="{CB7B2771-DA94-4422-A1EA-F849143BCA34}" destId="{1BEF0032-FEF2-4B70-BA78-2A3DC6EE1A00}" srcOrd="5" destOrd="0" parTransId="{A2908C36-CBC2-42EE-A775-C732459381E5}" sibTransId="{FEA55814-3C5F-4CB0-B203-82B01D7C6B10}"/>
    <dgm:cxn modelId="{0A21576F-865B-48C4-9B7B-D75F6044FE61}" srcId="{CB7B2771-DA94-4422-A1EA-F849143BCA34}" destId="{3FFC90CB-7A89-4D7B-A3D4-7FCDA0655BBE}" srcOrd="4" destOrd="0" parTransId="{E8D624B1-2D28-4036-AE75-B8FD965F1A46}" sibTransId="{A98CCDEC-1F57-40B4-B997-205BA234CB2B}"/>
    <dgm:cxn modelId="{8315468E-AF9B-4B9F-9E71-D70230609CD8}" type="presOf" srcId="{A9270279-9BF9-4692-91F4-BC4E9452236D}" destId="{A782534B-A63B-44A8-8441-C18A2B207FFD}" srcOrd="0" destOrd="0" presId="urn:microsoft.com/office/officeart/2005/8/layout/default"/>
    <dgm:cxn modelId="{F25BC68E-8010-4F4B-9CC4-4096A2268CCE}" type="presOf" srcId="{5041A49D-ED17-4AE1-A3CF-BA13B944DC88}" destId="{4DC2BDAC-B34B-4593-A775-09C53D1C7630}" srcOrd="0" destOrd="0" presId="urn:microsoft.com/office/officeart/2005/8/layout/default"/>
    <dgm:cxn modelId="{20322895-A02C-4CCD-86DC-5FBB3506ACDA}" srcId="{CB7B2771-DA94-4422-A1EA-F849143BCA34}" destId="{46CE7F0C-2ABF-4CE0-BDA5-709A4CAAA7C8}" srcOrd="2" destOrd="0" parTransId="{052EB7F5-7797-4FA8-8895-B2BCED19A419}" sibTransId="{914BA25A-9298-4AAC-85F5-D4A3D6DDA72A}"/>
    <dgm:cxn modelId="{B628B5A9-E4EA-4F52-875B-FE8CEEC28F32}" type="presOf" srcId="{46CE7F0C-2ABF-4CE0-BDA5-709A4CAAA7C8}" destId="{DFE23767-72FA-49F0-8B64-518C3EF05B11}" srcOrd="0" destOrd="0" presId="urn:microsoft.com/office/officeart/2005/8/layout/default"/>
    <dgm:cxn modelId="{97C066BA-6456-41F8-898B-9E0BA855FE73}" type="presOf" srcId="{695D08A1-B1C5-4B21-A45E-E4A99DD8965D}" destId="{45F83790-B1A6-4C5E-AE2F-84D87F0644A5}" srcOrd="0" destOrd="0" presId="urn:microsoft.com/office/officeart/2005/8/layout/default"/>
    <dgm:cxn modelId="{A3E454D0-93EC-48C8-A729-5BC8900B2108}" type="presOf" srcId="{3FFC90CB-7A89-4D7B-A3D4-7FCDA0655BBE}" destId="{92691347-7E94-4389-8C7F-2341381C26E2}" srcOrd="0" destOrd="0" presId="urn:microsoft.com/office/officeart/2005/8/layout/default"/>
    <dgm:cxn modelId="{3D58ADD8-9848-4AA9-98E5-1C93C0C7D0FC}" srcId="{CB7B2771-DA94-4422-A1EA-F849143BCA34}" destId="{A9270279-9BF9-4692-91F4-BC4E9452236D}" srcOrd="3" destOrd="0" parTransId="{22FF657C-07BF-4AA0-B5A6-E692778E6278}" sibTransId="{EF4EF044-6BC6-47DA-94B6-F510F8465313}"/>
    <dgm:cxn modelId="{07F0E2F9-0350-4872-8996-7235085801CF}" type="presParOf" srcId="{3AE2A51B-87E2-4E79-BC16-60DF742D4E2C}" destId="{45F83790-B1A6-4C5E-AE2F-84D87F0644A5}" srcOrd="0" destOrd="0" presId="urn:microsoft.com/office/officeart/2005/8/layout/default"/>
    <dgm:cxn modelId="{7FD037CB-222D-4A02-B6DE-B46F4B58314B}" type="presParOf" srcId="{3AE2A51B-87E2-4E79-BC16-60DF742D4E2C}" destId="{C3A34027-80FC-4A71-9A51-E2961F1E7B72}" srcOrd="1" destOrd="0" presId="urn:microsoft.com/office/officeart/2005/8/layout/default"/>
    <dgm:cxn modelId="{2A6866B8-84E7-498E-9BB6-66F174A52C9E}" type="presParOf" srcId="{3AE2A51B-87E2-4E79-BC16-60DF742D4E2C}" destId="{4DC2BDAC-B34B-4593-A775-09C53D1C7630}" srcOrd="2" destOrd="0" presId="urn:microsoft.com/office/officeart/2005/8/layout/default"/>
    <dgm:cxn modelId="{6C7464DC-FE18-4FAA-A991-FD4621438816}" type="presParOf" srcId="{3AE2A51B-87E2-4E79-BC16-60DF742D4E2C}" destId="{01F53250-C72E-449C-80BE-C9AB88AD14AB}" srcOrd="3" destOrd="0" presId="urn:microsoft.com/office/officeart/2005/8/layout/default"/>
    <dgm:cxn modelId="{F85250B8-5BAB-4146-A663-58DDF4A05A9C}" type="presParOf" srcId="{3AE2A51B-87E2-4E79-BC16-60DF742D4E2C}" destId="{DFE23767-72FA-49F0-8B64-518C3EF05B11}" srcOrd="4" destOrd="0" presId="urn:microsoft.com/office/officeart/2005/8/layout/default"/>
    <dgm:cxn modelId="{751EA5A4-FBE8-4A48-B270-7F327175E344}" type="presParOf" srcId="{3AE2A51B-87E2-4E79-BC16-60DF742D4E2C}" destId="{C6E02FCE-E493-492C-A17F-0168DBA3CF23}" srcOrd="5" destOrd="0" presId="urn:microsoft.com/office/officeart/2005/8/layout/default"/>
    <dgm:cxn modelId="{165BE4A2-6F27-4D01-8B48-58520E54EEB8}" type="presParOf" srcId="{3AE2A51B-87E2-4E79-BC16-60DF742D4E2C}" destId="{A782534B-A63B-44A8-8441-C18A2B207FFD}" srcOrd="6" destOrd="0" presId="urn:microsoft.com/office/officeart/2005/8/layout/default"/>
    <dgm:cxn modelId="{1761F2F0-E196-4317-B777-3A8AE8D6711C}" type="presParOf" srcId="{3AE2A51B-87E2-4E79-BC16-60DF742D4E2C}" destId="{258EE430-D66E-4378-AB75-11F014ACB662}" srcOrd="7" destOrd="0" presId="urn:microsoft.com/office/officeart/2005/8/layout/default"/>
    <dgm:cxn modelId="{B701924B-A876-425C-A42E-41F3275377E4}" type="presParOf" srcId="{3AE2A51B-87E2-4E79-BC16-60DF742D4E2C}" destId="{92691347-7E94-4389-8C7F-2341381C26E2}" srcOrd="8" destOrd="0" presId="urn:microsoft.com/office/officeart/2005/8/layout/default"/>
    <dgm:cxn modelId="{AB5AF82C-5DD4-4149-927B-F7FC2B5A8059}" type="presParOf" srcId="{3AE2A51B-87E2-4E79-BC16-60DF742D4E2C}" destId="{6699ECA3-B3D6-4921-8B9B-E4DFACD65074}" srcOrd="9" destOrd="0" presId="urn:microsoft.com/office/officeart/2005/8/layout/default"/>
    <dgm:cxn modelId="{7B66524A-17CD-4334-A7E8-88805530F30E}" type="presParOf" srcId="{3AE2A51B-87E2-4E79-BC16-60DF742D4E2C}" destId="{2C181B5E-01D9-451A-B213-8F1B06E6691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5B5F3-8F7F-46F4-87D0-C42A5FC710DD}">
      <dsp:nvSpPr>
        <dsp:cNvPr id="0" name=""/>
        <dsp:cNvSpPr/>
      </dsp:nvSpPr>
      <dsp:spPr>
        <a:xfrm>
          <a:off x="699968" y="0"/>
          <a:ext cx="7932978" cy="265043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FF60F-04DF-4BC6-B3CE-AB674BB0EE48}">
      <dsp:nvSpPr>
        <dsp:cNvPr id="0" name=""/>
        <dsp:cNvSpPr/>
      </dsp:nvSpPr>
      <dsp:spPr>
        <a:xfrm>
          <a:off x="2563"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Recolección de datos</a:t>
          </a:r>
        </a:p>
      </dsp:txBody>
      <dsp:txXfrm>
        <a:off x="54316" y="846883"/>
        <a:ext cx="1388940" cy="956667"/>
      </dsp:txXfrm>
    </dsp:sp>
    <dsp:sp modelId="{9218B359-3B64-427D-AB00-8EA66EBA886B}">
      <dsp:nvSpPr>
        <dsp:cNvPr id="0" name=""/>
        <dsp:cNvSpPr/>
      </dsp:nvSpPr>
      <dsp:spPr>
        <a:xfrm>
          <a:off x="1569631"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Limpieza y preparación de datos</a:t>
          </a:r>
        </a:p>
      </dsp:txBody>
      <dsp:txXfrm>
        <a:off x="1621384" y="846883"/>
        <a:ext cx="1388940" cy="956667"/>
      </dsp:txXfrm>
    </dsp:sp>
    <dsp:sp modelId="{13A7186A-5029-46C2-AC31-BA748A6192F6}">
      <dsp:nvSpPr>
        <dsp:cNvPr id="0" name=""/>
        <dsp:cNvSpPr/>
      </dsp:nvSpPr>
      <dsp:spPr>
        <a:xfrm>
          <a:off x="3136700"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Análisis exploratorio de datos</a:t>
          </a:r>
        </a:p>
      </dsp:txBody>
      <dsp:txXfrm>
        <a:off x="3188453" y="846883"/>
        <a:ext cx="1388940" cy="956667"/>
      </dsp:txXfrm>
    </dsp:sp>
    <dsp:sp modelId="{E6BDF1AB-2C2A-4AFE-9185-744E065DE89F}">
      <dsp:nvSpPr>
        <dsp:cNvPr id="0" name=""/>
        <dsp:cNvSpPr/>
      </dsp:nvSpPr>
      <dsp:spPr>
        <a:xfrm>
          <a:off x="4703769"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Selección y aplicación de técnicas de análisis</a:t>
          </a:r>
        </a:p>
      </dsp:txBody>
      <dsp:txXfrm>
        <a:off x="4755522" y="846883"/>
        <a:ext cx="1388940" cy="956667"/>
      </dsp:txXfrm>
    </dsp:sp>
    <dsp:sp modelId="{6E39598A-ECC8-45EA-8317-F17AC1A8117D}">
      <dsp:nvSpPr>
        <dsp:cNvPr id="0" name=""/>
        <dsp:cNvSpPr/>
      </dsp:nvSpPr>
      <dsp:spPr>
        <a:xfrm>
          <a:off x="6270837"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Interpretación de resultados</a:t>
          </a:r>
        </a:p>
      </dsp:txBody>
      <dsp:txXfrm>
        <a:off x="6322590" y="846883"/>
        <a:ext cx="1388940" cy="956667"/>
      </dsp:txXfrm>
    </dsp:sp>
    <dsp:sp modelId="{79B2EBA9-E547-4010-A19B-D2AE044304F9}">
      <dsp:nvSpPr>
        <dsp:cNvPr id="0" name=""/>
        <dsp:cNvSpPr/>
      </dsp:nvSpPr>
      <dsp:spPr>
        <a:xfrm>
          <a:off x="7837906" y="795130"/>
          <a:ext cx="1492446" cy="106017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MX" sz="1500" kern="1200" dirty="0">
              <a:latin typeface="Times New Roman" panose="02020603050405020304" pitchFamily="18" charset="0"/>
              <a:cs typeface="Times New Roman" panose="02020603050405020304" pitchFamily="18" charset="0"/>
            </a:rPr>
            <a:t>Comunicación de resultados</a:t>
          </a:r>
        </a:p>
      </dsp:txBody>
      <dsp:txXfrm>
        <a:off x="7889659" y="846883"/>
        <a:ext cx="1388940" cy="956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83790-B1A6-4C5E-AE2F-84D87F0644A5}">
      <dsp:nvSpPr>
        <dsp:cNvPr id="0" name=""/>
        <dsp:cNvSpPr/>
      </dsp:nvSpPr>
      <dsp:spPr>
        <a:xfrm>
          <a:off x="789423" y="1023"/>
          <a:ext cx="1824844" cy="1094906"/>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latin typeface="Times New Roman" panose="02020603050405020304" pitchFamily="18" charset="0"/>
              <a:cs typeface="Times New Roman" panose="02020603050405020304" pitchFamily="18" charset="0"/>
            </a:rPr>
            <a:t>Fuentes Primarias</a:t>
          </a:r>
        </a:p>
      </dsp:txBody>
      <dsp:txXfrm>
        <a:off x="789423" y="1023"/>
        <a:ext cx="1824844" cy="1094906"/>
      </dsp:txXfrm>
    </dsp:sp>
    <dsp:sp modelId="{4DC2BDAC-B34B-4593-A775-09C53D1C7630}">
      <dsp:nvSpPr>
        <dsp:cNvPr id="0" name=""/>
        <dsp:cNvSpPr/>
      </dsp:nvSpPr>
      <dsp:spPr>
        <a:xfrm>
          <a:off x="2796753" y="1023"/>
          <a:ext cx="1824844" cy="1094906"/>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latin typeface="Times New Roman" panose="02020603050405020304" pitchFamily="18" charset="0"/>
              <a:cs typeface="Times New Roman" panose="02020603050405020304" pitchFamily="18" charset="0"/>
            </a:rPr>
            <a:t>Fuentes secundarias</a:t>
          </a:r>
        </a:p>
      </dsp:txBody>
      <dsp:txXfrm>
        <a:off x="2796753" y="1023"/>
        <a:ext cx="1824844" cy="1094906"/>
      </dsp:txXfrm>
    </dsp:sp>
    <dsp:sp modelId="{DFE23767-72FA-49F0-8B64-518C3EF05B11}">
      <dsp:nvSpPr>
        <dsp:cNvPr id="0" name=""/>
        <dsp:cNvSpPr/>
      </dsp:nvSpPr>
      <dsp:spPr>
        <a:xfrm>
          <a:off x="4804082" y="1023"/>
          <a:ext cx="1824844" cy="1094906"/>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latin typeface="Times New Roman" panose="02020603050405020304" pitchFamily="18" charset="0"/>
              <a:cs typeface="Times New Roman" panose="02020603050405020304" pitchFamily="18" charset="0"/>
            </a:rPr>
            <a:t>Datos transaccionales</a:t>
          </a:r>
        </a:p>
      </dsp:txBody>
      <dsp:txXfrm>
        <a:off x="4804082" y="1023"/>
        <a:ext cx="1824844" cy="1094906"/>
      </dsp:txXfrm>
    </dsp:sp>
    <dsp:sp modelId="{A782534B-A63B-44A8-8441-C18A2B207FFD}">
      <dsp:nvSpPr>
        <dsp:cNvPr id="0" name=""/>
        <dsp:cNvSpPr/>
      </dsp:nvSpPr>
      <dsp:spPr>
        <a:xfrm>
          <a:off x="6811412" y="1023"/>
          <a:ext cx="1824844" cy="1094906"/>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latin typeface="Times New Roman" panose="02020603050405020304" pitchFamily="18" charset="0"/>
              <a:cs typeface="Times New Roman" panose="02020603050405020304" pitchFamily="18" charset="0"/>
            </a:rPr>
            <a:t>Datos de sensores y dispositivos</a:t>
          </a:r>
        </a:p>
      </dsp:txBody>
      <dsp:txXfrm>
        <a:off x="6811412" y="1023"/>
        <a:ext cx="1824844" cy="1094906"/>
      </dsp:txXfrm>
    </dsp:sp>
    <dsp:sp modelId="{92691347-7E94-4389-8C7F-2341381C26E2}">
      <dsp:nvSpPr>
        <dsp:cNvPr id="0" name=""/>
        <dsp:cNvSpPr/>
      </dsp:nvSpPr>
      <dsp:spPr>
        <a:xfrm>
          <a:off x="2796753" y="1278415"/>
          <a:ext cx="1824844" cy="1094906"/>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latin typeface="Times New Roman" panose="02020603050405020304" pitchFamily="18" charset="0"/>
              <a:cs typeface="Times New Roman" panose="02020603050405020304" pitchFamily="18" charset="0"/>
            </a:rPr>
            <a:t>Datos sociales y en línea</a:t>
          </a:r>
        </a:p>
      </dsp:txBody>
      <dsp:txXfrm>
        <a:off x="2796753" y="1278415"/>
        <a:ext cx="1824844" cy="1094906"/>
      </dsp:txXfrm>
    </dsp:sp>
    <dsp:sp modelId="{2C181B5E-01D9-451A-B213-8F1B06E66918}">
      <dsp:nvSpPr>
        <dsp:cNvPr id="0" name=""/>
        <dsp:cNvSpPr/>
      </dsp:nvSpPr>
      <dsp:spPr>
        <a:xfrm>
          <a:off x="4804082" y="1278415"/>
          <a:ext cx="1824844" cy="1094906"/>
        </a:xfrm>
        <a:prstGeom prst="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a:latin typeface="Times New Roman" panose="02020603050405020304" pitchFamily="18" charset="0"/>
              <a:cs typeface="Times New Roman" panose="02020603050405020304" pitchFamily="18" charset="0"/>
            </a:rPr>
            <a:t>Datos históricos</a:t>
          </a:r>
        </a:p>
      </dsp:txBody>
      <dsp:txXfrm>
        <a:off x="4804082" y="1278415"/>
        <a:ext cx="1824844" cy="109490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83987-B5CE-4F0B-87FE-A64AF68FC6AD}" type="datetimeFigureOut">
              <a:rPr lang="es-MX" smtClean="0"/>
              <a:t>09/01/2025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023E8-089B-4CFF-816F-DA929A37BFBA}" type="slidenum">
              <a:rPr lang="es-MX" smtClean="0"/>
              <a:t>‹Nº›</a:t>
            </a:fld>
            <a:endParaRPr lang="es-MX"/>
          </a:p>
        </p:txBody>
      </p:sp>
    </p:spTree>
    <p:extLst>
      <p:ext uri="{BB962C8B-B14F-4D97-AF65-F5344CB8AC3E}">
        <p14:creationId xmlns:p14="http://schemas.microsoft.com/office/powerpoint/2010/main" val="166828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24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54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319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813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518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98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09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10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9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8691038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9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3552406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9 de enero de 2025</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8362275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284442289"/>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9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7877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9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527808458"/>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305866403"/>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9 de enero de 2025</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160921315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9 de enero de 2025</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23008350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550681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9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4357682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9 de enero de 2025</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3767133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9 de enero de 2025</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8319280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algn="ctr" rtl="0"/>
            <a:r>
              <a:rPr lang="es-ES" sz="5400" dirty="0">
                <a:latin typeface="Times New Roman" panose="02020603050405020304" pitchFamily="18" charset="0"/>
                <a:cs typeface="Times New Roman" panose="02020603050405020304" pitchFamily="18" charset="0"/>
              </a:rPr>
              <a:t>Sesión 2: Fundamentos del análisis de datos</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algn="ctr" rtl="0"/>
            <a:r>
              <a:rPr lang="es-ES" sz="3200" dirty="0">
                <a:solidFill>
                  <a:schemeClr val="bg1"/>
                </a:solidFill>
                <a:latin typeface="Times New Roman" panose="02020603050405020304" pitchFamily="18" charset="0"/>
                <a:cs typeface="Times New Roman" panose="02020603050405020304" pitchFamily="18" charset="0"/>
              </a:rPr>
              <a:t>Mtro. David Nexticapan Cortes</a:t>
            </a:r>
          </a:p>
          <a:p>
            <a:pPr rtl="0"/>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74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876382" y="307116"/>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¿Qué es el análisis de datos?</a:t>
            </a:r>
          </a:p>
        </p:txBody>
      </p:sp>
      <p:graphicFrame>
        <p:nvGraphicFramePr>
          <p:cNvPr id="5" name="Diagrama 4">
            <a:extLst>
              <a:ext uri="{FF2B5EF4-FFF2-40B4-BE49-F238E27FC236}">
                <a16:creationId xmlns:a16="http://schemas.microsoft.com/office/drawing/2014/main" id="{5A0D0586-67C6-1685-8A6B-B8110A57345C}"/>
              </a:ext>
            </a:extLst>
          </p:cNvPr>
          <p:cNvGraphicFramePr/>
          <p:nvPr>
            <p:extLst>
              <p:ext uri="{D42A27DB-BD31-4B8C-83A1-F6EECF244321}">
                <p14:modId xmlns:p14="http://schemas.microsoft.com/office/powerpoint/2010/main" val="2109965534"/>
              </p:ext>
            </p:extLst>
          </p:nvPr>
        </p:nvGraphicFramePr>
        <p:xfrm>
          <a:off x="964023" y="2705224"/>
          <a:ext cx="9332916" cy="2650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Abrir llave 3">
            <a:extLst>
              <a:ext uri="{FF2B5EF4-FFF2-40B4-BE49-F238E27FC236}">
                <a16:creationId xmlns:a16="http://schemas.microsoft.com/office/drawing/2014/main" id="{DAA5FFEF-77BA-B498-A423-CAE3D84C6AD3}"/>
              </a:ext>
            </a:extLst>
          </p:cNvPr>
          <p:cNvSpPr/>
          <p:nvPr/>
        </p:nvSpPr>
        <p:spPr>
          <a:xfrm rot="16200000">
            <a:off x="5429217" y="371236"/>
            <a:ext cx="373458" cy="930384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6" name="Grupo 5">
            <a:extLst>
              <a:ext uri="{FF2B5EF4-FFF2-40B4-BE49-F238E27FC236}">
                <a16:creationId xmlns:a16="http://schemas.microsoft.com/office/drawing/2014/main" id="{8E8DDF0C-B7BA-56D0-5EA0-3CDD13F6C2A3}"/>
              </a:ext>
            </a:extLst>
          </p:cNvPr>
          <p:cNvGrpSpPr/>
          <p:nvPr/>
        </p:nvGrpSpPr>
        <p:grpSpPr>
          <a:xfrm>
            <a:off x="3587022" y="5355658"/>
            <a:ext cx="4043719" cy="685332"/>
            <a:chOff x="5414" y="574595"/>
            <a:chExt cx="1678545" cy="1432009"/>
          </a:xfrm>
        </p:grpSpPr>
        <p:sp>
          <p:nvSpPr>
            <p:cNvPr id="7" name="Rectángulo: esquinas redondeadas 6">
              <a:extLst>
                <a:ext uri="{FF2B5EF4-FFF2-40B4-BE49-F238E27FC236}">
                  <a16:creationId xmlns:a16="http://schemas.microsoft.com/office/drawing/2014/main" id="{AA6E0414-84F4-9141-8051-786F1B1B8C6C}"/>
                </a:ext>
              </a:extLst>
            </p:cNvPr>
            <p:cNvSpPr/>
            <p:nvPr/>
          </p:nvSpPr>
          <p:spPr>
            <a:xfrm>
              <a:off x="5414" y="574595"/>
              <a:ext cx="1678545" cy="1432009"/>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a:p>
          </p:txBody>
        </p:sp>
        <p:sp>
          <p:nvSpPr>
            <p:cNvPr id="8" name="Rectángulo: esquinas redondeadas 4">
              <a:extLst>
                <a:ext uri="{FF2B5EF4-FFF2-40B4-BE49-F238E27FC236}">
                  <a16:creationId xmlns:a16="http://schemas.microsoft.com/office/drawing/2014/main" id="{D6127CE1-AD0D-7942-71E6-F007C6B7A80D}"/>
                </a:ext>
              </a:extLst>
            </p:cNvPr>
            <p:cNvSpPr txBox="1"/>
            <p:nvPr/>
          </p:nvSpPr>
          <p:spPr>
            <a:xfrm>
              <a:off x="47356" y="616537"/>
              <a:ext cx="1594661" cy="1348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kern="1200" dirty="0">
                  <a:latin typeface="Times New Roman" panose="02020603050405020304" pitchFamily="18" charset="0"/>
                  <a:cs typeface="Times New Roman" panose="02020603050405020304" pitchFamily="18" charset="0"/>
                </a:rPr>
                <a:t>UNIDAD 1</a:t>
              </a:r>
              <a:r>
                <a:rPr lang="es-MX" sz="1800" kern="1200" dirty="0">
                  <a:latin typeface="Times New Roman" panose="02020603050405020304" pitchFamily="18" charset="0"/>
                  <a:cs typeface="Times New Roman" panose="02020603050405020304" pitchFamily="18" charset="0"/>
                </a:rPr>
                <a:t> Fundamentos de Programación para el análisis de datos.</a:t>
              </a:r>
            </a:p>
          </p:txBody>
        </p:sp>
      </p:grpSp>
      <p:sp>
        <p:nvSpPr>
          <p:cNvPr id="9" name="Abrir llave 8">
            <a:extLst>
              <a:ext uri="{FF2B5EF4-FFF2-40B4-BE49-F238E27FC236}">
                <a16:creationId xmlns:a16="http://schemas.microsoft.com/office/drawing/2014/main" id="{0B8C0D5E-9998-287C-7623-837A249A7413}"/>
              </a:ext>
            </a:extLst>
          </p:cNvPr>
          <p:cNvSpPr/>
          <p:nvPr/>
        </p:nvSpPr>
        <p:spPr>
          <a:xfrm rot="5400000">
            <a:off x="2303566" y="1345608"/>
            <a:ext cx="373458" cy="305254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10" name="Grupo 9">
            <a:extLst>
              <a:ext uri="{FF2B5EF4-FFF2-40B4-BE49-F238E27FC236}">
                <a16:creationId xmlns:a16="http://schemas.microsoft.com/office/drawing/2014/main" id="{ACCF0EB7-4FDD-2AC0-3875-4D4ADC02BE22}"/>
              </a:ext>
            </a:extLst>
          </p:cNvPr>
          <p:cNvGrpSpPr/>
          <p:nvPr/>
        </p:nvGrpSpPr>
        <p:grpSpPr>
          <a:xfrm>
            <a:off x="876382" y="1843312"/>
            <a:ext cx="3227825" cy="685332"/>
            <a:chOff x="5414" y="574595"/>
            <a:chExt cx="1678545" cy="1432009"/>
          </a:xfrm>
        </p:grpSpPr>
        <p:sp>
          <p:nvSpPr>
            <p:cNvPr id="11" name="Rectángulo: esquinas redondeadas 10">
              <a:extLst>
                <a:ext uri="{FF2B5EF4-FFF2-40B4-BE49-F238E27FC236}">
                  <a16:creationId xmlns:a16="http://schemas.microsoft.com/office/drawing/2014/main" id="{C81E51C6-722B-98E1-C76B-4609F78BEB6D}"/>
                </a:ext>
              </a:extLst>
            </p:cNvPr>
            <p:cNvSpPr/>
            <p:nvPr/>
          </p:nvSpPr>
          <p:spPr>
            <a:xfrm>
              <a:off x="5414" y="574595"/>
              <a:ext cx="1678545" cy="1432009"/>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a:p>
          </p:txBody>
        </p:sp>
        <p:sp>
          <p:nvSpPr>
            <p:cNvPr id="12" name="Rectángulo: esquinas redondeadas 4">
              <a:extLst>
                <a:ext uri="{FF2B5EF4-FFF2-40B4-BE49-F238E27FC236}">
                  <a16:creationId xmlns:a16="http://schemas.microsoft.com/office/drawing/2014/main" id="{989D155A-EEAE-9FF6-058D-F46D479396E7}"/>
                </a:ext>
              </a:extLst>
            </p:cNvPr>
            <p:cNvSpPr txBox="1"/>
            <p:nvPr/>
          </p:nvSpPr>
          <p:spPr>
            <a:xfrm>
              <a:off x="47356" y="616537"/>
              <a:ext cx="1594661" cy="1348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b="1" dirty="0">
                  <a:latin typeface="Times New Roman" panose="02020603050405020304" pitchFamily="18" charset="0"/>
                  <a:cs typeface="Times New Roman" panose="02020603050405020304" pitchFamily="18" charset="0"/>
                </a:rPr>
                <a:t>UNIDAD 2 </a:t>
              </a:r>
              <a:r>
                <a:rPr lang="es-MX" sz="1800" kern="1200" dirty="0">
                  <a:latin typeface="Times New Roman" panose="02020603050405020304" pitchFamily="18" charset="0"/>
                  <a:cs typeface="Times New Roman" panose="02020603050405020304" pitchFamily="18" charset="0"/>
                </a:rPr>
                <a:t>Fundamentos del análisis de datos.</a:t>
              </a:r>
            </a:p>
          </p:txBody>
        </p:sp>
      </p:grpSp>
      <p:sp>
        <p:nvSpPr>
          <p:cNvPr id="13" name="Abrir llave 12">
            <a:extLst>
              <a:ext uri="{FF2B5EF4-FFF2-40B4-BE49-F238E27FC236}">
                <a16:creationId xmlns:a16="http://schemas.microsoft.com/office/drawing/2014/main" id="{41F9143B-E7A1-9B76-D582-E02005E3448A}"/>
              </a:ext>
            </a:extLst>
          </p:cNvPr>
          <p:cNvSpPr/>
          <p:nvPr/>
        </p:nvSpPr>
        <p:spPr>
          <a:xfrm rot="5400000">
            <a:off x="4614955" y="2159869"/>
            <a:ext cx="373459" cy="142402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14" name="Grupo 13">
            <a:extLst>
              <a:ext uri="{FF2B5EF4-FFF2-40B4-BE49-F238E27FC236}">
                <a16:creationId xmlns:a16="http://schemas.microsoft.com/office/drawing/2014/main" id="{7FD459DE-52A9-A305-71AF-C20A2070A582}"/>
              </a:ext>
            </a:extLst>
          </p:cNvPr>
          <p:cNvGrpSpPr/>
          <p:nvPr/>
        </p:nvGrpSpPr>
        <p:grpSpPr>
          <a:xfrm>
            <a:off x="4184861" y="1128884"/>
            <a:ext cx="1424023" cy="1399760"/>
            <a:chOff x="5414" y="574595"/>
            <a:chExt cx="1678545" cy="1432009"/>
          </a:xfrm>
        </p:grpSpPr>
        <p:sp>
          <p:nvSpPr>
            <p:cNvPr id="15" name="Rectángulo: esquinas redondeadas 14">
              <a:extLst>
                <a:ext uri="{FF2B5EF4-FFF2-40B4-BE49-F238E27FC236}">
                  <a16:creationId xmlns:a16="http://schemas.microsoft.com/office/drawing/2014/main" id="{D26C69DF-27D9-033D-1B4B-9548BB496B2F}"/>
                </a:ext>
              </a:extLst>
            </p:cNvPr>
            <p:cNvSpPr/>
            <p:nvPr/>
          </p:nvSpPr>
          <p:spPr>
            <a:xfrm>
              <a:off x="5414" y="574595"/>
              <a:ext cx="1678545" cy="1432009"/>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sz="1600"/>
            </a:p>
          </p:txBody>
        </p:sp>
        <p:sp>
          <p:nvSpPr>
            <p:cNvPr id="16" name="Rectángulo: esquinas redondeadas 4">
              <a:extLst>
                <a:ext uri="{FF2B5EF4-FFF2-40B4-BE49-F238E27FC236}">
                  <a16:creationId xmlns:a16="http://schemas.microsoft.com/office/drawing/2014/main" id="{F9DF6EA8-C0B2-AF4B-B562-E984C57FA5B8}"/>
                </a:ext>
              </a:extLst>
            </p:cNvPr>
            <p:cNvSpPr txBox="1"/>
            <p:nvPr/>
          </p:nvSpPr>
          <p:spPr>
            <a:xfrm>
              <a:off x="47356" y="616537"/>
              <a:ext cx="1594661" cy="1348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600" b="1" dirty="0">
                  <a:latin typeface="Times New Roman" panose="02020603050405020304" pitchFamily="18" charset="0"/>
                  <a:cs typeface="Times New Roman" panose="02020603050405020304" pitchFamily="18" charset="0"/>
                </a:rPr>
                <a:t>UNIDAD 3 </a:t>
              </a:r>
              <a:r>
                <a:rPr lang="es-MX" sz="1600" kern="1200" dirty="0">
                  <a:latin typeface="Times New Roman" panose="02020603050405020304" pitchFamily="18" charset="0"/>
                  <a:cs typeface="Times New Roman" panose="02020603050405020304" pitchFamily="18" charset="0"/>
                </a:rPr>
                <a:t>Visualización y análisis exploratorio de los datos.</a:t>
              </a:r>
            </a:p>
          </p:txBody>
        </p:sp>
      </p:grpSp>
      <p:sp>
        <p:nvSpPr>
          <p:cNvPr id="17" name="Abrir llave 16">
            <a:extLst>
              <a:ext uri="{FF2B5EF4-FFF2-40B4-BE49-F238E27FC236}">
                <a16:creationId xmlns:a16="http://schemas.microsoft.com/office/drawing/2014/main" id="{922872DC-16A5-F4A8-9400-D042D208B609}"/>
              </a:ext>
            </a:extLst>
          </p:cNvPr>
          <p:cNvSpPr/>
          <p:nvPr/>
        </p:nvSpPr>
        <p:spPr>
          <a:xfrm rot="5400000">
            <a:off x="6948425" y="1345608"/>
            <a:ext cx="373459" cy="305254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nvGrpSpPr>
          <p:cNvPr id="18" name="Grupo 17">
            <a:extLst>
              <a:ext uri="{FF2B5EF4-FFF2-40B4-BE49-F238E27FC236}">
                <a16:creationId xmlns:a16="http://schemas.microsoft.com/office/drawing/2014/main" id="{015AD4B9-3315-7421-CA35-4F1907ADD1DD}"/>
              </a:ext>
            </a:extLst>
          </p:cNvPr>
          <p:cNvGrpSpPr/>
          <p:nvPr/>
        </p:nvGrpSpPr>
        <p:grpSpPr>
          <a:xfrm>
            <a:off x="5689538" y="1648111"/>
            <a:ext cx="3052545" cy="900605"/>
            <a:chOff x="5414" y="574595"/>
            <a:chExt cx="1678545" cy="1432009"/>
          </a:xfrm>
        </p:grpSpPr>
        <p:sp>
          <p:nvSpPr>
            <p:cNvPr id="19" name="Rectángulo: esquinas redondeadas 18">
              <a:extLst>
                <a:ext uri="{FF2B5EF4-FFF2-40B4-BE49-F238E27FC236}">
                  <a16:creationId xmlns:a16="http://schemas.microsoft.com/office/drawing/2014/main" id="{AA250111-9EF8-94A7-8D27-0AD365722653}"/>
                </a:ext>
              </a:extLst>
            </p:cNvPr>
            <p:cNvSpPr/>
            <p:nvPr/>
          </p:nvSpPr>
          <p:spPr>
            <a:xfrm>
              <a:off x="5414" y="574595"/>
              <a:ext cx="1678545" cy="1432009"/>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a:p>
          </p:txBody>
        </p:sp>
        <p:sp>
          <p:nvSpPr>
            <p:cNvPr id="20" name="Rectángulo: esquinas redondeadas 4">
              <a:extLst>
                <a:ext uri="{FF2B5EF4-FFF2-40B4-BE49-F238E27FC236}">
                  <a16:creationId xmlns:a16="http://schemas.microsoft.com/office/drawing/2014/main" id="{BB8F92C3-F65A-0C34-9473-3C1856DCCDFE}"/>
                </a:ext>
              </a:extLst>
            </p:cNvPr>
            <p:cNvSpPr txBox="1"/>
            <p:nvPr/>
          </p:nvSpPr>
          <p:spPr>
            <a:xfrm>
              <a:off x="47356" y="616537"/>
              <a:ext cx="1594661" cy="1348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b="1" dirty="0">
                  <a:latin typeface="Times New Roman" panose="02020603050405020304" pitchFamily="18" charset="0"/>
                  <a:cs typeface="Times New Roman" panose="02020603050405020304" pitchFamily="18" charset="0"/>
                </a:rPr>
                <a:t>UNIDAD 4 y 5 </a:t>
              </a:r>
              <a:r>
                <a:rPr lang="es-MX" sz="1800" kern="1200" dirty="0">
                  <a:latin typeface="Times New Roman" panose="02020603050405020304" pitchFamily="18" charset="0"/>
                  <a:cs typeface="Times New Roman" panose="02020603050405020304" pitchFamily="18" charset="0"/>
                </a:rPr>
                <a:t>Análisis Inferencial y Aprendizaje Máquina</a:t>
              </a:r>
            </a:p>
          </p:txBody>
        </p:sp>
      </p:grpSp>
    </p:spTree>
    <p:extLst>
      <p:ext uri="{BB962C8B-B14F-4D97-AF65-F5344CB8AC3E}">
        <p14:creationId xmlns:p14="http://schemas.microsoft.com/office/powerpoint/2010/main" val="24777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Obtención de datos ¿Cuál es su origen?</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origen de los datos se refiere al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lugar</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 la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fuente</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donde provienen los datos que se utilizan en un análisis o estudio específico. Los datos pueden tener diversas fuentes y métodos de recolección, dependiendo del contexto y el propósito del análisis. Algunos ejemplos comunes de origen de datos son:</a:t>
            </a:r>
          </a:p>
        </p:txBody>
      </p:sp>
      <p:graphicFrame>
        <p:nvGraphicFramePr>
          <p:cNvPr id="3" name="Diagrama 2">
            <a:extLst>
              <a:ext uri="{FF2B5EF4-FFF2-40B4-BE49-F238E27FC236}">
                <a16:creationId xmlns:a16="http://schemas.microsoft.com/office/drawing/2014/main" id="{1F777713-DC24-2B3F-E72E-1DBAFC591673}"/>
              </a:ext>
            </a:extLst>
          </p:cNvPr>
          <p:cNvGraphicFramePr/>
          <p:nvPr/>
        </p:nvGraphicFramePr>
        <p:xfrm>
          <a:off x="964023" y="3604591"/>
          <a:ext cx="9425681" cy="2374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15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Primarias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Los datos de origen primario son aquellos que se recopilan directamente de su fuente original para un propósito específico.</a:t>
            </a:r>
          </a:p>
        </p:txBody>
      </p:sp>
      <p:sp>
        <p:nvSpPr>
          <p:cNvPr id="4" name="CuadroTexto 3">
            <a:extLst>
              <a:ext uri="{FF2B5EF4-FFF2-40B4-BE49-F238E27FC236}">
                <a16:creationId xmlns:a16="http://schemas.microsoft.com/office/drawing/2014/main" id="{F87022FC-A0FB-0ECE-3411-23225F59F9DB}"/>
              </a:ext>
            </a:extLst>
          </p:cNvPr>
          <p:cNvSpPr txBox="1"/>
          <p:nvPr/>
        </p:nvSpPr>
        <p:spPr>
          <a:xfrm>
            <a:off x="964023" y="2967335"/>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Los investigadores, encuestadores o analistas recopilan los datos de manera directa y original a través de técnicas como encuestas, cuestionarios, entrevistas, observaciones en el campo o experimentos controlados.</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396904" y="4168786"/>
            <a:ext cx="5233577" cy="224676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Ejemplo: </a:t>
            </a:r>
          </a:p>
          <a:p>
            <a:pPr lvl="0" algn="just">
              <a:defRPr/>
            </a:pPr>
            <a:r>
              <a:rPr lang="es-MX" sz="1400" dirty="0">
                <a:solidFill>
                  <a:prstClr val="black"/>
                </a:solidFill>
                <a:latin typeface="Times New Roman" panose="02020603050405020304" pitchFamily="18" charset="0"/>
                <a:cs typeface="Times New Roman" panose="02020603050405020304" pitchFamily="18" charset="0"/>
              </a:rPr>
              <a:t>Un colegio particular desea realizar un estudio para evaluar la satisfacción de sus clientes (estudiantes) y recopilar información sobre sus preferencias y opiniones. El objetivo es mejorar la calidad del servicio y la experiencia del cliente. Para obtener datos de </a:t>
            </a:r>
            <a:r>
              <a:rPr lang="es-MX" sz="1400" b="1" dirty="0">
                <a:solidFill>
                  <a:prstClr val="black"/>
                </a:solidFill>
                <a:latin typeface="Times New Roman" panose="02020603050405020304" pitchFamily="18" charset="0"/>
                <a:cs typeface="Times New Roman" panose="02020603050405020304" pitchFamily="18" charset="0"/>
              </a:rPr>
              <a:t>fuentes primarias</a:t>
            </a:r>
            <a:r>
              <a:rPr lang="es-MX" sz="1400" dirty="0">
                <a:solidFill>
                  <a:prstClr val="black"/>
                </a:solidFill>
                <a:latin typeface="Times New Roman" panose="02020603050405020304" pitchFamily="18" charset="0"/>
                <a:cs typeface="Times New Roman" panose="02020603050405020304" pitchFamily="18" charset="0"/>
              </a:rPr>
              <a:t>, el colegio podría:</a:t>
            </a:r>
          </a:p>
          <a:p>
            <a:pPr lvl="0" algn="just">
              <a:defRPr/>
            </a:pPr>
            <a:r>
              <a:rPr lang="es-MX" sz="1400" dirty="0">
                <a:solidFill>
                  <a:prstClr val="black"/>
                </a:solidFill>
                <a:latin typeface="Times New Roman" panose="02020603050405020304" pitchFamily="18" charset="0"/>
                <a:cs typeface="Times New Roman" panose="02020603050405020304" pitchFamily="18" charset="0"/>
              </a:rPr>
              <a:t>Diseñar una encuesta detallada que se entrega a los estudiantes que pueda incluir preguntas sobre la calidad de las instalaciones, el servicio del personal docente, la limpieza de los espacios, la disciplina y cualquier sugerencia para mejorar.</a:t>
            </a:r>
            <a:endParaRPr kumimoji="0" lang="es-MX"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aphicFrame>
        <p:nvGraphicFramePr>
          <p:cNvPr id="3" name="Tabla 2"/>
          <p:cNvGraphicFramePr>
            <a:graphicFrameLocks noGrp="1"/>
          </p:cNvGraphicFramePr>
          <p:nvPr>
            <p:extLst>
              <p:ext uri="{D42A27DB-BD31-4B8C-83A1-F6EECF244321}">
                <p14:modId xmlns:p14="http://schemas.microsoft.com/office/powerpoint/2010/main" val="63704149"/>
              </p:ext>
            </p:extLst>
          </p:nvPr>
        </p:nvGraphicFramePr>
        <p:xfrm>
          <a:off x="6273797" y="4314270"/>
          <a:ext cx="5410202" cy="1955800"/>
        </p:xfrm>
        <a:graphic>
          <a:graphicData uri="http://schemas.openxmlformats.org/drawingml/2006/table">
            <a:tbl>
              <a:tblPr firstRow="1" bandRow="1">
                <a:tableStyleId>{5C22544A-7EE6-4342-B048-85BDC9FD1C3A}</a:tableStyleId>
              </a:tblPr>
              <a:tblGrid>
                <a:gridCol w="2705101">
                  <a:extLst>
                    <a:ext uri="{9D8B030D-6E8A-4147-A177-3AD203B41FA5}">
                      <a16:colId xmlns:a16="http://schemas.microsoft.com/office/drawing/2014/main" val="2715095410"/>
                    </a:ext>
                  </a:extLst>
                </a:gridCol>
                <a:gridCol w="2705101">
                  <a:extLst>
                    <a:ext uri="{9D8B030D-6E8A-4147-A177-3AD203B41FA5}">
                      <a16:colId xmlns:a16="http://schemas.microsoft.com/office/drawing/2014/main" val="3944600864"/>
                    </a:ext>
                  </a:extLst>
                </a:gridCol>
              </a:tblGrid>
              <a:tr h="370840">
                <a:tc>
                  <a:txBody>
                    <a:bodyPr/>
                    <a:lstStyle/>
                    <a:p>
                      <a:pPr algn="ctr"/>
                      <a:r>
                        <a:rPr lang="es-MX" sz="1400" dirty="0">
                          <a:latin typeface="Times New Roman" panose="02020603050405020304" pitchFamily="18" charset="0"/>
                          <a:cs typeface="Times New Roman" panose="02020603050405020304" pitchFamily="18" charset="0"/>
                        </a:rPr>
                        <a:t>Ventajas</a:t>
                      </a:r>
                      <a:endParaRPr lang="es-ES"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Desventajas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Información detallada</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Flexibilidad en el diseño de preguntas</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Retroalimentación directa</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Posibilidad de mejora</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Retroalimentación en tiempo real</a:t>
                      </a:r>
                      <a:endParaRPr lang="es-E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Posible sesgo de respuesta</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Dependencia de la</a:t>
                      </a:r>
                      <a:r>
                        <a:rPr lang="es-MX" sz="1400" baseline="0" dirty="0">
                          <a:latin typeface="Times New Roman" panose="02020603050405020304" pitchFamily="18" charset="0"/>
                          <a:cs typeface="Times New Roman" panose="02020603050405020304" pitchFamily="18" charset="0"/>
                        </a:rPr>
                        <a:t> honestidad</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
        <p:nvSpPr>
          <p:cNvPr id="6" name="Flecha derecha 5"/>
          <p:cNvSpPr/>
          <p:nvPr/>
        </p:nvSpPr>
        <p:spPr>
          <a:xfrm>
            <a:off x="5655881" y="4989130"/>
            <a:ext cx="643316" cy="765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784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Primarias en el campo actuarial</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964023" y="2234360"/>
            <a:ext cx="933291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p>
          <a:p>
            <a:pPr lvl="0" algn="just">
              <a:defRPr/>
            </a:pPr>
            <a:r>
              <a:rPr lang="es-MX" dirty="0">
                <a:solidFill>
                  <a:prstClr val="black"/>
                </a:solidFill>
                <a:latin typeface="Times New Roman" panose="02020603050405020304" pitchFamily="18" charset="0"/>
                <a:cs typeface="Times New Roman" panose="02020603050405020304" pitchFamily="18" charset="0"/>
              </a:rPr>
              <a:t>Una compañía de seguros de salud está interesada en analizar los factores que influyen en el costo promedio de los siniestros médicos de sus asegurados. Para ello, decide recopilar datos primarios mediante una encuesta directa a un grupo representativo de clientes. La encuesta incluye preguntas sobre su estado de salud actual, historial médico, frecuencia de consultas médicas, uso de medicamentos, nivel socioeconómico, y hábitos como el ejercicio y la alimentación.</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a 5"/>
          <p:cNvGraphicFramePr>
            <a:graphicFrameLocks noGrp="1"/>
          </p:cNvGraphicFramePr>
          <p:nvPr>
            <p:extLst>
              <p:ext uri="{D42A27DB-BD31-4B8C-83A1-F6EECF244321}">
                <p14:modId xmlns:p14="http://schemas.microsoft.com/office/powerpoint/2010/main" val="4228911246"/>
              </p:ext>
            </p:extLst>
          </p:nvPr>
        </p:nvGraphicFramePr>
        <p:xfrm>
          <a:off x="964020" y="4068240"/>
          <a:ext cx="9332918" cy="2308510"/>
        </p:xfrm>
        <a:graphic>
          <a:graphicData uri="http://schemas.openxmlformats.org/drawingml/2006/table">
            <a:tbl>
              <a:tblPr firstRow="1" bandRow="1">
                <a:tableStyleId>{5C22544A-7EE6-4342-B048-85BDC9FD1C3A}</a:tableStyleId>
              </a:tblPr>
              <a:tblGrid>
                <a:gridCol w="4099299">
                  <a:extLst>
                    <a:ext uri="{9D8B030D-6E8A-4147-A177-3AD203B41FA5}">
                      <a16:colId xmlns:a16="http://schemas.microsoft.com/office/drawing/2014/main" val="2715095410"/>
                    </a:ext>
                  </a:extLst>
                </a:gridCol>
                <a:gridCol w="5233619">
                  <a:extLst>
                    <a:ext uri="{9D8B030D-6E8A-4147-A177-3AD203B41FA5}">
                      <a16:colId xmlns:a16="http://schemas.microsoft.com/office/drawing/2014/main" val="3944600864"/>
                    </a:ext>
                  </a:extLst>
                </a:gridCol>
              </a:tblGrid>
              <a:tr h="466818">
                <a:tc>
                  <a:txBody>
                    <a:bodyPr/>
                    <a:lstStyle/>
                    <a:p>
                      <a:pPr algn="ctr"/>
                      <a:r>
                        <a:rPr lang="es-MX" sz="1600" dirty="0">
                          <a:latin typeface="Times New Roman" panose="02020603050405020304" pitchFamily="18" charset="0"/>
                          <a:cs typeface="Times New Roman" panose="02020603050405020304" pitchFamily="18" charset="0"/>
                        </a:rPr>
                        <a:t>Ventajas</a:t>
                      </a:r>
                      <a:endParaRPr lang="es-ES" sz="1600" dirty="0">
                        <a:latin typeface="Times New Roman" panose="02020603050405020304" pitchFamily="18" charset="0"/>
                        <a:cs typeface="Times New Roman" panose="02020603050405020304" pitchFamily="18" charset="0"/>
                      </a:endParaRPr>
                    </a:p>
                  </a:txBody>
                  <a:tcPr/>
                </a:tc>
                <a:tc>
                  <a:txBody>
                    <a:bodyPr/>
                    <a:lstStyle/>
                    <a:p>
                      <a:pPr algn="ctr"/>
                      <a:r>
                        <a:rPr lang="es-MX" sz="1600" dirty="0">
                          <a:latin typeface="Times New Roman" panose="02020603050405020304" pitchFamily="18" charset="0"/>
                          <a:cs typeface="Times New Roman" panose="02020603050405020304" pitchFamily="18" charset="0"/>
                        </a:rPr>
                        <a:t>Desventajas</a:t>
                      </a:r>
                      <a:endParaRPr lang="es-E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1841692">
                <a:tc>
                  <a:txBody>
                    <a:bodyPr/>
                    <a:lstStyle/>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Relevancia para la aseguradora para atender características específicas de los asegurados.</a:t>
                      </a:r>
                    </a:p>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Flexibilidad y personalización en el instrumento de recolección de datos.</a:t>
                      </a:r>
                    </a:p>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Proyecciones más precisas en los modelos actuariales.</a:t>
                      </a:r>
                      <a:endParaRPr lang="es-ES" sz="16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Sesgo de selección si los encuestados no son representativos de la población.</a:t>
                      </a:r>
                    </a:p>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Tiempo</a:t>
                      </a:r>
                      <a:r>
                        <a:rPr lang="es-MX" sz="1600" baseline="0" dirty="0">
                          <a:latin typeface="Times New Roman" panose="02020603050405020304" pitchFamily="18" charset="0"/>
                          <a:cs typeface="Times New Roman" panose="02020603050405020304" pitchFamily="18" charset="0"/>
                        </a:rPr>
                        <a:t> y costo</a:t>
                      </a:r>
                    </a:p>
                    <a:p>
                      <a:pPr marL="285750" indent="-285750" algn="ctr">
                        <a:buFont typeface="Arial" panose="020B0604020202020204" pitchFamily="34" charset="0"/>
                        <a:buChar char="•"/>
                      </a:pPr>
                      <a:r>
                        <a:rPr lang="es-MX" sz="1600" baseline="0" dirty="0">
                          <a:latin typeface="Times New Roman" panose="02020603050405020304" pitchFamily="18" charset="0"/>
                          <a:cs typeface="Times New Roman" panose="02020603050405020304" pitchFamily="18" charset="0"/>
                        </a:rPr>
                        <a:t>Dinamismo en la población</a:t>
                      </a:r>
                    </a:p>
                    <a:p>
                      <a:pPr marL="285750" indent="-285750" algn="ctr">
                        <a:buFont typeface="Arial" panose="020B0604020202020204" pitchFamily="34" charset="0"/>
                        <a:buChar char="•"/>
                      </a:pPr>
                      <a:r>
                        <a:rPr lang="es-MX" sz="1600" baseline="0" dirty="0">
                          <a:latin typeface="Times New Roman" panose="02020603050405020304" pitchFamily="18" charset="0"/>
                          <a:cs typeface="Times New Roman" panose="02020603050405020304" pitchFamily="18" charset="0"/>
                        </a:rPr>
                        <a:t>Privacidad y ética al recopilar información sensible.</a:t>
                      </a:r>
                    </a:p>
                    <a:p>
                      <a:pPr marL="285750" indent="-285750" algn="ctr">
                        <a:buFont typeface="Arial" panose="020B0604020202020204" pitchFamily="34" charset="0"/>
                        <a:buChar char="•"/>
                      </a:pPr>
                      <a:r>
                        <a:rPr lang="es-MX" sz="1600" baseline="0" dirty="0">
                          <a:latin typeface="Times New Roman" panose="02020603050405020304" pitchFamily="18" charset="0"/>
                          <a:cs typeface="Times New Roman" panose="02020603050405020304" pitchFamily="18" charset="0"/>
                        </a:rPr>
                        <a:t>Limitación en la generalización ya que los datos atienden particularidades de la cartera.</a:t>
                      </a:r>
                      <a:endParaRPr lang="es-E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Tree>
    <p:extLst>
      <p:ext uri="{BB962C8B-B14F-4D97-AF65-F5344CB8AC3E}">
        <p14:creationId xmlns:p14="http://schemas.microsoft.com/office/powerpoint/2010/main" val="90727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Secundarias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Los datos de origen secundario son aquellos que ya han sido recopilados y publicados con anterioridad por otras personas o entidades para diferentes propósitos. </a:t>
            </a:r>
          </a:p>
        </p:txBody>
      </p:sp>
      <p:sp>
        <p:nvSpPr>
          <p:cNvPr id="4" name="CuadroTexto 3">
            <a:extLst>
              <a:ext uri="{FF2B5EF4-FFF2-40B4-BE49-F238E27FC236}">
                <a16:creationId xmlns:a16="http://schemas.microsoft.com/office/drawing/2014/main" id="{F87022FC-A0FB-0ECE-3411-23225F59F9DB}"/>
              </a:ext>
            </a:extLst>
          </p:cNvPr>
          <p:cNvSpPr txBox="1"/>
          <p:nvPr/>
        </p:nvSpPr>
        <p:spPr>
          <a:xfrm>
            <a:off x="964023" y="2967335"/>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 utilizar fuentes secundarias, los analistas pueden reutilizar información ya existente para sus propios análisis.</a:t>
            </a:r>
          </a:p>
        </p:txBody>
      </p:sp>
      <p:sp>
        <p:nvSpPr>
          <p:cNvPr id="6" name="CuadroTexto 5">
            <a:extLst>
              <a:ext uri="{FF2B5EF4-FFF2-40B4-BE49-F238E27FC236}">
                <a16:creationId xmlns:a16="http://schemas.microsoft.com/office/drawing/2014/main" id="{41F3372C-ED0F-72C1-23F7-DDF9836356A7}"/>
              </a:ext>
            </a:extLst>
          </p:cNvPr>
          <p:cNvSpPr txBox="1"/>
          <p:nvPr/>
        </p:nvSpPr>
        <p:spPr>
          <a:xfrm>
            <a:off x="396904" y="4168786"/>
            <a:ext cx="5233577"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Ejemplo: </a:t>
            </a:r>
            <a:r>
              <a:rPr lang="es-MX" sz="1400" noProof="0" dirty="0">
                <a:solidFill>
                  <a:prstClr val="black"/>
                </a:solidFill>
                <a:latin typeface="Times New Roman" panose="02020603050405020304" pitchFamily="18" charset="0"/>
                <a:cs typeface="Times New Roman" panose="02020603050405020304" pitchFamily="18" charset="0"/>
              </a:rPr>
              <a:t>U</a:t>
            </a:r>
            <a:r>
              <a:rPr lang="es-MX" sz="1400" dirty="0">
                <a:solidFill>
                  <a:prstClr val="black"/>
                </a:solidFill>
                <a:latin typeface="Times New Roman" panose="02020603050405020304" pitchFamily="18" charset="0"/>
                <a:cs typeface="Times New Roman" panose="02020603050405020304" pitchFamily="18" charset="0"/>
              </a:rPr>
              <a:t>na empresa está planeando lanzar una nueva bebida energética. Antes de realizar la inversión necesaria en la producción y comercialización del producto, desean evaluar la viabilidad del mercado. La empresa puede: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s-MX" sz="1400" dirty="0">
              <a:solidFill>
                <a:prstClr val="black"/>
              </a:solidFill>
              <a:latin typeface="Times New Roman" panose="02020603050405020304" pitchFamily="18" charset="0"/>
              <a:cs typeface="Times New Roman" panose="02020603050405020304" pitchFamily="18" charset="0"/>
            </a:endParaRPr>
          </a:p>
          <a:p>
            <a:pPr lvl="0" algn="just">
              <a:defRPr/>
            </a:pPr>
            <a:r>
              <a:rPr lang="es-MX" sz="1400" dirty="0">
                <a:solidFill>
                  <a:prstClr val="black"/>
                </a:solidFill>
                <a:latin typeface="Times New Roman" panose="02020603050405020304" pitchFamily="18" charset="0"/>
                <a:cs typeface="Times New Roman" panose="02020603050405020304" pitchFamily="18" charset="0"/>
              </a:rPr>
              <a:t>Acceder a informes de investigación de mercado de la industria que analizan el sector de bebidas, incluidas las tendencias actuales, el tamaño del mercado, las marcas dominantes, el crecimiento esperado y las preferencias de los consumidores.</a:t>
            </a:r>
          </a:p>
        </p:txBody>
      </p:sp>
      <p:graphicFrame>
        <p:nvGraphicFramePr>
          <p:cNvPr id="7" name="Tabla 6"/>
          <p:cNvGraphicFramePr>
            <a:graphicFrameLocks noGrp="1"/>
          </p:cNvGraphicFramePr>
          <p:nvPr>
            <p:extLst>
              <p:ext uri="{D42A27DB-BD31-4B8C-83A1-F6EECF244321}">
                <p14:modId xmlns:p14="http://schemas.microsoft.com/office/powerpoint/2010/main" val="3516962054"/>
              </p:ext>
            </p:extLst>
          </p:nvPr>
        </p:nvGraphicFramePr>
        <p:xfrm>
          <a:off x="6299197" y="4607455"/>
          <a:ext cx="5410202" cy="1529080"/>
        </p:xfrm>
        <a:graphic>
          <a:graphicData uri="http://schemas.openxmlformats.org/drawingml/2006/table">
            <a:tbl>
              <a:tblPr firstRow="1" bandRow="1">
                <a:tableStyleId>{5C22544A-7EE6-4342-B048-85BDC9FD1C3A}</a:tableStyleId>
              </a:tblPr>
              <a:tblGrid>
                <a:gridCol w="2705101">
                  <a:extLst>
                    <a:ext uri="{9D8B030D-6E8A-4147-A177-3AD203B41FA5}">
                      <a16:colId xmlns:a16="http://schemas.microsoft.com/office/drawing/2014/main" val="2715095410"/>
                    </a:ext>
                  </a:extLst>
                </a:gridCol>
                <a:gridCol w="2705101">
                  <a:extLst>
                    <a:ext uri="{9D8B030D-6E8A-4147-A177-3AD203B41FA5}">
                      <a16:colId xmlns:a16="http://schemas.microsoft.com/office/drawing/2014/main" val="3944600864"/>
                    </a:ext>
                  </a:extLst>
                </a:gridCol>
              </a:tblGrid>
              <a:tr h="370840">
                <a:tc>
                  <a:txBody>
                    <a:bodyPr/>
                    <a:lstStyle/>
                    <a:p>
                      <a:pPr algn="ctr"/>
                      <a:r>
                        <a:rPr lang="es-MX" sz="1400" dirty="0">
                          <a:latin typeface="Times New Roman" panose="02020603050405020304" pitchFamily="18" charset="0"/>
                          <a:cs typeface="Times New Roman" panose="02020603050405020304" pitchFamily="18" charset="0"/>
                        </a:rPr>
                        <a:t>Ventajas</a:t>
                      </a:r>
                      <a:endParaRPr lang="es-ES"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Desventajas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Ahorro de tiempo y recursos</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Información previamente validada</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Amplia gama de información</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Comparabilidad</a:t>
                      </a:r>
                      <a:endParaRPr lang="es-E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Falta de personalización</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Limitaciones de disponibilidad</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No permite abordar preguntas específicas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
        <p:nvSpPr>
          <p:cNvPr id="8" name="Flecha derecha 7"/>
          <p:cNvSpPr/>
          <p:nvPr/>
        </p:nvSpPr>
        <p:spPr>
          <a:xfrm>
            <a:off x="5655881" y="4989130"/>
            <a:ext cx="643316" cy="765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1747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Secundarias</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964023" y="2376461"/>
            <a:ext cx="933291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p>
          <a:p>
            <a:pPr lvl="0" algn="just">
              <a:defRPr/>
            </a:pPr>
            <a:r>
              <a:rPr lang="es-MX" dirty="0">
                <a:solidFill>
                  <a:prstClr val="black"/>
                </a:solidFill>
                <a:latin typeface="Times New Roman" panose="02020603050405020304" pitchFamily="18" charset="0"/>
                <a:cs typeface="Times New Roman" panose="02020603050405020304" pitchFamily="18" charset="0"/>
              </a:rPr>
              <a:t>Un actuario consultor está diseñando un portafolio de inversión para un cliente institucional que desea maximizar rendimientos a largo plazo con un riesgo moderado. En lugar de recopilar datos financieros directamente, el actuario utiliza información publicada por instituciones como el Banco Mundial, o índices financieros (por ejemplo, S&amp;P 500). Estos datos incluyen tasas históricas de rendimiento, volatilidad de mercados, y correlaciones entre diferentes clases de activos.</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a 5"/>
          <p:cNvGraphicFramePr>
            <a:graphicFrameLocks noGrp="1"/>
          </p:cNvGraphicFramePr>
          <p:nvPr>
            <p:extLst>
              <p:ext uri="{D42A27DB-BD31-4B8C-83A1-F6EECF244321}">
                <p14:modId xmlns:p14="http://schemas.microsoft.com/office/powerpoint/2010/main" val="228427413"/>
              </p:ext>
            </p:extLst>
          </p:nvPr>
        </p:nvGraphicFramePr>
        <p:xfrm>
          <a:off x="964020" y="4542870"/>
          <a:ext cx="9332918" cy="2108200"/>
        </p:xfrm>
        <a:graphic>
          <a:graphicData uri="http://schemas.openxmlformats.org/drawingml/2006/table">
            <a:tbl>
              <a:tblPr firstRow="1" bandRow="1">
                <a:tableStyleId>{5C22544A-7EE6-4342-B048-85BDC9FD1C3A}</a:tableStyleId>
              </a:tblPr>
              <a:tblGrid>
                <a:gridCol w="4058356">
                  <a:extLst>
                    <a:ext uri="{9D8B030D-6E8A-4147-A177-3AD203B41FA5}">
                      <a16:colId xmlns:a16="http://schemas.microsoft.com/office/drawing/2014/main" val="2715095410"/>
                    </a:ext>
                  </a:extLst>
                </a:gridCol>
                <a:gridCol w="5274562">
                  <a:extLst>
                    <a:ext uri="{9D8B030D-6E8A-4147-A177-3AD203B41FA5}">
                      <a16:colId xmlns:a16="http://schemas.microsoft.com/office/drawing/2014/main" val="3944600864"/>
                    </a:ext>
                  </a:extLst>
                </a:gridCol>
              </a:tblGrid>
              <a:tr h="370840">
                <a:tc>
                  <a:txBody>
                    <a:bodyPr/>
                    <a:lstStyle/>
                    <a:p>
                      <a:pPr algn="ctr"/>
                      <a:r>
                        <a:rPr lang="es-MX" sz="1800" dirty="0">
                          <a:latin typeface="Times New Roman" panose="02020603050405020304" pitchFamily="18" charset="0"/>
                          <a:cs typeface="Times New Roman" panose="02020603050405020304" pitchFamily="18" charset="0"/>
                        </a:rPr>
                        <a:t>Ventajas</a:t>
                      </a:r>
                      <a:endParaRPr lang="es-ES" sz="1800" dirty="0">
                        <a:latin typeface="Times New Roman" panose="02020603050405020304" pitchFamily="18" charset="0"/>
                        <a:cs typeface="Times New Roman" panose="02020603050405020304" pitchFamily="18" charset="0"/>
                      </a:endParaRPr>
                    </a:p>
                  </a:txBody>
                  <a:tcPr/>
                </a:tc>
                <a:tc>
                  <a:txBody>
                    <a:bodyPr/>
                    <a:lstStyle/>
                    <a:p>
                      <a:pPr algn="ctr"/>
                      <a:r>
                        <a:rPr lang="es-MX" sz="1800" dirty="0">
                          <a:latin typeface="Times New Roman" panose="02020603050405020304" pitchFamily="18" charset="0"/>
                          <a:cs typeface="Times New Roman" panose="02020603050405020304" pitchFamily="18" charset="0"/>
                        </a:rPr>
                        <a:t>Desventajas</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Acceso a datos históricos y confiables sobre mercados financieros.</a:t>
                      </a:r>
                    </a:p>
                    <a:p>
                      <a:pPr marL="285750" indent="-285750" algn="ctr">
                        <a:buFont typeface="Arial" panose="020B0604020202020204" pitchFamily="34" charset="0"/>
                        <a:buChar char="•"/>
                      </a:pPr>
                      <a:r>
                        <a:rPr lang="es-ES" sz="1800" dirty="0">
                          <a:latin typeface="Times New Roman" panose="02020603050405020304" pitchFamily="18" charset="0"/>
                          <a:cs typeface="Times New Roman" panose="02020603050405020304" pitchFamily="18" charset="0"/>
                        </a:rPr>
                        <a:t>Ahorro de recursos sin realizar estudios primarios complejos.</a:t>
                      </a:r>
                    </a:p>
                    <a:p>
                      <a:pPr marL="285750" indent="-285750" algn="ctr">
                        <a:buFont typeface="Arial" panose="020B0604020202020204" pitchFamily="34" charset="0"/>
                        <a:buChar char="•"/>
                      </a:pPr>
                      <a:r>
                        <a:rPr lang="es-ES" sz="1800" dirty="0">
                          <a:latin typeface="Times New Roman" panose="02020603050405020304" pitchFamily="18" charset="0"/>
                          <a:cs typeface="Times New Roman" panose="02020603050405020304" pitchFamily="18" charset="0"/>
                        </a:rPr>
                        <a:t>Compatibilidad con modelos establecidos de forma estándar.</a:t>
                      </a:r>
                    </a:p>
                  </a:txBody>
                  <a:tcPr/>
                </a:tc>
                <a:tc>
                  <a:txBody>
                    <a:bodyPr/>
                    <a:lstStyle/>
                    <a:p>
                      <a:pPr marL="285750" indent="-285750" algn="ctr">
                        <a:buFont typeface="Arial" panose="020B0604020202020204" pitchFamily="34" charset="0"/>
                        <a:buChar char="•"/>
                      </a:pPr>
                      <a:r>
                        <a:rPr lang="es-ES" sz="1800" dirty="0">
                          <a:latin typeface="Times New Roman" panose="02020603050405020304" pitchFamily="18" charset="0"/>
                          <a:cs typeface="Times New Roman" panose="02020603050405020304" pitchFamily="18" charset="0"/>
                        </a:rPr>
                        <a:t>Falta de especificidad al no capturar particularidades del cliente o del contexto local.</a:t>
                      </a:r>
                    </a:p>
                    <a:p>
                      <a:pPr marL="285750" indent="-285750" algn="ctr">
                        <a:buFont typeface="Arial" panose="020B0604020202020204" pitchFamily="34" charset="0"/>
                        <a:buChar char="•"/>
                      </a:pPr>
                      <a:r>
                        <a:rPr lang="es-ES" sz="1800" dirty="0">
                          <a:latin typeface="Times New Roman" panose="02020603050405020304" pitchFamily="18" charset="0"/>
                          <a:cs typeface="Times New Roman" panose="02020603050405020304" pitchFamily="18" charset="0"/>
                        </a:rPr>
                        <a:t>Dependencia de terceros y la actualización de los datos.</a:t>
                      </a:r>
                    </a:p>
                    <a:p>
                      <a:pPr marL="285750" indent="-285750" algn="ctr">
                        <a:buFont typeface="Arial" panose="020B0604020202020204" pitchFamily="34" charset="0"/>
                        <a:buChar char="•"/>
                      </a:pPr>
                      <a:r>
                        <a:rPr lang="es-ES" sz="1800" dirty="0">
                          <a:latin typeface="Times New Roman" panose="02020603050405020304" pitchFamily="18" charset="0"/>
                          <a:cs typeface="Times New Roman" panose="02020603050405020304" pitchFamily="18" charset="0"/>
                        </a:rPr>
                        <a:t>Riesgo de generalización excesiva al tomar decisiones que no consideren particularidades.</a:t>
                      </a:r>
                    </a:p>
                  </a:txBody>
                  <a:tcPr/>
                </a:tc>
                <a:extLst>
                  <a:ext uri="{0D108BD9-81ED-4DB2-BD59-A6C34878D82A}">
                    <a16:rowId xmlns:a16="http://schemas.microsoft.com/office/drawing/2014/main" val="4043343438"/>
                  </a:ext>
                </a:extLst>
              </a:tr>
            </a:tbl>
          </a:graphicData>
        </a:graphic>
      </p:graphicFrame>
    </p:spTree>
    <p:extLst>
      <p:ext uri="{BB962C8B-B14F-4D97-AF65-F5344CB8AC3E}">
        <p14:creationId xmlns:p14="http://schemas.microsoft.com/office/powerpoint/2010/main" val="262586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transaccionales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el ámbito empresarial y financiero, los datos pueden provenir de sistemas de transacciones, como registros de ventas, compras, transacciones financieras, registros de clientes, etc. </a:t>
            </a:r>
          </a:p>
        </p:txBody>
      </p:sp>
      <p:sp>
        <p:nvSpPr>
          <p:cNvPr id="4" name="CuadroTexto 3">
            <a:extLst>
              <a:ext uri="{FF2B5EF4-FFF2-40B4-BE49-F238E27FC236}">
                <a16:creationId xmlns:a16="http://schemas.microsoft.com/office/drawing/2014/main" id="{F87022FC-A0FB-0ECE-3411-23225F59F9DB}"/>
              </a:ext>
            </a:extLst>
          </p:cNvPr>
          <p:cNvSpPr txBox="1"/>
          <p:nvPr/>
        </p:nvSpPr>
        <p:spPr>
          <a:xfrm>
            <a:off x="964023" y="2967335"/>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Estos datos se generan de manera continua durante el funcionamiento normal de una empresa o institución y suelen almacenarse en bases de datos.</a:t>
            </a:r>
          </a:p>
        </p:txBody>
      </p:sp>
      <p:sp>
        <p:nvSpPr>
          <p:cNvPr id="6" name="CuadroTexto 5">
            <a:extLst>
              <a:ext uri="{FF2B5EF4-FFF2-40B4-BE49-F238E27FC236}">
                <a16:creationId xmlns:a16="http://schemas.microsoft.com/office/drawing/2014/main" id="{41F3372C-ED0F-72C1-23F7-DDF9836356A7}"/>
              </a:ext>
            </a:extLst>
          </p:cNvPr>
          <p:cNvSpPr txBox="1"/>
          <p:nvPr/>
        </p:nvSpPr>
        <p:spPr>
          <a:xfrm>
            <a:off x="396904" y="4168786"/>
            <a:ext cx="5233577"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a:defRPr/>
            </a:pPr>
            <a:r>
              <a:rPr kumimoji="0" lang="es-MX"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Ejemplo: </a:t>
            </a:r>
            <a:r>
              <a:rPr lang="es-MX" sz="1400" dirty="0">
                <a:solidFill>
                  <a:prstClr val="black"/>
                </a:solidFill>
                <a:latin typeface="Times New Roman" panose="02020603050405020304" pitchFamily="18" charset="0"/>
                <a:cs typeface="Times New Roman" panose="02020603050405020304" pitchFamily="18" charset="0"/>
              </a:rPr>
              <a:t>Una plataforma de transmisión de películas y series en línea desea mejorar la experiencia del usuario y ofrecer contenido más relevante. Se utilizan datos de fuentes transaccionales relacionadas con la interacción de los usuarios con la plataforma.</a:t>
            </a:r>
          </a:p>
          <a:p>
            <a:pPr lvl="0" algn="just">
              <a:defRPr/>
            </a:pPr>
            <a:endParaRPr lang="es-MX" sz="1400" dirty="0">
              <a:solidFill>
                <a:prstClr val="black"/>
              </a:solidFill>
              <a:latin typeface="Times New Roman" panose="02020603050405020304" pitchFamily="18" charset="0"/>
              <a:cs typeface="Times New Roman" panose="02020603050405020304" pitchFamily="18" charset="0"/>
            </a:endParaRPr>
          </a:p>
          <a:p>
            <a:pPr lvl="0" algn="just">
              <a:defRPr/>
            </a:pPr>
            <a:r>
              <a:rPr lang="es-MX" sz="1400" dirty="0">
                <a:solidFill>
                  <a:prstClr val="black"/>
                </a:solidFill>
                <a:latin typeface="Times New Roman" panose="02020603050405020304" pitchFamily="18" charset="0"/>
                <a:cs typeface="Times New Roman" panose="02020603050405020304" pitchFamily="18" charset="0"/>
              </a:rPr>
              <a:t>La plataforma recopila datos sobre qué contenidos miran los usuarios, cuánto tiempo pasan viendo cada video, y cuántas veces vuelven a ver un video en particular. También, se registran las interacciones de los usuarios, como "me gusta", "compartir" y "comentar" en los videos. </a:t>
            </a:r>
          </a:p>
        </p:txBody>
      </p:sp>
      <p:graphicFrame>
        <p:nvGraphicFramePr>
          <p:cNvPr id="7" name="Tabla 6"/>
          <p:cNvGraphicFramePr>
            <a:graphicFrameLocks noGrp="1"/>
          </p:cNvGraphicFramePr>
          <p:nvPr>
            <p:extLst>
              <p:ext uri="{D42A27DB-BD31-4B8C-83A1-F6EECF244321}">
                <p14:modId xmlns:p14="http://schemas.microsoft.com/office/powerpoint/2010/main" val="695302117"/>
              </p:ext>
            </p:extLst>
          </p:nvPr>
        </p:nvGraphicFramePr>
        <p:xfrm>
          <a:off x="6299197" y="4820815"/>
          <a:ext cx="5410202" cy="1102360"/>
        </p:xfrm>
        <a:graphic>
          <a:graphicData uri="http://schemas.openxmlformats.org/drawingml/2006/table">
            <a:tbl>
              <a:tblPr firstRow="1" bandRow="1">
                <a:tableStyleId>{5C22544A-7EE6-4342-B048-85BDC9FD1C3A}</a:tableStyleId>
              </a:tblPr>
              <a:tblGrid>
                <a:gridCol w="2705101">
                  <a:extLst>
                    <a:ext uri="{9D8B030D-6E8A-4147-A177-3AD203B41FA5}">
                      <a16:colId xmlns:a16="http://schemas.microsoft.com/office/drawing/2014/main" val="2715095410"/>
                    </a:ext>
                  </a:extLst>
                </a:gridCol>
                <a:gridCol w="2705101">
                  <a:extLst>
                    <a:ext uri="{9D8B030D-6E8A-4147-A177-3AD203B41FA5}">
                      <a16:colId xmlns:a16="http://schemas.microsoft.com/office/drawing/2014/main" val="3944600864"/>
                    </a:ext>
                  </a:extLst>
                </a:gridCol>
              </a:tblGrid>
              <a:tr h="370840">
                <a:tc>
                  <a:txBody>
                    <a:bodyPr/>
                    <a:lstStyle/>
                    <a:p>
                      <a:pPr algn="ctr"/>
                      <a:r>
                        <a:rPr lang="es-MX" sz="1400" dirty="0">
                          <a:latin typeface="Times New Roman" panose="02020603050405020304" pitchFamily="18" charset="0"/>
                          <a:cs typeface="Times New Roman" panose="02020603050405020304" pitchFamily="18" charset="0"/>
                        </a:rPr>
                        <a:t>Ventajas</a:t>
                      </a:r>
                      <a:endParaRPr lang="es-ES"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Desventajas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Gran volumen de datos</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Datos en tiempo real</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Segmentación</a:t>
                      </a:r>
                      <a:r>
                        <a:rPr lang="es-MX" sz="1400" baseline="0" dirty="0">
                          <a:latin typeface="Times New Roman" panose="02020603050405020304" pitchFamily="18" charset="0"/>
                          <a:cs typeface="Times New Roman" panose="02020603050405020304" pitchFamily="18" charset="0"/>
                        </a:rPr>
                        <a:t> de usuarios</a:t>
                      </a:r>
                      <a:endParaRPr lang="es-E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Sesgo de selección</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Complejidad</a:t>
                      </a:r>
                      <a:r>
                        <a:rPr lang="es-MX" sz="1400" baseline="0" dirty="0">
                          <a:latin typeface="Times New Roman" panose="02020603050405020304" pitchFamily="18" charset="0"/>
                          <a:cs typeface="Times New Roman" panose="02020603050405020304" pitchFamily="18" charset="0"/>
                        </a:rPr>
                        <a:t> de análisis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
        <p:nvSpPr>
          <p:cNvPr id="8" name="Flecha derecha 7"/>
          <p:cNvSpPr/>
          <p:nvPr/>
        </p:nvSpPr>
        <p:spPr>
          <a:xfrm>
            <a:off x="5655881" y="4989130"/>
            <a:ext cx="643316" cy="765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265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6" grpId="0" animBg="1"/>
      <p:bldP spid="8" grpId="0" animBg="1"/>
    </p:bldLst>
  </p:timing>
</p:sld>
</file>

<file path=ppt/theme/theme1.xml><?xml version="1.0" encoding="utf-8"?>
<a:theme xmlns:a="http://schemas.openxmlformats.org/drawingml/2006/main" name="Tema1">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982</Words>
  <Application>Microsoft Office PowerPoint</Application>
  <PresentationFormat>Panorámica</PresentationFormat>
  <Paragraphs>96</Paragraphs>
  <Slides>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Franklin Gothic Book</vt:lpstr>
      <vt:lpstr>Franklin Gothic Demi</vt:lpstr>
      <vt:lpstr>Times New Roman</vt:lpstr>
      <vt:lpstr>Wingdings</vt:lpstr>
      <vt:lpstr>Tema1</vt:lpstr>
      <vt:lpstr>Sesión 2: Fundamentos del análisis de datos</vt:lpstr>
      <vt:lpstr>¿Qué es el análisis de datos?</vt:lpstr>
      <vt:lpstr>Obtención de datos ¿Cuál es su origen?</vt:lpstr>
      <vt:lpstr>Fuentes Primarias</vt:lpstr>
      <vt:lpstr>Fuentes Primarias en el campo actuarial</vt:lpstr>
      <vt:lpstr>Fuentes Secundarias</vt:lpstr>
      <vt:lpstr>Fuentes Secundarias</vt:lpstr>
      <vt:lpstr>Fuentes de datos transaccionales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del análisis de datos</dc:title>
  <dc:creator>David Nexticapan Cortes</dc:creator>
  <cp:lastModifiedBy>DAVID NEXTICAPAN CORTES</cp:lastModifiedBy>
  <cp:revision>61</cp:revision>
  <dcterms:created xsi:type="dcterms:W3CDTF">2023-07-30T15:33:00Z</dcterms:created>
  <dcterms:modified xsi:type="dcterms:W3CDTF">2025-01-09T23:22:58Z</dcterms:modified>
</cp:coreProperties>
</file>