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369" r:id="rId2"/>
    <p:sldId id="444" r:id="rId3"/>
    <p:sldId id="445" r:id="rId4"/>
    <p:sldId id="453" r:id="rId5"/>
    <p:sldId id="454" r:id="rId6"/>
    <p:sldId id="446" r:id="rId7"/>
    <p:sldId id="447" r:id="rId8"/>
    <p:sldId id="455" r:id="rId9"/>
    <p:sldId id="457" r:id="rId10"/>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Estilo medio 3 - Énfasis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46F890A9-2807-4EBB-B81D-B2AA78EC7F39}" styleName="Estilo oscuro 2 - Énfasis 5/Énfasis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Estilo medio 1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883987-B5CE-4F0B-87FE-A64AF68FC6AD}" type="datetimeFigureOut">
              <a:rPr lang="es-MX" smtClean="0"/>
              <a:t>10/01/2025</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9023E8-089B-4CFF-816F-DA929A37BFBA}" type="slidenum">
              <a:rPr lang="es-MX" smtClean="0"/>
              <a:t>‹Nº›</a:t>
            </a:fld>
            <a:endParaRPr lang="es-MX"/>
          </a:p>
        </p:txBody>
      </p:sp>
    </p:spTree>
    <p:extLst>
      <p:ext uri="{BB962C8B-B14F-4D97-AF65-F5344CB8AC3E}">
        <p14:creationId xmlns:p14="http://schemas.microsoft.com/office/powerpoint/2010/main" val="1668281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9C7E07-3C67-C64C-8DA0-0404F6303970}"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2248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9C7E07-3C67-C64C-8DA0-0404F6303970}"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2329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9C7E07-3C67-C64C-8DA0-0404F6303970}"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54116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9C7E07-3C67-C64C-8DA0-0404F6303970}"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341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9C7E07-3C67-C64C-8DA0-0404F6303970}"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020122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9C7E07-3C67-C64C-8DA0-0404F6303970}"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79710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9C7E07-3C67-C64C-8DA0-0404F6303970}"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052640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9C7E07-3C67-C64C-8DA0-0404F6303970}"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4172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9C7E07-3C67-C64C-8DA0-0404F6303970}"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2427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ítulo">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rtlCol="0" anchor="b">
            <a:noAutofit/>
          </a:bodyPr>
          <a:lstStyle>
            <a:lvl1pPr algn="l">
              <a:defRPr sz="6000" b="1" i="0" spc="100" baseline="0">
                <a:solidFill>
                  <a:schemeClr val="bg1"/>
                </a:solidFill>
                <a:latin typeface="+mj-lt"/>
              </a:defRPr>
            </a:lvl1pPr>
          </a:lstStyle>
          <a:p>
            <a:pPr rtl="0"/>
            <a:r>
              <a:rPr lang="es-ES" noProof="0"/>
              <a:t>Haga clic para modificar el estilo de título del patrón</a:t>
            </a:r>
            <a:endParaRPr lang="es-ES" noProof="0" dirty="0"/>
          </a:p>
        </p:txBody>
      </p:sp>
      <p:grpSp>
        <p:nvGrpSpPr>
          <p:cNvPr id="9" name="Grupo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orma libre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11" name="Forma libre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12" name="Forma libre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sp>
        <p:nvSpPr>
          <p:cNvPr id="18" name="Marcador de texto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rtlCol="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cxnSp>
        <p:nvCxnSpPr>
          <p:cNvPr id="13" name="Conector recto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48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6109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upo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orma libre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21" name="Forma libre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22" name="Forma libre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sp>
        <p:nvSpPr>
          <p:cNvPr id="32" name="Título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s-ES" noProof="0"/>
              <a:t>Haga clic para modificar el estilo de título del patrón</a:t>
            </a:r>
            <a:endParaRPr lang="es-ES" noProof="0" dirty="0"/>
          </a:p>
        </p:txBody>
      </p:sp>
      <p:cxnSp>
        <p:nvCxnSpPr>
          <p:cNvPr id="33" name="Conector recto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Marcador de texto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5" name="Marcador de texto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7" name="Marcador de contenido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s-ES" noProof="0"/>
              <a:t>Haga clic para modificar los estilos de texto del patrón</a:t>
            </a:r>
          </a:p>
        </p:txBody>
      </p:sp>
      <p:sp>
        <p:nvSpPr>
          <p:cNvPr id="28" name="Marcador de posición de contenido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s-ES" noProof="0"/>
              <a:t>Haga clic para modificar los estilos de texto del patrón</a:t>
            </a:r>
          </a:p>
        </p:txBody>
      </p:sp>
      <p:cxnSp>
        <p:nvCxnSpPr>
          <p:cNvPr id="15" name="Conector recto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Marcador de fecha 1">
            <a:extLst>
              <a:ext uri="{FF2B5EF4-FFF2-40B4-BE49-F238E27FC236}">
                <a16:creationId xmlns:a16="http://schemas.microsoft.com/office/drawing/2014/main" id="{4914D182-A7DD-4F7B-B207-262854316EDA}"/>
              </a:ext>
            </a:extLst>
          </p:cNvPr>
          <p:cNvSpPr>
            <a:spLocks noGrp="1"/>
          </p:cNvSpPr>
          <p:nvPr>
            <p:ph type="dt" sz="half" idx="14"/>
          </p:nvPr>
        </p:nvSpPr>
        <p:spPr/>
        <p:txBody>
          <a:bodyPr rtlCol="0"/>
          <a:lstStyle/>
          <a:p>
            <a:pPr rtl="0"/>
            <a:fld id="{7F69136C-C4B2-45F2-BCFC-515A0853BD43}" type="datetime4">
              <a:rPr lang="es-ES" noProof="0" smtClean="0">
                <a:latin typeface="+mn-lt"/>
              </a:rPr>
              <a:t>10 de enero de 2025</a:t>
            </a:fld>
            <a:endParaRPr lang="es-ES" noProof="0" dirty="0">
              <a:latin typeface="+mn-lt"/>
            </a:endParaRPr>
          </a:p>
        </p:txBody>
      </p:sp>
      <p:sp>
        <p:nvSpPr>
          <p:cNvPr id="3" name="Marcador de pie de página 2">
            <a:extLst>
              <a:ext uri="{FF2B5EF4-FFF2-40B4-BE49-F238E27FC236}">
                <a16:creationId xmlns:a16="http://schemas.microsoft.com/office/drawing/2014/main" id="{10B29252-5D0B-4B9D-9FBD-8EC0929FE096}"/>
              </a:ext>
            </a:extLst>
          </p:cNvPr>
          <p:cNvSpPr>
            <a:spLocks noGrp="1"/>
          </p:cNvSpPr>
          <p:nvPr>
            <p:ph type="ftr" sz="quarter" idx="15"/>
          </p:nvPr>
        </p:nvSpPr>
        <p:spPr/>
        <p:txBody>
          <a:bodyPr rtlCol="0"/>
          <a:lstStyle/>
          <a:p>
            <a:pPr rtl="0"/>
            <a:r>
              <a:rPr lang="es-ES" noProof="0" dirty="0"/>
              <a:t>Revisión anual</a:t>
            </a:r>
            <a:endParaRPr lang="es-ES" b="0" noProof="0" dirty="0"/>
          </a:p>
        </p:txBody>
      </p:sp>
      <p:sp>
        <p:nvSpPr>
          <p:cNvPr id="4" name="Marcador de número de diapositiva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rtlCol="0"/>
          <a:lstStyle/>
          <a:p>
            <a:pPr rtl="0"/>
            <a:fld id="{294A09A9-5501-47C1-A89A-A340965A2BE2}" type="slidenum">
              <a:rPr lang="es-ES" noProof="0" smtClean="0"/>
              <a:pPr rtl="0"/>
              <a:t>‹Nº›</a:t>
            </a:fld>
            <a:endParaRPr lang="es-ES" noProof="0" dirty="0"/>
          </a:p>
        </p:txBody>
      </p:sp>
    </p:spTree>
    <p:extLst>
      <p:ext uri="{BB962C8B-B14F-4D97-AF65-F5344CB8AC3E}">
        <p14:creationId xmlns:p14="http://schemas.microsoft.com/office/powerpoint/2010/main" val="286910387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upo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orma libre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39" name="Forma libre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40" name="Forma libre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sp>
        <p:nvSpPr>
          <p:cNvPr id="32" name="Título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s-ES" noProof="0"/>
              <a:t>Haga clic para modificar el estilo de título del patrón</a:t>
            </a:r>
            <a:endParaRPr lang="es-ES" noProof="0" dirty="0"/>
          </a:p>
        </p:txBody>
      </p:sp>
      <p:cxnSp>
        <p:nvCxnSpPr>
          <p:cNvPr id="33" name="Conector recto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Marcador de texto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s-ES" noProof="0"/>
              <a:t>Haga clic para modificar los estilos de texto del patrón</a:t>
            </a:r>
          </a:p>
        </p:txBody>
      </p:sp>
      <p:sp>
        <p:nvSpPr>
          <p:cNvPr id="27" name="Marcador de contenido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s-ES" noProof="0"/>
              <a:t>Haga clic para modificar los estilos de texto del patrón</a:t>
            </a:r>
          </a:p>
        </p:txBody>
      </p:sp>
      <p:sp>
        <p:nvSpPr>
          <p:cNvPr id="20" name="Marcador de texto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s-ES" noProof="0"/>
              <a:t>Haga clic para modificar los estilos de texto del patrón</a:t>
            </a:r>
          </a:p>
        </p:txBody>
      </p:sp>
      <p:sp>
        <p:nvSpPr>
          <p:cNvPr id="21" name="Marcador de contenido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s-ES" noProof="0"/>
              <a:t>Haga clic para modificar los estilos de texto del patrón</a:t>
            </a:r>
          </a:p>
        </p:txBody>
      </p:sp>
      <p:sp>
        <p:nvSpPr>
          <p:cNvPr id="22" name="Marcador de texto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s-ES" noProof="0"/>
              <a:t>Haga clic para modificar los estilos de texto del patrón</a:t>
            </a:r>
          </a:p>
        </p:txBody>
      </p:sp>
      <p:sp>
        <p:nvSpPr>
          <p:cNvPr id="24" name="Marcador de posición de contenido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s-ES" noProof="0"/>
              <a:t>Haga clic para modificar los estilos de texto del patrón</a:t>
            </a:r>
          </a:p>
        </p:txBody>
      </p:sp>
      <p:cxnSp>
        <p:nvCxnSpPr>
          <p:cNvPr id="26" name="Conector recto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Conector recto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Marcador de fecha 1">
            <a:extLst>
              <a:ext uri="{FF2B5EF4-FFF2-40B4-BE49-F238E27FC236}">
                <a16:creationId xmlns:a16="http://schemas.microsoft.com/office/drawing/2014/main" id="{F0FA07F3-F8E4-4505-85EC-22734AC68792}"/>
              </a:ext>
            </a:extLst>
          </p:cNvPr>
          <p:cNvSpPr>
            <a:spLocks noGrp="1"/>
          </p:cNvSpPr>
          <p:nvPr>
            <p:ph type="dt" sz="half" idx="14"/>
          </p:nvPr>
        </p:nvSpPr>
        <p:spPr/>
        <p:txBody>
          <a:bodyPr rtlCol="0"/>
          <a:lstStyle/>
          <a:p>
            <a:pPr rtl="0"/>
            <a:fld id="{846AC6E8-C089-4970-88B6-A9DF4F2A5ECC}" type="datetime4">
              <a:rPr lang="es-ES" noProof="0" smtClean="0">
                <a:latin typeface="+mn-lt"/>
              </a:rPr>
              <a:t>10 de enero de 2025</a:t>
            </a:fld>
            <a:endParaRPr lang="es-ES" noProof="0" dirty="0">
              <a:latin typeface="+mn-lt"/>
            </a:endParaRPr>
          </a:p>
        </p:txBody>
      </p:sp>
      <p:sp>
        <p:nvSpPr>
          <p:cNvPr id="3" name="Marcador de pie de página 2">
            <a:extLst>
              <a:ext uri="{FF2B5EF4-FFF2-40B4-BE49-F238E27FC236}">
                <a16:creationId xmlns:a16="http://schemas.microsoft.com/office/drawing/2014/main" id="{D5165D22-FEF5-4F30-8822-5D2378806A9B}"/>
              </a:ext>
            </a:extLst>
          </p:cNvPr>
          <p:cNvSpPr>
            <a:spLocks noGrp="1"/>
          </p:cNvSpPr>
          <p:nvPr>
            <p:ph type="ftr" sz="quarter" idx="15"/>
          </p:nvPr>
        </p:nvSpPr>
        <p:spPr/>
        <p:txBody>
          <a:bodyPr rtlCol="0"/>
          <a:lstStyle/>
          <a:p>
            <a:pPr rtl="0"/>
            <a:r>
              <a:rPr lang="es-ES" noProof="0" dirty="0"/>
              <a:t>Revisión anual</a:t>
            </a:r>
            <a:endParaRPr lang="es-ES" b="0" noProof="0" dirty="0"/>
          </a:p>
        </p:txBody>
      </p:sp>
      <p:sp>
        <p:nvSpPr>
          <p:cNvPr id="4" name="Marcador de número de diapositiva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rtlCol="0"/>
          <a:lstStyle/>
          <a:p>
            <a:pPr rtl="0"/>
            <a:fld id="{294A09A9-5501-47C1-A89A-A340965A2BE2}" type="slidenum">
              <a:rPr lang="es-ES" noProof="0" smtClean="0"/>
              <a:pPr rtl="0"/>
              <a:t>‹Nº›</a:t>
            </a:fld>
            <a:endParaRPr lang="es-ES" noProof="0" dirty="0"/>
          </a:p>
        </p:txBody>
      </p:sp>
    </p:spTree>
    <p:extLst>
      <p:ext uri="{BB962C8B-B14F-4D97-AF65-F5344CB8AC3E}">
        <p14:creationId xmlns:p14="http://schemas.microsoft.com/office/powerpoint/2010/main" val="23552406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p15:clr>
            <a:srgbClr val="FBAE40"/>
          </p15:clr>
        </p15:guide>
        <p15:guide id="11" pos="2880">
          <p15:clr>
            <a:srgbClr val="FBAE40"/>
          </p15:clr>
        </p15:guide>
        <p15:guide id="12" orient="horz" pos="17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sumen ">
    <p:bg>
      <p:bgPr>
        <a:solidFill>
          <a:schemeClr val="tx1"/>
        </a:solidFill>
        <a:effectLst/>
      </p:bgPr>
    </p:bg>
    <p:spTree>
      <p:nvGrpSpPr>
        <p:cNvPr id="1" name=""/>
        <p:cNvGrpSpPr/>
        <p:nvPr/>
      </p:nvGrpSpPr>
      <p:grpSpPr>
        <a:xfrm>
          <a:off x="0" y="0"/>
          <a:ext cx="0" cy="0"/>
          <a:chOff x="0" y="0"/>
          <a:chExt cx="0" cy="0"/>
        </a:xfrm>
      </p:grpSpPr>
      <p:sp>
        <p:nvSpPr>
          <p:cNvPr id="32" name="Título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s-ES" noProof="0"/>
              <a:t>Haga clic para modificar el estilo de título del patrón</a:t>
            </a:r>
            <a:endParaRPr lang="es-ES" noProof="0" dirty="0"/>
          </a:p>
        </p:txBody>
      </p:sp>
      <p:cxnSp>
        <p:nvCxnSpPr>
          <p:cNvPr id="33" name="Conector recto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Marcador de texto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rtlCol="0">
            <a:noAutofit/>
          </a:bodyPr>
          <a:lstStyle>
            <a:lvl1pPr marL="0" indent="0">
              <a:buNone/>
              <a:defRPr sz="1600">
                <a:latin typeface="+mn-lt"/>
              </a:defRPr>
            </a:lvl1pPr>
          </a:lstStyle>
          <a:p>
            <a:pPr lvl="0" rtl="0"/>
            <a:r>
              <a:rPr lang="es-ES" noProof="0"/>
              <a:t>Haga clic para modificar los estilos de texto del patrón</a:t>
            </a:r>
          </a:p>
        </p:txBody>
      </p:sp>
      <p:grpSp>
        <p:nvGrpSpPr>
          <p:cNvPr id="15" name="Grupo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orma libre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17" name="Forma libre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18" name="Forma libre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sp>
        <p:nvSpPr>
          <p:cNvPr id="4" name="Marcador de texto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s-ES" noProof="0"/>
              <a:t>Haga clic para modificar los estilos de texto del patrón</a:t>
            </a:r>
          </a:p>
        </p:txBody>
      </p:sp>
      <p:sp>
        <p:nvSpPr>
          <p:cNvPr id="21" name="Marcador de texto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rtlCol="0">
            <a:noAutofit/>
          </a:bodyPr>
          <a:lstStyle>
            <a:lvl1pPr marL="0" indent="0">
              <a:buNone/>
              <a:defRPr sz="1600">
                <a:latin typeface="+mn-lt"/>
              </a:defRPr>
            </a:lvl1pPr>
          </a:lstStyle>
          <a:p>
            <a:pPr lvl="0" rtl="0"/>
            <a:r>
              <a:rPr lang="es-ES" noProof="0"/>
              <a:t>Haga clic para modificar los estilos de texto del patrón</a:t>
            </a:r>
          </a:p>
        </p:txBody>
      </p:sp>
      <p:sp>
        <p:nvSpPr>
          <p:cNvPr id="22" name="Marcador de texto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s-ES" noProof="0"/>
              <a:t>Haga clic para modificar los estilos de texto del patrón</a:t>
            </a:r>
          </a:p>
        </p:txBody>
      </p:sp>
      <p:sp>
        <p:nvSpPr>
          <p:cNvPr id="23" name="Marcador de texto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rtlCol="0">
            <a:noAutofit/>
          </a:bodyPr>
          <a:lstStyle>
            <a:lvl1pPr marL="0" indent="0">
              <a:buNone/>
              <a:defRPr sz="1600">
                <a:latin typeface="+mn-lt"/>
              </a:defRPr>
            </a:lvl1pPr>
          </a:lstStyle>
          <a:p>
            <a:pPr lvl="0" rtl="0"/>
            <a:r>
              <a:rPr lang="es-ES" noProof="0"/>
              <a:t>Haga clic para modificar los estilos de texto del patrón</a:t>
            </a:r>
          </a:p>
        </p:txBody>
      </p:sp>
      <p:sp>
        <p:nvSpPr>
          <p:cNvPr id="24" name="Marcador de texto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s-ES" noProof="0"/>
              <a:t>Haga clic para modificar los estilos de texto del patrón</a:t>
            </a:r>
          </a:p>
        </p:txBody>
      </p:sp>
      <p:sp>
        <p:nvSpPr>
          <p:cNvPr id="25" name="Marcador de texto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rtlCol="0">
            <a:noAutofit/>
          </a:bodyPr>
          <a:lstStyle>
            <a:lvl1pPr marL="0" indent="0">
              <a:buNone/>
              <a:defRPr sz="1600">
                <a:latin typeface="+mn-lt"/>
              </a:defRPr>
            </a:lvl1pPr>
          </a:lstStyle>
          <a:p>
            <a:pPr lvl="0" rtl="0"/>
            <a:r>
              <a:rPr lang="es-ES" noProof="0"/>
              <a:t>Haga clic para modificar los estilos de texto del patrón</a:t>
            </a:r>
          </a:p>
        </p:txBody>
      </p:sp>
      <p:sp>
        <p:nvSpPr>
          <p:cNvPr id="26" name="Marcador de texto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s-ES" noProof="0"/>
              <a:t>Haga clic para modificar los estilos de texto del patrón</a:t>
            </a:r>
          </a:p>
        </p:txBody>
      </p:sp>
      <p:sp>
        <p:nvSpPr>
          <p:cNvPr id="27" name="Marcador de texto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rtlCol="0">
            <a:noAutofit/>
          </a:bodyPr>
          <a:lstStyle>
            <a:lvl1pPr marL="0" indent="0">
              <a:buNone/>
              <a:defRPr sz="1600">
                <a:latin typeface="+mn-lt"/>
              </a:defRPr>
            </a:lvl1pPr>
          </a:lstStyle>
          <a:p>
            <a:pPr lvl="0" rtl="0"/>
            <a:r>
              <a:rPr lang="es-ES" noProof="0"/>
              <a:t>Haga clic para modificar los estilos de texto del patrón</a:t>
            </a:r>
          </a:p>
        </p:txBody>
      </p:sp>
      <p:sp>
        <p:nvSpPr>
          <p:cNvPr id="28" name="Marcador de texto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s-ES" noProof="0"/>
              <a:t>Haga clic para modificar los estilos de texto del patrón</a:t>
            </a:r>
          </a:p>
        </p:txBody>
      </p:sp>
      <p:sp>
        <p:nvSpPr>
          <p:cNvPr id="2" name="Marcador de fecha 1">
            <a:extLst>
              <a:ext uri="{FF2B5EF4-FFF2-40B4-BE49-F238E27FC236}">
                <a16:creationId xmlns:a16="http://schemas.microsoft.com/office/drawing/2014/main" id="{EC45E38A-5516-4C3E-88FC-0DCBD876054B}"/>
              </a:ext>
            </a:extLst>
          </p:cNvPr>
          <p:cNvSpPr>
            <a:spLocks noGrp="1"/>
          </p:cNvSpPr>
          <p:nvPr>
            <p:ph type="dt" sz="half" idx="21"/>
          </p:nvPr>
        </p:nvSpPr>
        <p:spPr/>
        <p:txBody>
          <a:bodyPr rtlCol="0"/>
          <a:lstStyle/>
          <a:p>
            <a:pPr rtl="0"/>
            <a:fld id="{49053CBC-2B39-42EE-A9ED-10AB05B9208E}" type="datetime4">
              <a:rPr lang="es-ES" noProof="0" smtClean="0">
                <a:latin typeface="+mn-lt"/>
              </a:rPr>
              <a:t>10 de enero de 2025</a:t>
            </a:fld>
            <a:endParaRPr lang="es-ES" noProof="0" dirty="0">
              <a:latin typeface="+mn-lt"/>
            </a:endParaRPr>
          </a:p>
        </p:txBody>
      </p:sp>
      <p:sp>
        <p:nvSpPr>
          <p:cNvPr id="5" name="Marcador de pie de página 4">
            <a:extLst>
              <a:ext uri="{FF2B5EF4-FFF2-40B4-BE49-F238E27FC236}">
                <a16:creationId xmlns:a16="http://schemas.microsoft.com/office/drawing/2014/main" id="{14225273-038D-4F51-A093-83D80104F21A}"/>
              </a:ext>
            </a:extLst>
          </p:cNvPr>
          <p:cNvSpPr>
            <a:spLocks noGrp="1"/>
          </p:cNvSpPr>
          <p:nvPr>
            <p:ph type="ftr" sz="quarter" idx="22"/>
          </p:nvPr>
        </p:nvSpPr>
        <p:spPr/>
        <p:txBody>
          <a:bodyPr rtlCol="0"/>
          <a:lstStyle/>
          <a:p>
            <a:pPr rtl="0"/>
            <a:r>
              <a:rPr lang="es-ES" noProof="0" dirty="0"/>
              <a:t>Revisión anual</a:t>
            </a:r>
            <a:endParaRPr lang="es-ES" b="0" noProof="0" dirty="0"/>
          </a:p>
        </p:txBody>
      </p:sp>
      <p:sp>
        <p:nvSpPr>
          <p:cNvPr id="6" name="Marcador de número de diapositiva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rtlCol="0"/>
          <a:lstStyle/>
          <a:p>
            <a:pPr rtl="0"/>
            <a:fld id="{294A09A9-5501-47C1-A89A-A340965A2BE2}" type="slidenum">
              <a:rPr lang="es-ES" noProof="0" smtClean="0"/>
              <a:pPr rtl="0"/>
              <a:t>‹Nº›</a:t>
            </a:fld>
            <a:endParaRPr lang="es-ES" noProof="0" dirty="0"/>
          </a:p>
        </p:txBody>
      </p:sp>
    </p:spTree>
    <p:extLst>
      <p:ext uri="{BB962C8B-B14F-4D97-AF65-F5344CB8AC3E}">
        <p14:creationId xmlns:p14="http://schemas.microsoft.com/office/powerpoint/2010/main" val="283622754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acias">
    <p:bg>
      <p:bgPr>
        <a:solidFill>
          <a:schemeClr val="tx1"/>
        </a:solidFill>
        <a:effectLst/>
      </p:bgPr>
    </p:bg>
    <p:spTree>
      <p:nvGrpSpPr>
        <p:cNvPr id="1" name=""/>
        <p:cNvGrpSpPr/>
        <p:nvPr/>
      </p:nvGrpSpPr>
      <p:grpSpPr>
        <a:xfrm>
          <a:off x="0" y="0"/>
          <a:ext cx="0" cy="0"/>
          <a:chOff x="0" y="0"/>
          <a:chExt cx="0" cy="0"/>
        </a:xfrm>
      </p:grpSpPr>
      <p:sp>
        <p:nvSpPr>
          <p:cNvPr id="16" name="Marcador de texto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rtlCol="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17" name="Subtítulo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rtlCol="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modificar el estilo de subtítulo del patrón</a:t>
            </a:r>
            <a:endParaRPr lang="es-ES" noProof="0" dirty="0"/>
          </a:p>
        </p:txBody>
      </p:sp>
      <p:sp>
        <p:nvSpPr>
          <p:cNvPr id="26" name="Título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rtlCol="0" anchor="b" anchorCtr="0">
            <a:normAutofit/>
          </a:bodyPr>
          <a:lstStyle>
            <a:lvl1pPr>
              <a:defRPr sz="4400" b="1" i="0">
                <a:latin typeface="+mj-lt"/>
              </a:defRPr>
            </a:lvl1pPr>
          </a:lstStyle>
          <a:p>
            <a:pPr rtl="0"/>
            <a:r>
              <a:rPr lang="es-ES" noProof="0"/>
              <a:t>Haga clic para modificar el estilo de título del patrón</a:t>
            </a:r>
            <a:endParaRPr lang="es-ES" noProof="0" dirty="0"/>
          </a:p>
        </p:txBody>
      </p:sp>
      <p:cxnSp>
        <p:nvCxnSpPr>
          <p:cNvPr id="27" name="Conector recto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48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Marcador de posición de imagen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rtlCol="0"/>
          <a:lstStyle/>
          <a:p>
            <a:pPr rtl="0"/>
            <a:r>
              <a:rPr lang="es-ES" noProof="0"/>
              <a:t>Haga clic en el icono para agregar una imagen</a:t>
            </a:r>
            <a:endParaRPr lang="es-ES" noProof="0" dirty="0"/>
          </a:p>
        </p:txBody>
      </p:sp>
      <p:grpSp>
        <p:nvGrpSpPr>
          <p:cNvPr id="30" name="Grupo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orma libre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32" name="Forma libre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33" name="Forma libre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spTree>
    <p:extLst>
      <p:ext uri="{BB962C8B-B14F-4D97-AF65-F5344CB8AC3E}">
        <p14:creationId xmlns:p14="http://schemas.microsoft.com/office/powerpoint/2010/main" val="2284442289"/>
      </p:ext>
    </p:extLst>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upo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forma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8" name="Forma libre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9" name="Forma libre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10" name="Forma libre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es-ES" noProof="0" dirty="0"/>
            </a:p>
          </p:txBody>
        </p:sp>
        <p:sp>
          <p:nvSpPr>
            <p:cNvPr id="11" name="Forma libre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sp>
        <p:nvSpPr>
          <p:cNvPr id="12" name="Título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spc="50" baseline="0">
                <a:latin typeface="+mj-lt"/>
              </a:defRPr>
            </a:lvl1pPr>
          </a:lstStyle>
          <a:p>
            <a:pPr rtl="0"/>
            <a:r>
              <a:rPr lang="es-ES" noProof="0"/>
              <a:t>Haga clic para modificar el estilo de título del patrón</a:t>
            </a:r>
            <a:endParaRPr lang="es-ES" noProof="0" dirty="0"/>
          </a:p>
        </p:txBody>
      </p:sp>
      <p:cxnSp>
        <p:nvCxnSpPr>
          <p:cNvPr id="13" name="Conector recto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Marcador de texto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15" name="Marcador de texto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cxnSp>
        <p:nvCxnSpPr>
          <p:cNvPr id="16" name="Conector recto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Marcador de texto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18" name="Marcador de texto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cxnSp>
        <p:nvCxnSpPr>
          <p:cNvPr id="20" name="Conector recto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Marcador de texto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22" name="Marcador de texto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cxnSp>
        <p:nvCxnSpPr>
          <p:cNvPr id="23" name="Conector recto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Marcador de texto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25" name="Marcador de texto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cxnSp>
        <p:nvCxnSpPr>
          <p:cNvPr id="26" name="Conector recto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Marcador de texto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28" name="Marcador de texto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2" name="Marcador de fecha 1">
            <a:extLst>
              <a:ext uri="{FF2B5EF4-FFF2-40B4-BE49-F238E27FC236}">
                <a16:creationId xmlns:a16="http://schemas.microsoft.com/office/drawing/2014/main" id="{62655503-4608-4F79-A5D4-B2F67958F263}"/>
              </a:ext>
            </a:extLst>
          </p:cNvPr>
          <p:cNvSpPr>
            <a:spLocks noGrp="1"/>
          </p:cNvSpPr>
          <p:nvPr>
            <p:ph type="dt" sz="half" idx="25"/>
          </p:nvPr>
        </p:nvSpPr>
        <p:spPr/>
        <p:txBody>
          <a:bodyPr rtlCol="0"/>
          <a:lstStyle/>
          <a:p>
            <a:pPr rtl="0"/>
            <a:fld id="{0CFFE12A-8763-4EB7-9CEB-5B78076C5C21}" type="datetime4">
              <a:rPr lang="es-ES" noProof="0" smtClean="0">
                <a:latin typeface="+mn-lt"/>
              </a:rPr>
              <a:t>10 de enero de 2025</a:t>
            </a:fld>
            <a:endParaRPr lang="es-ES" noProof="0" dirty="0">
              <a:latin typeface="+mn-lt"/>
            </a:endParaRPr>
          </a:p>
        </p:txBody>
      </p:sp>
      <p:sp>
        <p:nvSpPr>
          <p:cNvPr id="3" name="Marcador de pie de página 2">
            <a:extLst>
              <a:ext uri="{FF2B5EF4-FFF2-40B4-BE49-F238E27FC236}">
                <a16:creationId xmlns:a16="http://schemas.microsoft.com/office/drawing/2014/main" id="{9DAFA395-FE4C-4A99-A74E-57757D8473E1}"/>
              </a:ext>
            </a:extLst>
          </p:cNvPr>
          <p:cNvSpPr>
            <a:spLocks noGrp="1"/>
          </p:cNvSpPr>
          <p:nvPr>
            <p:ph type="ftr" sz="quarter" idx="26"/>
          </p:nvPr>
        </p:nvSpPr>
        <p:spPr/>
        <p:txBody>
          <a:bodyPr rtlCol="0"/>
          <a:lstStyle/>
          <a:p>
            <a:pPr rtl="0"/>
            <a:r>
              <a:rPr lang="es-ES" noProof="0" dirty="0"/>
              <a:t>Revisión anual</a:t>
            </a:r>
            <a:endParaRPr lang="es-ES" b="0" noProof="0" dirty="0"/>
          </a:p>
        </p:txBody>
      </p:sp>
      <p:sp>
        <p:nvSpPr>
          <p:cNvPr id="4" name="Marcador de número de diapositiva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rtlCol="0"/>
          <a:lstStyle/>
          <a:p>
            <a:pPr rtl="0"/>
            <a:fld id="{294A09A9-5501-47C1-A89A-A340965A2BE2}" type="slidenum">
              <a:rPr lang="es-ES" noProof="0" smtClean="0"/>
              <a:pPr rtl="0"/>
              <a:t>‹Nº›</a:t>
            </a:fld>
            <a:endParaRPr lang="es-ES" noProof="0" dirty="0"/>
          </a:p>
        </p:txBody>
      </p:sp>
    </p:spTree>
    <p:extLst>
      <p:ext uri="{BB962C8B-B14F-4D97-AF65-F5344CB8AC3E}">
        <p14:creationId xmlns:p14="http://schemas.microsoft.com/office/powerpoint/2010/main" val="787783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ción">
    <p:spTree>
      <p:nvGrpSpPr>
        <p:cNvPr id="1" name=""/>
        <p:cNvGrpSpPr/>
        <p:nvPr/>
      </p:nvGrpSpPr>
      <p:grpSpPr>
        <a:xfrm>
          <a:off x="0" y="0"/>
          <a:ext cx="0" cy="0"/>
          <a:chOff x="0" y="0"/>
          <a:chExt cx="0" cy="0"/>
        </a:xfrm>
      </p:grpSpPr>
      <p:grpSp>
        <p:nvGrpSpPr>
          <p:cNvPr id="13" name="Grupo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orma libre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16" name="Forma libre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19" name="Forma libre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sp>
        <p:nvSpPr>
          <p:cNvPr id="14" name="Marcador de posición de imagen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rtlCol="0"/>
          <a:lstStyle/>
          <a:p>
            <a:pPr rtl="0"/>
            <a:r>
              <a:rPr lang="es-ES" noProof="0"/>
              <a:t>Haga clic en el icono para agregar una imagen</a:t>
            </a:r>
            <a:endParaRPr lang="es-ES" noProof="0" dirty="0"/>
          </a:p>
        </p:txBody>
      </p:sp>
      <p:sp>
        <p:nvSpPr>
          <p:cNvPr id="9" name="Título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s-ES" noProof="0"/>
              <a:t>Haga clic para modificar el estilo de título del patrón</a:t>
            </a:r>
            <a:endParaRPr lang="es-ES" noProof="0" dirty="0"/>
          </a:p>
        </p:txBody>
      </p:sp>
      <p:cxnSp>
        <p:nvCxnSpPr>
          <p:cNvPr id="17" name="Conector recto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48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Marcador de texto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rtlCol="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2" name="Marcador de fecha 1">
            <a:extLst>
              <a:ext uri="{FF2B5EF4-FFF2-40B4-BE49-F238E27FC236}">
                <a16:creationId xmlns:a16="http://schemas.microsoft.com/office/drawing/2014/main" id="{CA64E0B3-57C5-4DAF-8531-F39610E77C09}"/>
              </a:ext>
            </a:extLst>
          </p:cNvPr>
          <p:cNvSpPr>
            <a:spLocks noGrp="1"/>
          </p:cNvSpPr>
          <p:nvPr>
            <p:ph type="dt" sz="half" idx="14"/>
          </p:nvPr>
        </p:nvSpPr>
        <p:spPr/>
        <p:txBody>
          <a:bodyPr rtlCol="0"/>
          <a:lstStyle/>
          <a:p>
            <a:pPr rtl="0"/>
            <a:fld id="{845086BA-4771-4251-A1A0-95AEDDEBD7A7}" type="datetime4">
              <a:rPr lang="es-ES" noProof="0" smtClean="0">
                <a:latin typeface="+mn-lt"/>
              </a:rPr>
              <a:t>10 de enero de 2025</a:t>
            </a:fld>
            <a:endParaRPr lang="es-ES" noProof="0" dirty="0">
              <a:latin typeface="+mn-lt"/>
            </a:endParaRPr>
          </a:p>
        </p:txBody>
      </p:sp>
      <p:sp>
        <p:nvSpPr>
          <p:cNvPr id="3" name="Marcador de pie de página 2">
            <a:extLst>
              <a:ext uri="{FF2B5EF4-FFF2-40B4-BE49-F238E27FC236}">
                <a16:creationId xmlns:a16="http://schemas.microsoft.com/office/drawing/2014/main" id="{B7E0EC46-C626-4D58-AB64-0B3B850D1482}"/>
              </a:ext>
            </a:extLst>
          </p:cNvPr>
          <p:cNvSpPr>
            <a:spLocks noGrp="1"/>
          </p:cNvSpPr>
          <p:nvPr>
            <p:ph type="ftr" sz="quarter" idx="15"/>
          </p:nvPr>
        </p:nvSpPr>
        <p:spPr/>
        <p:txBody>
          <a:bodyPr rtlCol="0"/>
          <a:lstStyle/>
          <a:p>
            <a:pPr rtl="0"/>
            <a:r>
              <a:rPr lang="es-ES" noProof="0" dirty="0"/>
              <a:t>Revisión anual</a:t>
            </a:r>
            <a:endParaRPr lang="es-ES" b="0" noProof="0" dirty="0"/>
          </a:p>
        </p:txBody>
      </p:sp>
      <p:sp>
        <p:nvSpPr>
          <p:cNvPr id="4" name="Marcador de número de diapositiva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rtlCol="0"/>
          <a:lstStyle/>
          <a:p>
            <a:pPr rtl="0"/>
            <a:fld id="{294A09A9-5501-47C1-A89A-A340965A2BE2}" type="slidenum">
              <a:rPr lang="es-ES" noProof="0" smtClean="0"/>
              <a:pPr rtl="0"/>
              <a:t>‹Nº›</a:t>
            </a:fld>
            <a:endParaRPr lang="es-ES" noProof="0" dirty="0"/>
          </a:p>
        </p:txBody>
      </p:sp>
    </p:spTree>
    <p:extLst>
      <p:ext uri="{BB962C8B-B14F-4D97-AF65-F5344CB8AC3E}">
        <p14:creationId xmlns:p14="http://schemas.microsoft.com/office/powerpoint/2010/main" val="527808458"/>
      </p:ext>
    </p:extLst>
  </p:cSld>
  <p:clrMapOvr>
    <a:masterClrMapping/>
  </p:clrMapOvr>
  <p:extLst>
    <p:ext uri="{DCECCB84-F9BA-43D5-87BE-67443E8EF086}">
      <p15:sldGuideLst xmlns:p15="http://schemas.microsoft.com/office/powerpoint/2012/main">
        <p15:guide id="1" pos="600">
          <p15:clr>
            <a:srgbClr val="FBAE40"/>
          </p15:clr>
        </p15:guide>
        <p15:guide id="6" pos="3480">
          <p15:clr>
            <a:srgbClr val="FBAE40"/>
          </p15:clr>
        </p15:guide>
        <p15:guide id="7" orient="horz" pos="1440">
          <p15:clr>
            <a:srgbClr val="FBAE40"/>
          </p15:clr>
        </p15:guide>
        <p15:guide id="9" orient="horz" pos="1224">
          <p15:clr>
            <a:srgbClr val="FBAE40"/>
          </p15:clr>
        </p15:guide>
        <p15:guide id="10" orient="horz" pos="55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anso">
    <p:bg>
      <p:bgPr>
        <a:solidFill>
          <a:schemeClr val="tx1"/>
        </a:solidFill>
        <a:effectLst/>
      </p:bgPr>
    </p:bg>
    <p:spTree>
      <p:nvGrpSpPr>
        <p:cNvPr id="1" name=""/>
        <p:cNvGrpSpPr/>
        <p:nvPr/>
      </p:nvGrpSpPr>
      <p:grpSpPr>
        <a:xfrm>
          <a:off x="0" y="0"/>
          <a:ext cx="0" cy="0"/>
          <a:chOff x="0" y="0"/>
          <a:chExt cx="0" cy="0"/>
        </a:xfrm>
      </p:grpSpPr>
      <p:sp>
        <p:nvSpPr>
          <p:cNvPr id="21" name="Marcador de posición de imagen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rtlCol="0"/>
          <a:lstStyle/>
          <a:p>
            <a:pPr rtl="0"/>
            <a:r>
              <a:rPr lang="es-ES" noProof="0"/>
              <a:t>Haga clic en el icono para agregar una imagen</a:t>
            </a:r>
            <a:endParaRPr lang="es-ES" noProof="0" dirty="0"/>
          </a:p>
        </p:txBody>
      </p:sp>
      <p:sp>
        <p:nvSpPr>
          <p:cNvPr id="18" name="Título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rtlCol="0" anchor="b" anchorCtr="0">
            <a:normAutofit/>
          </a:bodyPr>
          <a:lstStyle>
            <a:lvl1pPr>
              <a:defRPr sz="4100" b="1" i="0" baseline="0">
                <a:solidFill>
                  <a:schemeClr val="tx1"/>
                </a:solidFill>
                <a:latin typeface="+mj-lt"/>
              </a:defRPr>
            </a:lvl1pPr>
          </a:lstStyle>
          <a:p>
            <a:pPr rtl="0"/>
            <a:r>
              <a:rPr lang="es-ES" noProof="0"/>
              <a:t>Haga clic para modificar el estilo de título del patrón</a:t>
            </a:r>
            <a:endParaRPr lang="es-ES" noProof="0" dirty="0"/>
          </a:p>
        </p:txBody>
      </p:sp>
      <p:cxnSp>
        <p:nvCxnSpPr>
          <p:cNvPr id="20" name="Conector recto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upo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orma libre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24" name="Forma libre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25" name="Forma libre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spTree>
    <p:extLst>
      <p:ext uri="{BB962C8B-B14F-4D97-AF65-F5344CB8AC3E}">
        <p14:creationId xmlns:p14="http://schemas.microsoft.com/office/powerpoint/2010/main" val="305866403"/>
      </p:ext>
    </p:extLst>
  </p:cSld>
  <p:clrMapOvr>
    <a:masterClrMapping/>
  </p:clrMapOvr>
  <p:extLst>
    <p:ext uri="{DCECCB84-F9BA-43D5-87BE-67443E8EF086}">
      <p15:sldGuideLst xmlns:p15="http://schemas.microsoft.com/office/powerpoint/2012/main">
        <p15:guide id="2" pos="7104">
          <p15:clr>
            <a:srgbClr val="FBAE40"/>
          </p15:clr>
        </p15:guide>
        <p15:guide id="3" pos="4344">
          <p15:clr>
            <a:srgbClr val="FBAE40"/>
          </p15:clr>
        </p15:guide>
        <p15:guide id="4" pos="4560">
          <p15:clr>
            <a:srgbClr val="FBAE40"/>
          </p15:clr>
        </p15:guide>
        <p15:guide id="8" orient="horz" pos="184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áfico">
    <p:bg>
      <p:bgPr>
        <a:solidFill>
          <a:schemeClr val="tx1"/>
        </a:solidFill>
        <a:effectLst/>
      </p:bgPr>
    </p:bg>
    <p:spTree>
      <p:nvGrpSpPr>
        <p:cNvPr id="1" name=""/>
        <p:cNvGrpSpPr/>
        <p:nvPr/>
      </p:nvGrpSpPr>
      <p:grpSpPr>
        <a:xfrm>
          <a:off x="0" y="0"/>
          <a:ext cx="0" cy="0"/>
          <a:chOff x="0" y="0"/>
          <a:chExt cx="0" cy="0"/>
        </a:xfrm>
      </p:grpSpPr>
      <p:sp>
        <p:nvSpPr>
          <p:cNvPr id="6" name="Marcador de posición de gráfico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rtlCol="0"/>
          <a:lstStyle>
            <a:lvl1pPr>
              <a:defRPr>
                <a:solidFill>
                  <a:schemeClr val="tx1"/>
                </a:solidFill>
              </a:defRPr>
            </a:lvl1pPr>
          </a:lstStyle>
          <a:p>
            <a:pPr rtl="0"/>
            <a:r>
              <a:rPr lang="es-ES" noProof="0"/>
              <a:t>Haga clic en el icono para agregar un gráfico</a:t>
            </a:r>
          </a:p>
        </p:txBody>
      </p:sp>
      <p:sp>
        <p:nvSpPr>
          <p:cNvPr id="16" name="Título 1">
            <a:extLst>
              <a:ext uri="{FF2B5EF4-FFF2-40B4-BE49-F238E27FC236}">
                <a16:creationId xmlns:a16="http://schemas.microsoft.com/office/drawing/2014/main" id="{109B023A-F28F-184D-BA48-3F1C0502AE0A}"/>
              </a:ext>
            </a:extLst>
          </p:cNvPr>
          <p:cNvSpPr>
            <a:spLocks noGrp="1"/>
          </p:cNvSpPr>
          <p:nvPr>
            <p:ph type="title" hasCustomPrompt="1"/>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s-ES" noProof="0"/>
              <a:t>Haga clic para editar </a:t>
            </a:r>
          </a:p>
        </p:txBody>
      </p:sp>
      <p:sp>
        <p:nvSpPr>
          <p:cNvPr id="2" name="Marcador de fecha 1">
            <a:extLst>
              <a:ext uri="{FF2B5EF4-FFF2-40B4-BE49-F238E27FC236}">
                <a16:creationId xmlns:a16="http://schemas.microsoft.com/office/drawing/2014/main" id="{371012B1-809A-45CE-9FED-46D08DC8C42B}"/>
              </a:ext>
            </a:extLst>
          </p:cNvPr>
          <p:cNvSpPr>
            <a:spLocks noGrp="1"/>
          </p:cNvSpPr>
          <p:nvPr>
            <p:ph type="dt" sz="half" idx="11"/>
          </p:nvPr>
        </p:nvSpPr>
        <p:spPr/>
        <p:txBody>
          <a:bodyPr rtlCol="0"/>
          <a:lstStyle/>
          <a:p>
            <a:pPr rtl="0"/>
            <a:fld id="{6A99CD11-04C6-421F-AE19-E5D29CCF776B}" type="datetime4">
              <a:rPr lang="es-ES" noProof="0" smtClean="0">
                <a:latin typeface="+mn-lt"/>
              </a:rPr>
              <a:t>10 de enero de 2025</a:t>
            </a:fld>
            <a:endParaRPr lang="es-ES" noProof="0">
              <a:latin typeface="+mn-lt"/>
            </a:endParaRPr>
          </a:p>
        </p:txBody>
      </p:sp>
      <p:sp>
        <p:nvSpPr>
          <p:cNvPr id="3" name="Marcador de pie de página 2">
            <a:extLst>
              <a:ext uri="{FF2B5EF4-FFF2-40B4-BE49-F238E27FC236}">
                <a16:creationId xmlns:a16="http://schemas.microsoft.com/office/drawing/2014/main" id="{3FB6FA27-6601-4107-A3C9-808CB4430246}"/>
              </a:ext>
            </a:extLst>
          </p:cNvPr>
          <p:cNvSpPr>
            <a:spLocks noGrp="1"/>
          </p:cNvSpPr>
          <p:nvPr>
            <p:ph type="ftr" sz="quarter" idx="12"/>
          </p:nvPr>
        </p:nvSpPr>
        <p:spPr/>
        <p:txBody>
          <a:bodyPr rtlCol="0"/>
          <a:lstStyle/>
          <a:p>
            <a:pPr rtl="0"/>
            <a:r>
              <a:rPr lang="es-ES" noProof="0"/>
              <a:t>Revisión anual</a:t>
            </a:r>
            <a:endParaRPr lang="es-ES" b="0" noProof="0"/>
          </a:p>
        </p:txBody>
      </p:sp>
      <p:sp>
        <p:nvSpPr>
          <p:cNvPr id="4" name="Marcador de número de diapositiva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rtlCol="0"/>
          <a:lstStyle/>
          <a:p>
            <a:pPr rtl="0"/>
            <a:fld id="{294A09A9-5501-47C1-A89A-A340965A2BE2}" type="slidenum">
              <a:rPr lang="es-ES" noProof="0" smtClean="0"/>
              <a:pPr rtl="0"/>
              <a:t>‹Nº›</a:t>
            </a:fld>
            <a:endParaRPr lang="es-ES" noProof="0">
              <a:latin typeface="+mn-lt"/>
            </a:endParaRPr>
          </a:p>
        </p:txBody>
      </p:sp>
    </p:spTree>
    <p:extLst>
      <p:ext uri="{BB962C8B-B14F-4D97-AF65-F5344CB8AC3E}">
        <p14:creationId xmlns:p14="http://schemas.microsoft.com/office/powerpoint/2010/main" val="1609213156"/>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a">
    <p:bg>
      <p:bgPr>
        <a:solidFill>
          <a:schemeClr val="tx1"/>
        </a:solidFill>
        <a:effectLst/>
      </p:bgPr>
    </p:bg>
    <p:spTree>
      <p:nvGrpSpPr>
        <p:cNvPr id="1" name=""/>
        <p:cNvGrpSpPr/>
        <p:nvPr/>
      </p:nvGrpSpPr>
      <p:grpSpPr>
        <a:xfrm>
          <a:off x="0" y="0"/>
          <a:ext cx="0" cy="0"/>
          <a:chOff x="0" y="0"/>
          <a:chExt cx="0" cy="0"/>
        </a:xfrm>
      </p:grpSpPr>
      <p:sp>
        <p:nvSpPr>
          <p:cNvPr id="16" name="Título 1">
            <a:extLst>
              <a:ext uri="{FF2B5EF4-FFF2-40B4-BE49-F238E27FC236}">
                <a16:creationId xmlns:a16="http://schemas.microsoft.com/office/drawing/2014/main" id="{109B023A-F28F-184D-BA48-3F1C0502AE0A}"/>
              </a:ext>
            </a:extLst>
          </p:cNvPr>
          <p:cNvSpPr>
            <a:spLocks noGrp="1"/>
          </p:cNvSpPr>
          <p:nvPr>
            <p:ph type="title" hasCustomPrompt="1"/>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s-ES" noProof="0"/>
              <a:t>Haga clic para editar </a:t>
            </a:r>
          </a:p>
        </p:txBody>
      </p:sp>
      <p:sp>
        <p:nvSpPr>
          <p:cNvPr id="9" name="Marcador de título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rtlCol="0"/>
          <a:lstStyle/>
          <a:p>
            <a:pPr rtl="0"/>
            <a:r>
              <a:rPr lang="es-ES" noProof="0"/>
              <a:t>Haga clic en el icono para agregar una tabla</a:t>
            </a:r>
          </a:p>
        </p:txBody>
      </p:sp>
      <p:sp>
        <p:nvSpPr>
          <p:cNvPr id="2" name="Marcador de fecha 1">
            <a:extLst>
              <a:ext uri="{FF2B5EF4-FFF2-40B4-BE49-F238E27FC236}">
                <a16:creationId xmlns:a16="http://schemas.microsoft.com/office/drawing/2014/main" id="{9B2411D2-78FE-46C1-9EA9-C6A882903B53}"/>
              </a:ext>
            </a:extLst>
          </p:cNvPr>
          <p:cNvSpPr>
            <a:spLocks noGrp="1"/>
          </p:cNvSpPr>
          <p:nvPr>
            <p:ph type="dt" sz="half" idx="11"/>
          </p:nvPr>
        </p:nvSpPr>
        <p:spPr/>
        <p:txBody>
          <a:bodyPr rtlCol="0"/>
          <a:lstStyle/>
          <a:p>
            <a:pPr rtl="0"/>
            <a:fld id="{68820299-DC87-4039-A7B5-9AC50CF7A216}" type="datetime4">
              <a:rPr lang="es-ES" noProof="0" smtClean="0">
                <a:latin typeface="+mn-lt"/>
              </a:rPr>
              <a:t>10 de enero de 2025</a:t>
            </a:fld>
            <a:endParaRPr lang="es-ES" noProof="0">
              <a:latin typeface="+mn-lt"/>
            </a:endParaRPr>
          </a:p>
        </p:txBody>
      </p:sp>
      <p:sp>
        <p:nvSpPr>
          <p:cNvPr id="3" name="Marcador de pie de página 2">
            <a:extLst>
              <a:ext uri="{FF2B5EF4-FFF2-40B4-BE49-F238E27FC236}">
                <a16:creationId xmlns:a16="http://schemas.microsoft.com/office/drawing/2014/main" id="{C04DAF8F-82DB-4DBE-9041-71217A4516CB}"/>
              </a:ext>
            </a:extLst>
          </p:cNvPr>
          <p:cNvSpPr>
            <a:spLocks noGrp="1"/>
          </p:cNvSpPr>
          <p:nvPr>
            <p:ph type="ftr" sz="quarter" idx="12"/>
          </p:nvPr>
        </p:nvSpPr>
        <p:spPr/>
        <p:txBody>
          <a:bodyPr rtlCol="0"/>
          <a:lstStyle/>
          <a:p>
            <a:pPr rtl="0"/>
            <a:r>
              <a:rPr lang="es-ES" noProof="0"/>
              <a:t>Revisión anual</a:t>
            </a:r>
            <a:endParaRPr lang="es-ES" b="0" noProof="0"/>
          </a:p>
        </p:txBody>
      </p:sp>
      <p:sp>
        <p:nvSpPr>
          <p:cNvPr id="4" name="Marcador de número de diapositiva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rtlCol="0"/>
          <a:lstStyle/>
          <a:p>
            <a:pPr rtl="0"/>
            <a:fld id="{294A09A9-5501-47C1-A89A-A340965A2BE2}" type="slidenum">
              <a:rPr lang="es-ES" noProof="0" smtClean="0"/>
              <a:pPr rtl="0"/>
              <a:t>‹Nº›</a:t>
            </a:fld>
            <a:endParaRPr lang="es-ES" noProof="0">
              <a:latin typeface="+mn-lt"/>
            </a:endParaRPr>
          </a:p>
        </p:txBody>
      </p:sp>
    </p:spTree>
    <p:extLst>
      <p:ext uri="{BB962C8B-B14F-4D97-AF65-F5344CB8AC3E}">
        <p14:creationId xmlns:p14="http://schemas.microsoft.com/office/powerpoint/2010/main" val="3230083500"/>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ta">
    <p:bg>
      <p:bgPr>
        <a:solidFill>
          <a:schemeClr val="tx1"/>
        </a:solidFill>
        <a:effectLst/>
      </p:bgPr>
    </p:bg>
    <p:spTree>
      <p:nvGrpSpPr>
        <p:cNvPr id="1" name=""/>
        <p:cNvGrpSpPr/>
        <p:nvPr/>
      </p:nvGrpSpPr>
      <p:grpSpPr>
        <a:xfrm>
          <a:off x="0" y="0"/>
          <a:ext cx="0" cy="0"/>
          <a:chOff x="0" y="0"/>
          <a:chExt cx="0" cy="0"/>
        </a:xfrm>
      </p:grpSpPr>
      <p:sp>
        <p:nvSpPr>
          <p:cNvPr id="9" name="Título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rtlCol="0" anchor="t" anchorCtr="0">
            <a:normAutofit/>
          </a:bodyPr>
          <a:lstStyle>
            <a:lvl1pPr>
              <a:lnSpc>
                <a:spcPct val="100000"/>
              </a:lnSpc>
              <a:defRPr sz="2800" b="0" i="0">
                <a:solidFill>
                  <a:schemeClr val="bg1"/>
                </a:solidFill>
                <a:latin typeface="+mn-lt"/>
              </a:defRPr>
            </a:lvl1pPr>
          </a:lstStyle>
          <a:p>
            <a:pPr rtl="0"/>
            <a:r>
              <a:rPr lang="es-ES" noProof="0"/>
              <a:t>Haga clic para modificar el estilo de título del patrón</a:t>
            </a:r>
            <a:endParaRPr lang="es-ES" noProof="0" dirty="0"/>
          </a:p>
        </p:txBody>
      </p:sp>
      <p:sp>
        <p:nvSpPr>
          <p:cNvPr id="10" name="Cuadro de texto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pPr rtl="0"/>
            <a:r>
              <a:rPr lang="es-ES" sz="20000" b="1" noProof="0" dirty="0">
                <a:solidFill>
                  <a:schemeClr val="bg1"/>
                </a:solidFill>
              </a:rPr>
              <a:t>“</a:t>
            </a:r>
          </a:p>
        </p:txBody>
      </p:sp>
      <p:grpSp>
        <p:nvGrpSpPr>
          <p:cNvPr id="18" name="Grupo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forma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20" name="Forma libre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21" name="Forma libre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22" name="Forma libre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es-ES" noProof="0" dirty="0"/>
            </a:p>
          </p:txBody>
        </p:sp>
        <p:sp>
          <p:nvSpPr>
            <p:cNvPr id="23" name="Forma libre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grpSp>
        <p:nvGrpSpPr>
          <p:cNvPr id="24" name="Grupo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orma libre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26" name="Forma libre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27" name="Forma libre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spTree>
    <p:extLst>
      <p:ext uri="{BB962C8B-B14F-4D97-AF65-F5344CB8AC3E}">
        <p14:creationId xmlns:p14="http://schemas.microsoft.com/office/powerpoint/2010/main" val="255068142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quipo">
    <p:bg>
      <p:bgPr>
        <a:solidFill>
          <a:schemeClr val="tx1"/>
        </a:solidFill>
        <a:effectLst/>
      </p:bgPr>
    </p:bg>
    <p:spTree>
      <p:nvGrpSpPr>
        <p:cNvPr id="1" name=""/>
        <p:cNvGrpSpPr/>
        <p:nvPr/>
      </p:nvGrpSpPr>
      <p:grpSpPr>
        <a:xfrm>
          <a:off x="0" y="0"/>
          <a:ext cx="0" cy="0"/>
          <a:chOff x="0" y="0"/>
          <a:chExt cx="0" cy="0"/>
        </a:xfrm>
      </p:grpSpPr>
      <p:grpSp>
        <p:nvGrpSpPr>
          <p:cNvPr id="25" name="Grupo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orma libre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27" name="Forma libre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36" name="Forma libre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sp>
        <p:nvSpPr>
          <p:cNvPr id="38" name="Marcador de posición de imagen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rtlCol="0"/>
          <a:lstStyle/>
          <a:p>
            <a:pPr rtl="0"/>
            <a:r>
              <a:rPr lang="es-ES" noProof="0"/>
              <a:t>Haga clic en el icono para agregar una imagen</a:t>
            </a:r>
            <a:endParaRPr lang="es-ES" noProof="0" dirty="0"/>
          </a:p>
        </p:txBody>
      </p:sp>
      <p:sp>
        <p:nvSpPr>
          <p:cNvPr id="61" name="Título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s-ES" noProof="0"/>
              <a:t>Haga clic para modificar el estilo de título del patrón</a:t>
            </a:r>
            <a:endParaRPr lang="es-ES" noProof="0" dirty="0"/>
          </a:p>
        </p:txBody>
      </p:sp>
      <p:cxnSp>
        <p:nvCxnSpPr>
          <p:cNvPr id="62" name="Conector recto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Marcador de posición de imagen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rtlCol="0"/>
          <a:lstStyle/>
          <a:p>
            <a:pPr rtl="0"/>
            <a:r>
              <a:rPr lang="es-ES" noProof="0"/>
              <a:t>Haga clic en el icono para agregar una imagen</a:t>
            </a:r>
            <a:endParaRPr lang="es-ES" noProof="0" dirty="0"/>
          </a:p>
        </p:txBody>
      </p:sp>
      <p:sp>
        <p:nvSpPr>
          <p:cNvPr id="72" name="Marcador de texto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73" name="Marcador de texto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74" name="Marcador de texto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75" name="Marcador de texto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76" name="Marcador de texto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77" name="Marcador de texto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78" name="Marcador de texto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79" name="Marcador de texto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grpSp>
        <p:nvGrpSpPr>
          <p:cNvPr id="23" name="Grupo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forma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29" name="Forma libre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30" name="Forma libre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31" name="Forma libre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es-ES" noProof="0" dirty="0"/>
            </a:p>
          </p:txBody>
        </p:sp>
        <p:sp>
          <p:nvSpPr>
            <p:cNvPr id="32" name="Forma libre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sp>
        <p:nvSpPr>
          <p:cNvPr id="66" name="Marcador de posición de imagen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rtlCol="0"/>
          <a:lstStyle/>
          <a:p>
            <a:pPr rtl="0"/>
            <a:r>
              <a:rPr lang="es-ES" noProof="0"/>
              <a:t>Haga clic en el icono para agregar una imagen</a:t>
            </a:r>
            <a:endParaRPr lang="es-ES" noProof="0" dirty="0"/>
          </a:p>
        </p:txBody>
      </p:sp>
      <p:sp>
        <p:nvSpPr>
          <p:cNvPr id="69" name="Marcador de posición de imagen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rtlCol="0"/>
          <a:lstStyle/>
          <a:p>
            <a:pPr rtl="0"/>
            <a:r>
              <a:rPr lang="es-ES" noProof="0"/>
              <a:t>Haga clic en el icono para agregar una imagen</a:t>
            </a:r>
            <a:endParaRPr lang="es-ES" noProof="0" dirty="0"/>
          </a:p>
        </p:txBody>
      </p:sp>
      <p:sp>
        <p:nvSpPr>
          <p:cNvPr id="2" name="Marcador de fecha 1">
            <a:extLst>
              <a:ext uri="{FF2B5EF4-FFF2-40B4-BE49-F238E27FC236}">
                <a16:creationId xmlns:a16="http://schemas.microsoft.com/office/drawing/2014/main" id="{8ED89364-B1CB-4E72-A6BB-95A34B50661C}"/>
              </a:ext>
            </a:extLst>
          </p:cNvPr>
          <p:cNvSpPr>
            <a:spLocks noGrp="1"/>
          </p:cNvSpPr>
          <p:nvPr>
            <p:ph type="dt" sz="half" idx="32"/>
          </p:nvPr>
        </p:nvSpPr>
        <p:spPr/>
        <p:txBody>
          <a:bodyPr rtlCol="0"/>
          <a:lstStyle/>
          <a:p>
            <a:pPr rtl="0"/>
            <a:fld id="{7BEA095D-F9AB-465B-A2BC-526B797F4865}" type="datetime4">
              <a:rPr lang="es-ES" noProof="0" smtClean="0">
                <a:latin typeface="+mn-lt"/>
              </a:rPr>
              <a:t>10 de enero de 2025</a:t>
            </a:fld>
            <a:endParaRPr lang="es-ES" noProof="0" dirty="0">
              <a:latin typeface="+mn-lt"/>
            </a:endParaRPr>
          </a:p>
        </p:txBody>
      </p:sp>
      <p:sp>
        <p:nvSpPr>
          <p:cNvPr id="3" name="Marcador de pie de página 2">
            <a:extLst>
              <a:ext uri="{FF2B5EF4-FFF2-40B4-BE49-F238E27FC236}">
                <a16:creationId xmlns:a16="http://schemas.microsoft.com/office/drawing/2014/main" id="{8E09328F-B310-4BF3-883E-BA9A39676AF2}"/>
              </a:ext>
            </a:extLst>
          </p:cNvPr>
          <p:cNvSpPr>
            <a:spLocks noGrp="1"/>
          </p:cNvSpPr>
          <p:nvPr>
            <p:ph type="ftr" sz="quarter" idx="33"/>
          </p:nvPr>
        </p:nvSpPr>
        <p:spPr/>
        <p:txBody>
          <a:bodyPr rtlCol="0"/>
          <a:lstStyle/>
          <a:p>
            <a:pPr rtl="0"/>
            <a:r>
              <a:rPr lang="es-ES" noProof="0" dirty="0"/>
              <a:t>Revisión anual</a:t>
            </a:r>
            <a:endParaRPr lang="es-ES" b="0" noProof="0" dirty="0"/>
          </a:p>
        </p:txBody>
      </p:sp>
      <p:sp>
        <p:nvSpPr>
          <p:cNvPr id="4" name="Marcador de número de diapositiva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rtlCol="0"/>
          <a:lstStyle/>
          <a:p>
            <a:pPr rtl="0"/>
            <a:fld id="{294A09A9-5501-47C1-A89A-A340965A2BE2}" type="slidenum">
              <a:rPr lang="es-ES" noProof="0" smtClean="0"/>
              <a:pPr rtl="0"/>
              <a:t>‹Nº›</a:t>
            </a:fld>
            <a:endParaRPr lang="es-ES" noProof="0" dirty="0"/>
          </a:p>
        </p:txBody>
      </p:sp>
    </p:spTree>
    <p:extLst>
      <p:ext uri="{BB962C8B-B14F-4D97-AF65-F5344CB8AC3E}">
        <p14:creationId xmlns:p14="http://schemas.microsoft.com/office/powerpoint/2010/main" val="243576826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scala de tiempo ">
    <p:bg>
      <p:bgPr>
        <a:solidFill>
          <a:schemeClr val="tx1"/>
        </a:solidFill>
        <a:effectLst/>
      </p:bgPr>
    </p:bg>
    <p:spTree>
      <p:nvGrpSpPr>
        <p:cNvPr id="1" name=""/>
        <p:cNvGrpSpPr/>
        <p:nvPr/>
      </p:nvGrpSpPr>
      <p:grpSpPr>
        <a:xfrm>
          <a:off x="0" y="0"/>
          <a:ext cx="0" cy="0"/>
          <a:chOff x="0" y="0"/>
          <a:chExt cx="0" cy="0"/>
        </a:xfrm>
      </p:grpSpPr>
      <p:cxnSp>
        <p:nvCxnSpPr>
          <p:cNvPr id="21" name="Conector recto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Conector recto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Conector recto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Conector recto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ítulo 1">
            <a:extLst>
              <a:ext uri="{FF2B5EF4-FFF2-40B4-BE49-F238E27FC236}">
                <a16:creationId xmlns:a16="http://schemas.microsoft.com/office/drawing/2014/main" id="{46EEE005-F78A-9D4F-B159-964376C387DD}"/>
              </a:ext>
            </a:extLst>
          </p:cNvPr>
          <p:cNvSpPr>
            <a:spLocks noGrp="1"/>
          </p:cNvSpPr>
          <p:nvPr>
            <p:ph type="title" hasCustomPrompt="1"/>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s-ES" noProof="0"/>
              <a:t>Haga clic para editar </a:t>
            </a:r>
          </a:p>
        </p:txBody>
      </p:sp>
      <p:sp>
        <p:nvSpPr>
          <p:cNvPr id="96" name="Marcador de texto 29">
            <a:extLst>
              <a:ext uri="{FF2B5EF4-FFF2-40B4-BE49-F238E27FC236}">
                <a16:creationId xmlns:a16="http://schemas.microsoft.com/office/drawing/2014/main" id="{FC61536F-8EA7-5A48-AF76-8B0E251BD8CB}"/>
              </a:ext>
            </a:extLst>
          </p:cNvPr>
          <p:cNvSpPr>
            <a:spLocks noGrp="1"/>
          </p:cNvSpPr>
          <p:nvPr>
            <p:ph type="body" sz="quarter" idx="12" hasCustomPrompt="1"/>
          </p:nvPr>
        </p:nvSpPr>
        <p:spPr>
          <a:xfrm>
            <a:off x="1296955"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editar </a:t>
            </a:r>
          </a:p>
        </p:txBody>
      </p:sp>
      <p:sp>
        <p:nvSpPr>
          <p:cNvPr id="97" name="Marcador de texto 29">
            <a:extLst>
              <a:ext uri="{FF2B5EF4-FFF2-40B4-BE49-F238E27FC236}">
                <a16:creationId xmlns:a16="http://schemas.microsoft.com/office/drawing/2014/main" id="{64FFD994-BD97-ED49-8607-286ECBB1CDA3}"/>
              </a:ext>
            </a:extLst>
          </p:cNvPr>
          <p:cNvSpPr>
            <a:spLocks noGrp="1"/>
          </p:cNvSpPr>
          <p:nvPr>
            <p:ph type="body" sz="quarter" idx="11" hasCustomPrompt="1"/>
          </p:nvPr>
        </p:nvSpPr>
        <p:spPr>
          <a:xfrm>
            <a:off x="1296955"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s-ES" noProof="0"/>
              <a:t>Haga clic para editar </a:t>
            </a:r>
          </a:p>
        </p:txBody>
      </p:sp>
      <p:sp>
        <p:nvSpPr>
          <p:cNvPr id="102" name="Marcador de texto 29">
            <a:extLst>
              <a:ext uri="{FF2B5EF4-FFF2-40B4-BE49-F238E27FC236}">
                <a16:creationId xmlns:a16="http://schemas.microsoft.com/office/drawing/2014/main" id="{D1ADE805-BFBC-ED47-B9CB-6CB2FF02E868}"/>
              </a:ext>
            </a:extLst>
          </p:cNvPr>
          <p:cNvSpPr>
            <a:spLocks noGrp="1"/>
          </p:cNvSpPr>
          <p:nvPr>
            <p:ph type="body" sz="quarter" idx="30" hasCustomPrompt="1"/>
          </p:nvPr>
        </p:nvSpPr>
        <p:spPr>
          <a:xfrm>
            <a:off x="3897799"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editar </a:t>
            </a:r>
          </a:p>
        </p:txBody>
      </p:sp>
      <p:sp>
        <p:nvSpPr>
          <p:cNvPr id="103" name="Marcador de texto 29">
            <a:extLst>
              <a:ext uri="{FF2B5EF4-FFF2-40B4-BE49-F238E27FC236}">
                <a16:creationId xmlns:a16="http://schemas.microsoft.com/office/drawing/2014/main" id="{334A3589-641F-F547-891B-149579153B75}"/>
              </a:ext>
            </a:extLst>
          </p:cNvPr>
          <p:cNvSpPr>
            <a:spLocks noGrp="1"/>
          </p:cNvSpPr>
          <p:nvPr>
            <p:ph type="body" sz="quarter" idx="31" hasCustomPrompt="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es-ES" noProof="0"/>
              <a:t>Haga clic para editar </a:t>
            </a:r>
          </a:p>
        </p:txBody>
      </p:sp>
      <p:sp>
        <p:nvSpPr>
          <p:cNvPr id="106" name="Marcador de texto 29">
            <a:extLst>
              <a:ext uri="{FF2B5EF4-FFF2-40B4-BE49-F238E27FC236}">
                <a16:creationId xmlns:a16="http://schemas.microsoft.com/office/drawing/2014/main" id="{A63F8454-D12E-A641-ABD0-8977D3F5EC05}"/>
              </a:ext>
            </a:extLst>
          </p:cNvPr>
          <p:cNvSpPr>
            <a:spLocks noGrp="1"/>
          </p:cNvSpPr>
          <p:nvPr>
            <p:ph type="body" sz="quarter" idx="32" hasCustomPrompt="1"/>
          </p:nvPr>
        </p:nvSpPr>
        <p:spPr>
          <a:xfrm>
            <a:off x="9001711"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editar </a:t>
            </a:r>
          </a:p>
        </p:txBody>
      </p:sp>
      <p:sp>
        <p:nvSpPr>
          <p:cNvPr id="107" name="Marcador de texto 29">
            <a:extLst>
              <a:ext uri="{FF2B5EF4-FFF2-40B4-BE49-F238E27FC236}">
                <a16:creationId xmlns:a16="http://schemas.microsoft.com/office/drawing/2014/main" id="{F35AA15D-DBAD-9840-8764-A5B6D486A234}"/>
              </a:ext>
            </a:extLst>
          </p:cNvPr>
          <p:cNvSpPr>
            <a:spLocks noGrp="1"/>
          </p:cNvSpPr>
          <p:nvPr>
            <p:ph type="body" sz="quarter" idx="33" hasCustomPrompt="1"/>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es-ES" noProof="0"/>
              <a:t>Haga clic para editar </a:t>
            </a:r>
          </a:p>
        </p:txBody>
      </p:sp>
      <p:sp>
        <p:nvSpPr>
          <p:cNvPr id="108" name="Marcador de texto 29">
            <a:extLst>
              <a:ext uri="{FF2B5EF4-FFF2-40B4-BE49-F238E27FC236}">
                <a16:creationId xmlns:a16="http://schemas.microsoft.com/office/drawing/2014/main" id="{8357CA0F-1A55-B145-8305-562F0DF22543}"/>
              </a:ext>
            </a:extLst>
          </p:cNvPr>
          <p:cNvSpPr>
            <a:spLocks noGrp="1"/>
          </p:cNvSpPr>
          <p:nvPr>
            <p:ph type="body" sz="quarter" idx="34" hasCustomPrompt="1"/>
          </p:nvPr>
        </p:nvSpPr>
        <p:spPr>
          <a:xfrm>
            <a:off x="6438143"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editar </a:t>
            </a:r>
          </a:p>
        </p:txBody>
      </p:sp>
      <p:sp>
        <p:nvSpPr>
          <p:cNvPr id="109" name="Marcador de texto 29">
            <a:extLst>
              <a:ext uri="{FF2B5EF4-FFF2-40B4-BE49-F238E27FC236}">
                <a16:creationId xmlns:a16="http://schemas.microsoft.com/office/drawing/2014/main" id="{D6C49F6F-AF28-8942-8442-8F54A1DC388B}"/>
              </a:ext>
            </a:extLst>
          </p:cNvPr>
          <p:cNvSpPr>
            <a:spLocks noGrp="1"/>
          </p:cNvSpPr>
          <p:nvPr>
            <p:ph type="body" sz="quarter" idx="35" hasCustomPrompt="1"/>
          </p:nvPr>
        </p:nvSpPr>
        <p:spPr>
          <a:xfrm>
            <a:off x="6438143"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s-ES" noProof="0"/>
              <a:t>Haga clic para editar </a:t>
            </a:r>
          </a:p>
        </p:txBody>
      </p:sp>
      <p:cxnSp>
        <p:nvCxnSpPr>
          <p:cNvPr id="8" name="Conector recto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ángulo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7" name="Rectángulo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7" name="Rectángulo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9" name="Rectángulo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Marcador de fecha 1">
            <a:extLst>
              <a:ext uri="{FF2B5EF4-FFF2-40B4-BE49-F238E27FC236}">
                <a16:creationId xmlns:a16="http://schemas.microsoft.com/office/drawing/2014/main" id="{21DC2552-C347-4C3D-8C92-4A6981227C0E}"/>
              </a:ext>
            </a:extLst>
          </p:cNvPr>
          <p:cNvSpPr>
            <a:spLocks noGrp="1"/>
          </p:cNvSpPr>
          <p:nvPr>
            <p:ph type="dt" sz="half" idx="36"/>
          </p:nvPr>
        </p:nvSpPr>
        <p:spPr/>
        <p:txBody>
          <a:bodyPr rtlCol="0"/>
          <a:lstStyle/>
          <a:p>
            <a:pPr rtl="0"/>
            <a:fld id="{F99D83C0-D2D5-496F-A305-9D3513BEF95B}" type="datetime4">
              <a:rPr lang="es-ES" noProof="0" smtClean="0">
                <a:latin typeface="+mn-lt"/>
              </a:rPr>
              <a:t>10 de enero de 2025</a:t>
            </a:fld>
            <a:endParaRPr lang="es-ES" noProof="0">
              <a:latin typeface="+mn-lt"/>
            </a:endParaRPr>
          </a:p>
        </p:txBody>
      </p:sp>
      <p:sp>
        <p:nvSpPr>
          <p:cNvPr id="3" name="Marcador de pie de página 2">
            <a:extLst>
              <a:ext uri="{FF2B5EF4-FFF2-40B4-BE49-F238E27FC236}">
                <a16:creationId xmlns:a16="http://schemas.microsoft.com/office/drawing/2014/main" id="{A5B7C35C-F3E4-4522-8711-16E4F9052C2C}"/>
              </a:ext>
            </a:extLst>
          </p:cNvPr>
          <p:cNvSpPr>
            <a:spLocks noGrp="1"/>
          </p:cNvSpPr>
          <p:nvPr>
            <p:ph type="ftr" sz="quarter" idx="37"/>
          </p:nvPr>
        </p:nvSpPr>
        <p:spPr/>
        <p:txBody>
          <a:bodyPr rtlCol="0"/>
          <a:lstStyle/>
          <a:p>
            <a:pPr rtl="0"/>
            <a:r>
              <a:rPr lang="es-ES" noProof="0"/>
              <a:t>Revisión anual</a:t>
            </a:r>
            <a:endParaRPr lang="es-ES" b="0" noProof="0"/>
          </a:p>
        </p:txBody>
      </p:sp>
      <p:sp>
        <p:nvSpPr>
          <p:cNvPr id="4" name="Marcador de número de diapositiva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rtlCol="0"/>
          <a:lstStyle/>
          <a:p>
            <a:pPr rtl="0"/>
            <a:fld id="{294A09A9-5501-47C1-A89A-A340965A2BE2}" type="slidenum">
              <a:rPr lang="es-ES" noProof="0" smtClean="0"/>
              <a:pPr rtl="0"/>
              <a:t>‹Nº›</a:t>
            </a:fld>
            <a:endParaRPr lang="es-ES" noProof="0">
              <a:latin typeface="+mn-lt"/>
            </a:endParaRPr>
          </a:p>
        </p:txBody>
      </p:sp>
    </p:spTree>
    <p:extLst>
      <p:ext uri="{BB962C8B-B14F-4D97-AF65-F5344CB8AC3E}">
        <p14:creationId xmlns:p14="http://schemas.microsoft.com/office/powerpoint/2010/main" val="237671337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12" name="Marcador de título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pPr rtl="0"/>
            <a:r>
              <a:rPr lang="es-ES" noProof="0"/>
              <a:t>Haga clic para modificar el estilo de título del patrón</a:t>
            </a:r>
          </a:p>
        </p:txBody>
      </p:sp>
      <p:sp>
        <p:nvSpPr>
          <p:cNvPr id="30" name="Marcador de fecha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7BF5E43A-1348-4597-A2F5-11856AA9D9CF}" type="datetime4">
              <a:rPr lang="es-ES" noProof="0" smtClean="0">
                <a:latin typeface="+mn-lt"/>
              </a:rPr>
              <a:t>10 de enero de 2025</a:t>
            </a:fld>
            <a:endParaRPr lang="es-ES" noProof="0">
              <a:latin typeface="+mn-lt"/>
            </a:endParaRPr>
          </a:p>
        </p:txBody>
      </p:sp>
      <p:sp>
        <p:nvSpPr>
          <p:cNvPr id="31" name="Marcador de pie de página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pPr rtl="0"/>
            <a:r>
              <a:rPr lang="es-ES" noProof="0"/>
              <a:t>Revisión anual</a:t>
            </a:r>
            <a:endParaRPr lang="es-ES" b="0" noProof="0"/>
          </a:p>
        </p:txBody>
      </p:sp>
      <p:sp>
        <p:nvSpPr>
          <p:cNvPr id="32" name="Marcador de posición de número de diapositiva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294A09A9-5501-47C1-A89A-A340965A2BE2}" type="slidenum">
              <a:rPr lang="es-ES" noProof="0" smtClean="0"/>
              <a:pPr rtl="0"/>
              <a:t>‹Nº›</a:t>
            </a:fld>
            <a:endParaRPr lang="es-ES" noProof="0">
              <a:latin typeface="+mn-lt"/>
            </a:endParaRPr>
          </a:p>
        </p:txBody>
      </p:sp>
    </p:spTree>
    <p:extLst>
      <p:ext uri="{BB962C8B-B14F-4D97-AF65-F5344CB8AC3E}">
        <p14:creationId xmlns:p14="http://schemas.microsoft.com/office/powerpoint/2010/main" val="383192801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3E168C-8042-5B4E-A5A4-A5BF693AE2D6}"/>
              </a:ext>
            </a:extLst>
          </p:cNvPr>
          <p:cNvSpPr>
            <a:spLocks noGrp="1"/>
          </p:cNvSpPr>
          <p:nvPr>
            <p:ph type="ctrTitle"/>
          </p:nvPr>
        </p:nvSpPr>
        <p:spPr>
          <a:xfrm>
            <a:off x="6367054" y="2116182"/>
            <a:ext cx="5491571" cy="1514019"/>
          </a:xfrm>
        </p:spPr>
        <p:txBody>
          <a:bodyPr rtlCol="0"/>
          <a:lstStyle/>
          <a:p>
            <a:pPr algn="ctr" rtl="0"/>
            <a:r>
              <a:rPr lang="es-ES" sz="5400" dirty="0">
                <a:latin typeface="Times New Roman" panose="02020603050405020304" pitchFamily="18" charset="0"/>
                <a:cs typeface="Times New Roman" panose="02020603050405020304" pitchFamily="18" charset="0"/>
              </a:rPr>
              <a:t>Sesión 3: Fundamentos del análisis de datos</a:t>
            </a:r>
          </a:p>
        </p:txBody>
      </p:sp>
      <p:sp>
        <p:nvSpPr>
          <p:cNvPr id="3" name="Marcador de texto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953337"/>
          </a:xfrm>
        </p:spPr>
        <p:txBody>
          <a:bodyPr rtlCol="0"/>
          <a:lstStyle/>
          <a:p>
            <a:pPr algn="ctr" rtl="0"/>
            <a:r>
              <a:rPr lang="es-ES" sz="3200" dirty="0">
                <a:solidFill>
                  <a:schemeClr val="bg1"/>
                </a:solidFill>
                <a:latin typeface="Times New Roman" panose="02020603050405020304" pitchFamily="18" charset="0"/>
                <a:cs typeface="Times New Roman" panose="02020603050405020304" pitchFamily="18" charset="0"/>
              </a:rPr>
              <a:t>Mtro. David Nexticapan Cortes</a:t>
            </a:r>
          </a:p>
          <a:p>
            <a:pPr rtl="0"/>
            <a:endParaRPr lang="es-E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6744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122DF8-59D4-D94D-8ED9-F2F319899DBF}"/>
              </a:ext>
            </a:extLst>
          </p:cNvPr>
          <p:cNvSpPr>
            <a:spLocks noGrp="1"/>
          </p:cNvSpPr>
          <p:nvPr>
            <p:ph type="title"/>
          </p:nvPr>
        </p:nvSpPr>
        <p:spPr>
          <a:xfrm>
            <a:off x="964023" y="879063"/>
            <a:ext cx="9332916" cy="610863"/>
          </a:xfrm>
        </p:spPr>
        <p:txBody>
          <a:bodyPr rtlCol="0">
            <a:normAutofit/>
          </a:bodyPr>
          <a:lstStyle/>
          <a:p>
            <a:pPr algn="just" rtl="0"/>
            <a:r>
              <a:rPr lang="es-ES" sz="3200" dirty="0">
                <a:latin typeface="Times New Roman" panose="02020603050405020304" pitchFamily="18" charset="0"/>
                <a:cs typeface="Times New Roman" panose="02020603050405020304" pitchFamily="18" charset="0"/>
              </a:rPr>
              <a:t>Fuentes de datos transaccionales</a:t>
            </a:r>
          </a:p>
        </p:txBody>
      </p:sp>
      <p:sp>
        <p:nvSpPr>
          <p:cNvPr id="5" name="CuadroTexto 4">
            <a:extLst>
              <a:ext uri="{FF2B5EF4-FFF2-40B4-BE49-F238E27FC236}">
                <a16:creationId xmlns:a16="http://schemas.microsoft.com/office/drawing/2014/main" id="{41F3372C-ED0F-72C1-23F7-DDF9836356A7}"/>
              </a:ext>
            </a:extLst>
          </p:cNvPr>
          <p:cNvSpPr txBox="1"/>
          <p:nvPr/>
        </p:nvSpPr>
        <p:spPr>
          <a:xfrm>
            <a:off x="964023" y="2325661"/>
            <a:ext cx="9332916" cy="175432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Ejemplo: </a:t>
            </a:r>
          </a:p>
          <a:p>
            <a:pPr lvl="0" algn="just">
              <a:defRPr/>
            </a:pPr>
            <a:r>
              <a:rPr lang="es-MX" dirty="0">
                <a:solidFill>
                  <a:prstClr val="black"/>
                </a:solidFill>
                <a:latin typeface="Times New Roman" panose="02020603050405020304" pitchFamily="18" charset="0"/>
                <a:cs typeface="Times New Roman" panose="02020603050405020304" pitchFamily="18" charset="0"/>
              </a:rPr>
              <a:t>Una aseguradora de autos mantiene una base de datos que registra todas las reclamaciones presentadas por sus asegurados debido a siniestros como colisiones, robo, o daños por fenómenos naturales. Cada registro incluye información sobre la fecha y hora del siniestro, la ubicación, el tipo de daño, el monto reclamado, el estatus de la reclamación (aprobada, rechazada, en revisión) y otros detalles relevantes proporcionados por el asegurado o ajustadores.</a:t>
            </a:r>
            <a:endPar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graphicFrame>
        <p:nvGraphicFramePr>
          <p:cNvPr id="6" name="Tabla 5"/>
          <p:cNvGraphicFramePr>
            <a:graphicFrameLocks noGrp="1"/>
          </p:cNvGraphicFramePr>
          <p:nvPr>
            <p:extLst>
              <p:ext uri="{D42A27DB-BD31-4B8C-83A1-F6EECF244321}">
                <p14:modId xmlns:p14="http://schemas.microsoft.com/office/powerpoint/2010/main" val="1585280"/>
              </p:ext>
            </p:extLst>
          </p:nvPr>
        </p:nvGraphicFramePr>
        <p:xfrm>
          <a:off x="964023" y="4217158"/>
          <a:ext cx="9332918" cy="2456597"/>
        </p:xfrm>
        <a:graphic>
          <a:graphicData uri="http://schemas.openxmlformats.org/drawingml/2006/table">
            <a:tbl>
              <a:tblPr firstRow="1" bandRow="1">
                <a:tableStyleId>{5C22544A-7EE6-4342-B048-85BDC9FD1C3A}</a:tableStyleId>
              </a:tblPr>
              <a:tblGrid>
                <a:gridCol w="4126592">
                  <a:extLst>
                    <a:ext uri="{9D8B030D-6E8A-4147-A177-3AD203B41FA5}">
                      <a16:colId xmlns:a16="http://schemas.microsoft.com/office/drawing/2014/main" val="2715095410"/>
                    </a:ext>
                  </a:extLst>
                </a:gridCol>
                <a:gridCol w="5206326">
                  <a:extLst>
                    <a:ext uri="{9D8B030D-6E8A-4147-A177-3AD203B41FA5}">
                      <a16:colId xmlns:a16="http://schemas.microsoft.com/office/drawing/2014/main" val="3944600864"/>
                    </a:ext>
                  </a:extLst>
                </a:gridCol>
              </a:tblGrid>
              <a:tr h="432124">
                <a:tc>
                  <a:txBody>
                    <a:bodyPr/>
                    <a:lstStyle/>
                    <a:p>
                      <a:pPr algn="ctr"/>
                      <a:r>
                        <a:rPr lang="es-MX" sz="1800" dirty="0">
                          <a:latin typeface="Times New Roman" panose="02020603050405020304" pitchFamily="18" charset="0"/>
                          <a:cs typeface="Times New Roman" panose="02020603050405020304" pitchFamily="18" charset="0"/>
                        </a:rPr>
                        <a:t>Ventajas</a:t>
                      </a:r>
                      <a:endParaRPr lang="es-ES" sz="1800" dirty="0">
                        <a:latin typeface="Times New Roman" panose="02020603050405020304" pitchFamily="18" charset="0"/>
                        <a:cs typeface="Times New Roman" panose="02020603050405020304" pitchFamily="18" charset="0"/>
                      </a:endParaRPr>
                    </a:p>
                  </a:txBody>
                  <a:tcPr/>
                </a:tc>
                <a:tc>
                  <a:txBody>
                    <a:bodyPr/>
                    <a:lstStyle/>
                    <a:p>
                      <a:pPr algn="ctr"/>
                      <a:r>
                        <a:rPr lang="es-MX" sz="1800" dirty="0">
                          <a:latin typeface="Times New Roman" panose="02020603050405020304" pitchFamily="18" charset="0"/>
                          <a:cs typeface="Times New Roman" panose="02020603050405020304" pitchFamily="18" charset="0"/>
                        </a:rPr>
                        <a:t>Desventajas</a:t>
                      </a:r>
                      <a:endParaRPr lang="es-E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3785047"/>
                  </a:ext>
                </a:extLst>
              </a:tr>
              <a:tr h="2024473">
                <a:tc>
                  <a:txBody>
                    <a:bodyPr/>
                    <a:lstStyle/>
                    <a:p>
                      <a:pPr marL="285750" indent="-285750" algn="ctr">
                        <a:buFont typeface="Arial" panose="020B0604020202020204" pitchFamily="34" charset="0"/>
                        <a:buChar char="•"/>
                      </a:pPr>
                      <a:r>
                        <a:rPr lang="es-MX" sz="1800" dirty="0">
                          <a:latin typeface="Times New Roman" panose="02020603050405020304" pitchFamily="18" charset="0"/>
                          <a:cs typeface="Times New Roman" panose="02020603050405020304" pitchFamily="18" charset="0"/>
                        </a:rPr>
                        <a:t>Información en tiempo real a medida que se reporta el siniestro.</a:t>
                      </a:r>
                    </a:p>
                    <a:p>
                      <a:pPr marL="285750" indent="-285750" algn="ctr">
                        <a:buFont typeface="Arial" panose="020B0604020202020204" pitchFamily="34" charset="0"/>
                        <a:buChar char="•"/>
                      </a:pPr>
                      <a:r>
                        <a:rPr lang="es-MX" sz="1800" dirty="0">
                          <a:latin typeface="Times New Roman" panose="02020603050405020304" pitchFamily="18" charset="0"/>
                          <a:cs typeface="Times New Roman" panose="02020603050405020304" pitchFamily="18" charset="0"/>
                        </a:rPr>
                        <a:t>Identificación</a:t>
                      </a:r>
                      <a:r>
                        <a:rPr lang="es-MX" sz="1800" baseline="0" dirty="0">
                          <a:latin typeface="Times New Roman" panose="02020603050405020304" pitchFamily="18" charset="0"/>
                          <a:cs typeface="Times New Roman" panose="02020603050405020304" pitchFamily="18" charset="0"/>
                        </a:rPr>
                        <a:t> de patrones y tendencias en los tipos de siniestro.</a:t>
                      </a:r>
                    </a:p>
                    <a:p>
                      <a:pPr marL="285750" indent="-285750" algn="ctr">
                        <a:buFont typeface="Arial" panose="020B0604020202020204" pitchFamily="34" charset="0"/>
                        <a:buChar char="•"/>
                      </a:pPr>
                      <a:r>
                        <a:rPr lang="es-MX" sz="1800" baseline="0" dirty="0">
                          <a:latin typeface="Times New Roman" panose="02020603050405020304" pitchFamily="18" charset="0"/>
                          <a:cs typeface="Times New Roman" panose="02020603050405020304" pitchFamily="18" charset="0"/>
                        </a:rPr>
                        <a:t>Evaluación de riesgos al ajustar las primas según el perfil del asegurado.</a:t>
                      </a:r>
                      <a:endParaRPr lang="es-ES" sz="1800" dirty="0">
                        <a:latin typeface="Times New Roman" panose="02020603050405020304" pitchFamily="18" charset="0"/>
                        <a:cs typeface="Times New Roman" panose="02020603050405020304" pitchFamily="18" charset="0"/>
                      </a:endParaRPr>
                    </a:p>
                  </a:txBody>
                  <a:tcPr/>
                </a:tc>
                <a:tc>
                  <a:txBody>
                    <a:bodyPr/>
                    <a:lstStyle/>
                    <a:p>
                      <a:pPr marL="285750" indent="-285750" algn="ctr">
                        <a:buFont typeface="Arial" panose="020B0604020202020204" pitchFamily="34" charset="0"/>
                        <a:buChar char="•"/>
                      </a:pPr>
                      <a:r>
                        <a:rPr lang="es-MX" sz="1800" dirty="0">
                          <a:latin typeface="Times New Roman" panose="02020603050405020304" pitchFamily="18" charset="0"/>
                          <a:cs typeface="Times New Roman" panose="02020603050405020304" pitchFamily="18" charset="0"/>
                        </a:rPr>
                        <a:t>Sesgo de reporte al omitir algunos siniestros menores.</a:t>
                      </a:r>
                    </a:p>
                    <a:p>
                      <a:pPr marL="285750" indent="-285750" algn="ctr">
                        <a:buFont typeface="Arial" panose="020B0604020202020204" pitchFamily="34" charset="0"/>
                        <a:buChar char="•"/>
                      </a:pPr>
                      <a:r>
                        <a:rPr lang="es-MX" sz="1800" dirty="0">
                          <a:latin typeface="Times New Roman" panose="02020603050405020304" pitchFamily="18" charset="0"/>
                          <a:cs typeface="Times New Roman" panose="02020603050405020304" pitchFamily="18" charset="0"/>
                        </a:rPr>
                        <a:t>Falta de contexto externo al momento del siniestro.</a:t>
                      </a:r>
                    </a:p>
                    <a:p>
                      <a:pPr marL="285750" indent="-285750" algn="ctr">
                        <a:buFont typeface="Arial" panose="020B0604020202020204" pitchFamily="34" charset="0"/>
                        <a:buChar char="•"/>
                      </a:pPr>
                      <a:r>
                        <a:rPr lang="es-MX" sz="1800" dirty="0">
                          <a:latin typeface="Times New Roman" panose="02020603050405020304" pitchFamily="18" charset="0"/>
                          <a:cs typeface="Times New Roman" panose="02020603050405020304" pitchFamily="18" charset="0"/>
                        </a:rPr>
                        <a:t>Datos incompletos reportados por el asegurado o ajustador.</a:t>
                      </a:r>
                    </a:p>
                    <a:p>
                      <a:pPr marL="285750" indent="-285750" algn="ctr">
                        <a:buFont typeface="Arial" panose="020B0604020202020204" pitchFamily="34" charset="0"/>
                        <a:buChar char="•"/>
                      </a:pPr>
                      <a:r>
                        <a:rPr lang="es-MX" sz="1800" dirty="0">
                          <a:latin typeface="Times New Roman" panose="02020603050405020304" pitchFamily="18" charset="0"/>
                          <a:cs typeface="Times New Roman" panose="02020603050405020304" pitchFamily="18" charset="0"/>
                        </a:rPr>
                        <a:t>Dificultad de extracción de información relevante por la sobrecarga de datos</a:t>
                      </a:r>
                      <a:endParaRPr lang="es-E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43343438"/>
                  </a:ext>
                </a:extLst>
              </a:tr>
            </a:tbl>
          </a:graphicData>
        </a:graphic>
      </p:graphicFrame>
    </p:spTree>
    <p:extLst>
      <p:ext uri="{BB962C8B-B14F-4D97-AF65-F5344CB8AC3E}">
        <p14:creationId xmlns:p14="http://schemas.microsoft.com/office/powerpoint/2010/main" val="313296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122DF8-59D4-D94D-8ED9-F2F319899DBF}"/>
              </a:ext>
            </a:extLst>
          </p:cNvPr>
          <p:cNvSpPr>
            <a:spLocks noGrp="1"/>
          </p:cNvSpPr>
          <p:nvPr>
            <p:ph type="title"/>
          </p:nvPr>
        </p:nvSpPr>
        <p:spPr>
          <a:xfrm>
            <a:off x="964023" y="879063"/>
            <a:ext cx="9332916" cy="610863"/>
          </a:xfrm>
        </p:spPr>
        <p:txBody>
          <a:bodyPr rtlCol="0">
            <a:normAutofit/>
          </a:bodyPr>
          <a:lstStyle/>
          <a:p>
            <a:pPr algn="just" rtl="0"/>
            <a:r>
              <a:rPr lang="es-ES" sz="3200" dirty="0">
                <a:latin typeface="Times New Roman" panose="02020603050405020304" pitchFamily="18" charset="0"/>
                <a:cs typeface="Times New Roman" panose="02020603050405020304" pitchFamily="18" charset="0"/>
              </a:rPr>
              <a:t>Fuentes de datos de sensores y dispositivos </a:t>
            </a:r>
          </a:p>
        </p:txBody>
      </p:sp>
      <p:sp>
        <p:nvSpPr>
          <p:cNvPr id="28" name="CuadroTexto 27">
            <a:extLst>
              <a:ext uri="{FF2B5EF4-FFF2-40B4-BE49-F238E27FC236}">
                <a16:creationId xmlns:a16="http://schemas.microsoft.com/office/drawing/2014/main" id="{F494AF8A-D47C-6E15-F0A8-B546B382BBB9}"/>
              </a:ext>
            </a:extLst>
          </p:cNvPr>
          <p:cNvSpPr txBox="1"/>
          <p:nvPr/>
        </p:nvSpPr>
        <p:spPr>
          <a:xfrm>
            <a:off x="964023" y="2186609"/>
            <a:ext cx="9332916" cy="646331"/>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Los dispositivos conectados, sensores y equipos electrónicos pueden generar una gran cantidad de datos en tiempo real. </a:t>
            </a:r>
          </a:p>
        </p:txBody>
      </p:sp>
      <p:sp>
        <p:nvSpPr>
          <p:cNvPr id="4" name="CuadroTexto 3">
            <a:extLst>
              <a:ext uri="{FF2B5EF4-FFF2-40B4-BE49-F238E27FC236}">
                <a16:creationId xmlns:a16="http://schemas.microsoft.com/office/drawing/2014/main" id="{F87022FC-A0FB-0ECE-3411-23225F59F9DB}"/>
              </a:ext>
            </a:extLst>
          </p:cNvPr>
          <p:cNvSpPr txBox="1"/>
          <p:nvPr/>
        </p:nvSpPr>
        <p:spPr>
          <a:xfrm>
            <a:off x="964023" y="2967335"/>
            <a:ext cx="9332916" cy="923330"/>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Estos datos pueden abarcar desde mediciones ambientales hasta datos de dispositivos inteligentes, que se utilizan para monitorear y controlar diferentes aspectos de nuestra vida diaria.</a:t>
            </a:r>
          </a:p>
        </p:txBody>
      </p:sp>
      <p:sp>
        <p:nvSpPr>
          <p:cNvPr id="7" name="CuadroTexto 6">
            <a:extLst>
              <a:ext uri="{FF2B5EF4-FFF2-40B4-BE49-F238E27FC236}">
                <a16:creationId xmlns:a16="http://schemas.microsoft.com/office/drawing/2014/main" id="{41F3372C-ED0F-72C1-23F7-DDF9836356A7}"/>
              </a:ext>
            </a:extLst>
          </p:cNvPr>
          <p:cNvSpPr txBox="1"/>
          <p:nvPr/>
        </p:nvSpPr>
        <p:spPr>
          <a:xfrm>
            <a:off x="422304" y="4989130"/>
            <a:ext cx="5233577" cy="7386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lvl="0" algn="just">
              <a:defRPr/>
            </a:pPr>
            <a:r>
              <a:rPr kumimoji="0" lang="es-MX" sz="14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Ejemplo: </a:t>
            </a:r>
            <a:r>
              <a:rPr lang="es-MX" sz="1400" dirty="0">
                <a:solidFill>
                  <a:prstClr val="black"/>
                </a:solidFill>
                <a:latin typeface="Times New Roman" panose="02020603050405020304" pitchFamily="18" charset="0"/>
                <a:cs typeface="Times New Roman" panose="02020603050405020304" pitchFamily="18" charset="0"/>
              </a:rPr>
              <a:t>Supongamos que una persona utiliza un reloj inteligente que incorpora sensores para medir varios aspectos de su actividad física y salud.</a:t>
            </a:r>
          </a:p>
        </p:txBody>
      </p:sp>
      <p:graphicFrame>
        <p:nvGraphicFramePr>
          <p:cNvPr id="8" name="Tabla 7"/>
          <p:cNvGraphicFramePr>
            <a:graphicFrameLocks noGrp="1"/>
          </p:cNvGraphicFramePr>
          <p:nvPr>
            <p:extLst>
              <p:ext uri="{D42A27DB-BD31-4B8C-83A1-F6EECF244321}">
                <p14:modId xmlns:p14="http://schemas.microsoft.com/office/powerpoint/2010/main" val="1333953867"/>
              </p:ext>
            </p:extLst>
          </p:nvPr>
        </p:nvGraphicFramePr>
        <p:xfrm>
          <a:off x="6299197" y="4652500"/>
          <a:ext cx="5410202" cy="1315720"/>
        </p:xfrm>
        <a:graphic>
          <a:graphicData uri="http://schemas.openxmlformats.org/drawingml/2006/table">
            <a:tbl>
              <a:tblPr firstRow="1" bandRow="1">
                <a:tableStyleId>{5C22544A-7EE6-4342-B048-85BDC9FD1C3A}</a:tableStyleId>
              </a:tblPr>
              <a:tblGrid>
                <a:gridCol w="2705101">
                  <a:extLst>
                    <a:ext uri="{9D8B030D-6E8A-4147-A177-3AD203B41FA5}">
                      <a16:colId xmlns:a16="http://schemas.microsoft.com/office/drawing/2014/main" val="2715095410"/>
                    </a:ext>
                  </a:extLst>
                </a:gridCol>
                <a:gridCol w="2705101">
                  <a:extLst>
                    <a:ext uri="{9D8B030D-6E8A-4147-A177-3AD203B41FA5}">
                      <a16:colId xmlns:a16="http://schemas.microsoft.com/office/drawing/2014/main" val="3944600864"/>
                    </a:ext>
                  </a:extLst>
                </a:gridCol>
              </a:tblGrid>
              <a:tr h="370840">
                <a:tc>
                  <a:txBody>
                    <a:bodyPr/>
                    <a:lstStyle/>
                    <a:p>
                      <a:pPr algn="ctr"/>
                      <a:r>
                        <a:rPr lang="es-MX" sz="1400" dirty="0">
                          <a:latin typeface="Times New Roman" panose="02020603050405020304" pitchFamily="18" charset="0"/>
                          <a:cs typeface="Times New Roman" panose="02020603050405020304" pitchFamily="18" charset="0"/>
                        </a:rPr>
                        <a:t>Ventajas</a:t>
                      </a:r>
                      <a:endParaRPr lang="es-ES" sz="1400" dirty="0">
                        <a:latin typeface="Times New Roman" panose="02020603050405020304" pitchFamily="18" charset="0"/>
                        <a:cs typeface="Times New Roman" panose="02020603050405020304" pitchFamily="18" charset="0"/>
                      </a:endParaRPr>
                    </a:p>
                  </a:txBody>
                  <a:tcPr/>
                </a:tc>
                <a:tc>
                  <a:txBody>
                    <a:bodyPr/>
                    <a:lstStyle/>
                    <a:p>
                      <a:pPr algn="ctr"/>
                      <a:r>
                        <a:rPr lang="es-MX" sz="1400" dirty="0">
                          <a:latin typeface="Times New Roman" panose="02020603050405020304" pitchFamily="18" charset="0"/>
                          <a:cs typeface="Times New Roman" panose="02020603050405020304" pitchFamily="18" charset="0"/>
                        </a:rPr>
                        <a:t>Desventajas</a:t>
                      </a:r>
                      <a:endParaRPr lang="es-E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3785047"/>
                  </a:ext>
                </a:extLst>
              </a:tr>
              <a:tr h="370840">
                <a:tc>
                  <a:txBody>
                    <a:bodyPr/>
                    <a:lstStyle/>
                    <a:p>
                      <a:pPr marL="285750" indent="-285750" algn="just">
                        <a:buFont typeface="Arial" panose="020B0604020202020204" pitchFamily="34" charset="0"/>
                        <a:buChar char="•"/>
                      </a:pPr>
                      <a:r>
                        <a:rPr lang="es-MX" sz="1400" dirty="0">
                          <a:latin typeface="Times New Roman" panose="02020603050405020304" pitchFamily="18" charset="0"/>
                          <a:cs typeface="Times New Roman" panose="02020603050405020304" pitchFamily="18" charset="0"/>
                        </a:rPr>
                        <a:t>Datos en tiempo real</a:t>
                      </a:r>
                    </a:p>
                    <a:p>
                      <a:pPr marL="285750" indent="-285750" algn="just">
                        <a:buFont typeface="Arial" panose="020B0604020202020204" pitchFamily="34" charset="0"/>
                        <a:buChar char="•"/>
                      </a:pPr>
                      <a:r>
                        <a:rPr lang="es-MX" sz="1400" dirty="0">
                          <a:latin typeface="Times New Roman" panose="02020603050405020304" pitchFamily="18" charset="0"/>
                          <a:cs typeface="Times New Roman" panose="02020603050405020304" pitchFamily="18" charset="0"/>
                        </a:rPr>
                        <a:t>Objetividad</a:t>
                      </a:r>
                    </a:p>
                    <a:p>
                      <a:pPr marL="285750" indent="-285750" algn="just">
                        <a:buFont typeface="Arial" panose="020B0604020202020204" pitchFamily="34" charset="0"/>
                        <a:buChar char="•"/>
                      </a:pPr>
                      <a:r>
                        <a:rPr lang="es-MX" sz="1400" dirty="0">
                          <a:latin typeface="Times New Roman" panose="02020603050405020304" pitchFamily="18" charset="0"/>
                          <a:cs typeface="Times New Roman" panose="02020603050405020304" pitchFamily="18" charset="0"/>
                        </a:rPr>
                        <a:t>Facilidad de uso</a:t>
                      </a:r>
                    </a:p>
                    <a:p>
                      <a:pPr marL="285750" indent="-285750" algn="just">
                        <a:buFont typeface="Arial" panose="020B0604020202020204" pitchFamily="34" charset="0"/>
                        <a:buChar char="•"/>
                      </a:pPr>
                      <a:r>
                        <a:rPr lang="es-MX" sz="1400" dirty="0">
                          <a:latin typeface="Times New Roman" panose="02020603050405020304" pitchFamily="18" charset="0"/>
                          <a:cs typeface="Times New Roman" panose="02020603050405020304" pitchFamily="18" charset="0"/>
                        </a:rPr>
                        <a:t>Datos históricos</a:t>
                      </a:r>
                      <a:endParaRPr lang="es-ES" sz="1400" dirty="0">
                        <a:latin typeface="Times New Roman" panose="02020603050405020304" pitchFamily="18" charset="0"/>
                        <a:cs typeface="Times New Roman" panose="02020603050405020304" pitchFamily="18" charset="0"/>
                      </a:endParaRPr>
                    </a:p>
                  </a:txBody>
                  <a:tcPr/>
                </a:tc>
                <a:tc>
                  <a:txBody>
                    <a:bodyPr/>
                    <a:lstStyle/>
                    <a:p>
                      <a:pPr marL="285750" indent="-285750" algn="just">
                        <a:buFont typeface="Arial" panose="020B0604020202020204" pitchFamily="34" charset="0"/>
                        <a:buChar char="•"/>
                      </a:pPr>
                      <a:r>
                        <a:rPr lang="es-MX" sz="1400" dirty="0">
                          <a:latin typeface="Times New Roman" panose="02020603050405020304" pitchFamily="18" charset="0"/>
                          <a:cs typeface="Times New Roman" panose="02020603050405020304" pitchFamily="18" charset="0"/>
                        </a:rPr>
                        <a:t>Limitaciones</a:t>
                      </a:r>
                      <a:r>
                        <a:rPr lang="es-MX" sz="1400" baseline="0" dirty="0">
                          <a:latin typeface="Times New Roman" panose="02020603050405020304" pitchFamily="18" charset="0"/>
                          <a:cs typeface="Times New Roman" panose="02020603050405020304" pitchFamily="18" charset="0"/>
                        </a:rPr>
                        <a:t> a la población</a:t>
                      </a:r>
                    </a:p>
                    <a:p>
                      <a:pPr marL="285750" indent="-285750" algn="just">
                        <a:buFont typeface="Arial" panose="020B0604020202020204" pitchFamily="34" charset="0"/>
                        <a:buChar char="•"/>
                      </a:pPr>
                      <a:r>
                        <a:rPr lang="es-MX" sz="1400" baseline="0" dirty="0">
                          <a:latin typeface="Times New Roman" panose="02020603050405020304" pitchFamily="18" charset="0"/>
                          <a:cs typeface="Times New Roman" panose="02020603050405020304" pitchFamily="18" charset="0"/>
                        </a:rPr>
                        <a:t>Precisión y calibración</a:t>
                      </a:r>
                    </a:p>
                    <a:p>
                      <a:pPr marL="285750" indent="-285750" algn="just">
                        <a:buFont typeface="Arial" panose="020B0604020202020204" pitchFamily="34" charset="0"/>
                        <a:buChar char="•"/>
                      </a:pPr>
                      <a:r>
                        <a:rPr lang="es-MX" sz="1400" baseline="0" dirty="0">
                          <a:latin typeface="Times New Roman" panose="02020603050405020304" pitchFamily="18" charset="0"/>
                          <a:cs typeface="Times New Roman" panose="02020603050405020304" pitchFamily="18" charset="0"/>
                        </a:rPr>
                        <a:t>Falta de contexto</a:t>
                      </a:r>
                      <a:endParaRPr lang="es-E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43343438"/>
                  </a:ext>
                </a:extLst>
              </a:tr>
            </a:tbl>
          </a:graphicData>
        </a:graphic>
      </p:graphicFrame>
      <p:sp>
        <p:nvSpPr>
          <p:cNvPr id="9" name="Flecha derecha 8"/>
          <p:cNvSpPr/>
          <p:nvPr/>
        </p:nvSpPr>
        <p:spPr>
          <a:xfrm>
            <a:off x="5655881" y="4989130"/>
            <a:ext cx="643316" cy="76573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970905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ircle(in)">
                                      <p:cBhvr>
                                        <p:cTn id="21" dur="20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anim calcmode="lin" valueType="num">
                                      <p:cBhvr>
                                        <p:cTn id="27" dur="1000" fill="hold"/>
                                        <p:tgtEl>
                                          <p:spTgt spid="9"/>
                                        </p:tgtEl>
                                        <p:attrNameLst>
                                          <p:attrName>ppt_x</p:attrName>
                                        </p:attrNameLst>
                                      </p:cBhvr>
                                      <p:tavLst>
                                        <p:tav tm="0">
                                          <p:val>
                                            <p:strVal val="#ppt_x"/>
                                          </p:val>
                                        </p:tav>
                                        <p:tav tm="100000">
                                          <p:val>
                                            <p:strVal val="#ppt_x"/>
                                          </p:val>
                                        </p:tav>
                                      </p:tavLst>
                                    </p:anim>
                                    <p:anim calcmode="lin" valueType="num">
                                      <p:cBhvr>
                                        <p:cTn id="2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circle(in)">
                                      <p:cBhvr>
                                        <p:cTn id="33"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4" grpId="0"/>
      <p:bldP spid="7"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122DF8-59D4-D94D-8ED9-F2F319899DBF}"/>
              </a:ext>
            </a:extLst>
          </p:cNvPr>
          <p:cNvSpPr>
            <a:spLocks noGrp="1"/>
          </p:cNvSpPr>
          <p:nvPr>
            <p:ph type="title"/>
          </p:nvPr>
        </p:nvSpPr>
        <p:spPr>
          <a:xfrm>
            <a:off x="964023" y="879063"/>
            <a:ext cx="9332916" cy="610863"/>
          </a:xfrm>
        </p:spPr>
        <p:txBody>
          <a:bodyPr rtlCol="0">
            <a:normAutofit/>
          </a:bodyPr>
          <a:lstStyle/>
          <a:p>
            <a:pPr algn="just" rtl="0"/>
            <a:r>
              <a:rPr lang="es-ES" sz="3200" dirty="0">
                <a:latin typeface="Times New Roman" panose="02020603050405020304" pitchFamily="18" charset="0"/>
                <a:cs typeface="Times New Roman" panose="02020603050405020304" pitchFamily="18" charset="0"/>
              </a:rPr>
              <a:t>Fuentes de datos de sensores y dispositivos </a:t>
            </a:r>
          </a:p>
        </p:txBody>
      </p:sp>
      <p:sp>
        <p:nvSpPr>
          <p:cNvPr id="5" name="CuadroTexto 4">
            <a:extLst>
              <a:ext uri="{FF2B5EF4-FFF2-40B4-BE49-F238E27FC236}">
                <a16:creationId xmlns:a16="http://schemas.microsoft.com/office/drawing/2014/main" id="{41F3372C-ED0F-72C1-23F7-DDF9836356A7}"/>
              </a:ext>
            </a:extLst>
          </p:cNvPr>
          <p:cNvSpPr txBox="1"/>
          <p:nvPr/>
        </p:nvSpPr>
        <p:spPr>
          <a:xfrm>
            <a:off x="964023" y="2335960"/>
            <a:ext cx="9332916" cy="203132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Ejemplo: </a:t>
            </a:r>
          </a:p>
          <a:p>
            <a:pPr lvl="0" algn="just">
              <a:defRPr/>
            </a:pPr>
            <a:r>
              <a:rPr lang="es-MX" dirty="0">
                <a:solidFill>
                  <a:prstClr val="black"/>
                </a:solidFill>
                <a:latin typeface="Times New Roman" panose="02020603050405020304" pitchFamily="18" charset="0"/>
                <a:cs typeface="Times New Roman" panose="02020603050405020304" pitchFamily="18" charset="0"/>
              </a:rPr>
              <a:t>Una aseguradora de automóviles ofrece un programa de seguros basado en el uso, donde los conductores instalan sensores telemáticos en sus vehículos. Estos dispositivos recopilan datos sobre la velocidad, aceleración, frenado brusco, y horas de conducción del asegurado. Los datos permiten a la aseguradora evaluar el estilo de manejo del cliente para personalizar las tarifas, recompensar a conductores seguros y optimizar el cálculo de primas según el riesgo real asociado a cada conductor.</a:t>
            </a:r>
            <a:endPar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graphicFrame>
        <p:nvGraphicFramePr>
          <p:cNvPr id="7" name="Tabla 6"/>
          <p:cNvGraphicFramePr>
            <a:graphicFrameLocks noGrp="1"/>
          </p:cNvGraphicFramePr>
          <p:nvPr>
            <p:extLst>
              <p:ext uri="{D42A27DB-BD31-4B8C-83A1-F6EECF244321}">
                <p14:modId xmlns:p14="http://schemas.microsoft.com/office/powerpoint/2010/main" val="4126615859"/>
              </p:ext>
            </p:extLst>
          </p:nvPr>
        </p:nvGraphicFramePr>
        <p:xfrm>
          <a:off x="964021" y="4475480"/>
          <a:ext cx="9332918" cy="1925320"/>
        </p:xfrm>
        <a:graphic>
          <a:graphicData uri="http://schemas.openxmlformats.org/drawingml/2006/table">
            <a:tbl>
              <a:tblPr firstRow="1" bandRow="1">
                <a:tableStyleId>{5C22544A-7EE6-4342-B048-85BDC9FD1C3A}</a:tableStyleId>
              </a:tblPr>
              <a:tblGrid>
                <a:gridCol w="4454140">
                  <a:extLst>
                    <a:ext uri="{9D8B030D-6E8A-4147-A177-3AD203B41FA5}">
                      <a16:colId xmlns:a16="http://schemas.microsoft.com/office/drawing/2014/main" val="2715095410"/>
                    </a:ext>
                  </a:extLst>
                </a:gridCol>
                <a:gridCol w="4878778">
                  <a:extLst>
                    <a:ext uri="{9D8B030D-6E8A-4147-A177-3AD203B41FA5}">
                      <a16:colId xmlns:a16="http://schemas.microsoft.com/office/drawing/2014/main" val="3944600864"/>
                    </a:ext>
                  </a:extLst>
                </a:gridCol>
              </a:tblGrid>
              <a:tr h="370840">
                <a:tc>
                  <a:txBody>
                    <a:bodyPr/>
                    <a:lstStyle/>
                    <a:p>
                      <a:pPr algn="ctr"/>
                      <a:r>
                        <a:rPr lang="es-MX" sz="1600" dirty="0">
                          <a:latin typeface="Times New Roman" panose="02020603050405020304" pitchFamily="18" charset="0"/>
                          <a:cs typeface="Times New Roman" panose="02020603050405020304" pitchFamily="18" charset="0"/>
                        </a:rPr>
                        <a:t>Ventajas</a:t>
                      </a:r>
                      <a:endParaRPr lang="es-ES" sz="1600" dirty="0">
                        <a:latin typeface="Times New Roman" panose="02020603050405020304" pitchFamily="18" charset="0"/>
                        <a:cs typeface="Times New Roman" panose="02020603050405020304" pitchFamily="18" charset="0"/>
                      </a:endParaRPr>
                    </a:p>
                  </a:txBody>
                  <a:tcPr/>
                </a:tc>
                <a:tc>
                  <a:txBody>
                    <a:bodyPr/>
                    <a:lstStyle/>
                    <a:p>
                      <a:pPr algn="ctr"/>
                      <a:r>
                        <a:rPr lang="es-MX" sz="1600" dirty="0">
                          <a:latin typeface="Times New Roman" panose="02020603050405020304" pitchFamily="18" charset="0"/>
                          <a:cs typeface="Times New Roman" panose="02020603050405020304" pitchFamily="18" charset="0"/>
                        </a:rPr>
                        <a:t>Desventajas</a:t>
                      </a:r>
                      <a:endParaRPr lang="es-E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3785047"/>
                  </a:ext>
                </a:extLst>
              </a:tr>
              <a:tr h="370840">
                <a:tc>
                  <a:txBody>
                    <a:bodyPr/>
                    <a:lstStyle/>
                    <a:p>
                      <a:pPr marL="285750" indent="-285750" algn="ctr">
                        <a:buFont typeface="Arial" panose="020B0604020202020204" pitchFamily="34" charset="0"/>
                        <a:buChar char="•"/>
                      </a:pPr>
                      <a:r>
                        <a:rPr lang="es-MX" sz="1600" dirty="0">
                          <a:latin typeface="Times New Roman" panose="02020603050405020304" pitchFamily="18" charset="0"/>
                          <a:cs typeface="Times New Roman" panose="02020603050405020304" pitchFamily="18" charset="0"/>
                        </a:rPr>
                        <a:t>Datos objetivos y en tiempo real sobre los hábitos de conducción.</a:t>
                      </a:r>
                    </a:p>
                    <a:p>
                      <a:pPr marL="285750" indent="-285750" algn="ctr">
                        <a:buFont typeface="Arial" panose="020B0604020202020204" pitchFamily="34" charset="0"/>
                        <a:buChar char="•"/>
                      </a:pPr>
                      <a:r>
                        <a:rPr lang="es-MX" sz="1600" dirty="0">
                          <a:latin typeface="Times New Roman" panose="02020603050405020304" pitchFamily="18" charset="0"/>
                          <a:cs typeface="Times New Roman" panose="02020603050405020304" pitchFamily="18" charset="0"/>
                        </a:rPr>
                        <a:t>Personalización de tarifas al ajustar los costos de acuerdo con el comportamiento del asegurado.</a:t>
                      </a:r>
                    </a:p>
                    <a:p>
                      <a:pPr marL="285750" indent="-285750" algn="ctr">
                        <a:buFont typeface="Arial" panose="020B0604020202020204" pitchFamily="34" charset="0"/>
                        <a:buChar char="•"/>
                      </a:pPr>
                      <a:r>
                        <a:rPr lang="es-MX" sz="1600" dirty="0">
                          <a:latin typeface="Times New Roman" panose="02020603050405020304" pitchFamily="18" charset="0"/>
                          <a:cs typeface="Times New Roman" panose="02020603050405020304" pitchFamily="18" charset="0"/>
                        </a:rPr>
                        <a:t>Reducción de fraudes y prevención de accidentes.</a:t>
                      </a:r>
                      <a:endParaRPr lang="es-ES" sz="1600" dirty="0">
                        <a:latin typeface="Times New Roman" panose="02020603050405020304" pitchFamily="18" charset="0"/>
                        <a:cs typeface="Times New Roman" panose="02020603050405020304" pitchFamily="18" charset="0"/>
                      </a:endParaRPr>
                    </a:p>
                  </a:txBody>
                  <a:tcPr/>
                </a:tc>
                <a:tc>
                  <a:txBody>
                    <a:bodyPr/>
                    <a:lstStyle/>
                    <a:p>
                      <a:pPr marL="285750" indent="-285750" algn="ctr">
                        <a:buFont typeface="Arial" panose="020B0604020202020204" pitchFamily="34" charset="0"/>
                        <a:buChar char="•"/>
                      </a:pPr>
                      <a:r>
                        <a:rPr lang="es-MX" sz="1600" dirty="0">
                          <a:latin typeface="Times New Roman" panose="02020603050405020304" pitchFamily="18" charset="0"/>
                          <a:cs typeface="Times New Roman" panose="02020603050405020304" pitchFamily="18" charset="0"/>
                        </a:rPr>
                        <a:t>Invasión a la privacidad por el monitoreo constante.</a:t>
                      </a:r>
                      <a:endParaRPr lang="es-MX" sz="1600" baseline="0" dirty="0">
                        <a:latin typeface="Times New Roman" panose="02020603050405020304" pitchFamily="18" charset="0"/>
                        <a:cs typeface="Times New Roman" panose="02020603050405020304" pitchFamily="18" charset="0"/>
                      </a:endParaRPr>
                    </a:p>
                    <a:p>
                      <a:pPr marL="285750" indent="-285750" algn="ctr">
                        <a:buFont typeface="Arial" panose="020B0604020202020204" pitchFamily="34" charset="0"/>
                        <a:buChar char="•"/>
                      </a:pPr>
                      <a:r>
                        <a:rPr lang="es-MX" sz="1600" baseline="0" dirty="0">
                          <a:latin typeface="Times New Roman" panose="02020603050405020304" pitchFamily="18" charset="0"/>
                          <a:cs typeface="Times New Roman" panose="02020603050405020304" pitchFamily="18" charset="0"/>
                        </a:rPr>
                        <a:t>Sesgo de la muestra ya que solo se obtiene información de quienes aceptan instalar el dispositivo.</a:t>
                      </a:r>
                    </a:p>
                    <a:p>
                      <a:pPr marL="285750" indent="-285750" algn="ctr">
                        <a:buFont typeface="Arial" panose="020B0604020202020204" pitchFamily="34" charset="0"/>
                        <a:buChar char="•"/>
                      </a:pPr>
                      <a:r>
                        <a:rPr lang="es-MX" sz="1600" dirty="0">
                          <a:latin typeface="Times New Roman" panose="02020603050405020304" pitchFamily="18" charset="0"/>
                          <a:cs typeface="Times New Roman" panose="02020603050405020304" pitchFamily="18" charset="0"/>
                        </a:rPr>
                        <a:t>Desafíos técnicos por posibles fallos de los dispositivos.</a:t>
                      </a:r>
                      <a:endParaRPr lang="es-E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43343438"/>
                  </a:ext>
                </a:extLst>
              </a:tr>
            </a:tbl>
          </a:graphicData>
        </a:graphic>
      </p:graphicFrame>
    </p:spTree>
    <p:extLst>
      <p:ext uri="{BB962C8B-B14F-4D97-AF65-F5344CB8AC3E}">
        <p14:creationId xmlns:p14="http://schemas.microsoft.com/office/powerpoint/2010/main" val="3166060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122DF8-59D4-D94D-8ED9-F2F319899DBF}"/>
              </a:ext>
            </a:extLst>
          </p:cNvPr>
          <p:cNvSpPr>
            <a:spLocks noGrp="1"/>
          </p:cNvSpPr>
          <p:nvPr>
            <p:ph type="title"/>
          </p:nvPr>
        </p:nvSpPr>
        <p:spPr>
          <a:xfrm>
            <a:off x="964023" y="879063"/>
            <a:ext cx="9332916" cy="610863"/>
          </a:xfrm>
        </p:spPr>
        <p:txBody>
          <a:bodyPr rtlCol="0">
            <a:normAutofit/>
          </a:bodyPr>
          <a:lstStyle/>
          <a:p>
            <a:pPr algn="just" rtl="0"/>
            <a:r>
              <a:rPr lang="es-ES" sz="3200" dirty="0">
                <a:latin typeface="Times New Roman" panose="02020603050405020304" pitchFamily="18" charset="0"/>
                <a:cs typeface="Times New Roman" panose="02020603050405020304" pitchFamily="18" charset="0"/>
              </a:rPr>
              <a:t>Fuentes de datos sociales y en línea</a:t>
            </a:r>
          </a:p>
        </p:txBody>
      </p:sp>
      <p:sp>
        <p:nvSpPr>
          <p:cNvPr id="28" name="CuadroTexto 27">
            <a:extLst>
              <a:ext uri="{FF2B5EF4-FFF2-40B4-BE49-F238E27FC236}">
                <a16:creationId xmlns:a16="http://schemas.microsoft.com/office/drawing/2014/main" id="{F494AF8A-D47C-6E15-F0A8-B546B382BBB9}"/>
              </a:ext>
            </a:extLst>
          </p:cNvPr>
          <p:cNvSpPr txBox="1"/>
          <p:nvPr/>
        </p:nvSpPr>
        <p:spPr>
          <a:xfrm>
            <a:off x="964023" y="2186609"/>
            <a:ext cx="9332916" cy="923330"/>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Las redes sociales, sitios web, aplicaciones móviles y plataformas en línea generan una gran cantidad de datos sobre el comportamiento y las interacciones de los usuarios. Estos datos pueden incluir publicaciones, comentarios, "me gusta", clics, etc.</a:t>
            </a:r>
          </a:p>
        </p:txBody>
      </p:sp>
      <p:sp>
        <p:nvSpPr>
          <p:cNvPr id="7" name="CuadroTexto 6">
            <a:extLst>
              <a:ext uri="{FF2B5EF4-FFF2-40B4-BE49-F238E27FC236}">
                <a16:creationId xmlns:a16="http://schemas.microsoft.com/office/drawing/2014/main" id="{41F3372C-ED0F-72C1-23F7-DDF9836356A7}"/>
              </a:ext>
            </a:extLst>
          </p:cNvPr>
          <p:cNvSpPr txBox="1"/>
          <p:nvPr/>
        </p:nvSpPr>
        <p:spPr>
          <a:xfrm>
            <a:off x="422304" y="4679497"/>
            <a:ext cx="5233577" cy="138499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lvl="0" algn="just">
              <a:defRPr/>
            </a:pPr>
            <a:r>
              <a:rPr kumimoji="0" lang="es-MX" sz="14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Ejemplo: </a:t>
            </a:r>
            <a:r>
              <a:rPr lang="es-MX" sz="1400" dirty="0">
                <a:solidFill>
                  <a:prstClr val="black"/>
                </a:solidFill>
                <a:latin typeface="Times New Roman" panose="02020603050405020304" pitchFamily="18" charset="0"/>
                <a:cs typeface="Times New Roman" panose="02020603050405020304" pitchFamily="18" charset="0"/>
              </a:rPr>
              <a:t>Supongamos que un sitio web de reseñas de películas quiere realizar un análisis estadístico sobre las opiniones de los usuarios en línea sobre las películas más populares del 2023. </a:t>
            </a:r>
          </a:p>
          <a:p>
            <a:pPr lvl="0" algn="just">
              <a:defRPr/>
            </a:pPr>
            <a:r>
              <a:rPr lang="es-MX" sz="1400" dirty="0">
                <a:solidFill>
                  <a:prstClr val="black"/>
                </a:solidFill>
                <a:latin typeface="Times New Roman" panose="02020603050405020304" pitchFamily="18" charset="0"/>
                <a:cs typeface="Times New Roman" panose="02020603050405020304" pitchFamily="18" charset="0"/>
              </a:rPr>
              <a:t>El objetivo es identificar las películas mejor valoradas, determinar patrones de preferencia del público y destacar las áreas que necesitan mejorar según las opiniones de los usuarios.</a:t>
            </a:r>
          </a:p>
        </p:txBody>
      </p:sp>
      <p:graphicFrame>
        <p:nvGraphicFramePr>
          <p:cNvPr id="8" name="Tabla 7"/>
          <p:cNvGraphicFramePr>
            <a:graphicFrameLocks noGrp="1"/>
          </p:cNvGraphicFramePr>
          <p:nvPr>
            <p:extLst>
              <p:ext uri="{D42A27DB-BD31-4B8C-83A1-F6EECF244321}">
                <p14:modId xmlns:p14="http://schemas.microsoft.com/office/powerpoint/2010/main" val="2447864863"/>
              </p:ext>
            </p:extLst>
          </p:nvPr>
        </p:nvGraphicFramePr>
        <p:xfrm>
          <a:off x="6299197" y="4652500"/>
          <a:ext cx="5410202" cy="1315720"/>
        </p:xfrm>
        <a:graphic>
          <a:graphicData uri="http://schemas.openxmlformats.org/drawingml/2006/table">
            <a:tbl>
              <a:tblPr firstRow="1" bandRow="1">
                <a:tableStyleId>{5C22544A-7EE6-4342-B048-85BDC9FD1C3A}</a:tableStyleId>
              </a:tblPr>
              <a:tblGrid>
                <a:gridCol w="2705101">
                  <a:extLst>
                    <a:ext uri="{9D8B030D-6E8A-4147-A177-3AD203B41FA5}">
                      <a16:colId xmlns:a16="http://schemas.microsoft.com/office/drawing/2014/main" val="2715095410"/>
                    </a:ext>
                  </a:extLst>
                </a:gridCol>
                <a:gridCol w="2705101">
                  <a:extLst>
                    <a:ext uri="{9D8B030D-6E8A-4147-A177-3AD203B41FA5}">
                      <a16:colId xmlns:a16="http://schemas.microsoft.com/office/drawing/2014/main" val="3944600864"/>
                    </a:ext>
                  </a:extLst>
                </a:gridCol>
              </a:tblGrid>
              <a:tr h="370840">
                <a:tc>
                  <a:txBody>
                    <a:bodyPr/>
                    <a:lstStyle/>
                    <a:p>
                      <a:pPr algn="ctr"/>
                      <a:r>
                        <a:rPr lang="es-MX" sz="1400" dirty="0">
                          <a:latin typeface="Times New Roman" panose="02020603050405020304" pitchFamily="18" charset="0"/>
                          <a:cs typeface="Times New Roman" panose="02020603050405020304" pitchFamily="18" charset="0"/>
                        </a:rPr>
                        <a:t>Ventajas</a:t>
                      </a:r>
                      <a:endParaRPr lang="es-ES" sz="1400" dirty="0">
                        <a:latin typeface="Times New Roman" panose="02020603050405020304" pitchFamily="18" charset="0"/>
                        <a:cs typeface="Times New Roman" panose="02020603050405020304" pitchFamily="18" charset="0"/>
                      </a:endParaRPr>
                    </a:p>
                  </a:txBody>
                  <a:tcPr/>
                </a:tc>
                <a:tc>
                  <a:txBody>
                    <a:bodyPr/>
                    <a:lstStyle/>
                    <a:p>
                      <a:pPr algn="ctr"/>
                      <a:r>
                        <a:rPr lang="es-MX" sz="1400" dirty="0">
                          <a:latin typeface="Times New Roman" panose="02020603050405020304" pitchFamily="18" charset="0"/>
                          <a:cs typeface="Times New Roman" panose="02020603050405020304" pitchFamily="18" charset="0"/>
                        </a:rPr>
                        <a:t>Desventajas</a:t>
                      </a:r>
                      <a:endParaRPr lang="es-E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3785047"/>
                  </a:ext>
                </a:extLst>
              </a:tr>
              <a:tr h="370840">
                <a:tc>
                  <a:txBody>
                    <a:bodyPr/>
                    <a:lstStyle/>
                    <a:p>
                      <a:pPr marL="285750" indent="-285750" algn="just">
                        <a:buFont typeface="Arial" panose="020B0604020202020204" pitchFamily="34" charset="0"/>
                        <a:buChar char="•"/>
                      </a:pPr>
                      <a:r>
                        <a:rPr lang="es-MX" sz="1400" dirty="0">
                          <a:latin typeface="Times New Roman" panose="02020603050405020304" pitchFamily="18" charset="0"/>
                          <a:cs typeface="Times New Roman" panose="02020603050405020304" pitchFamily="18" charset="0"/>
                        </a:rPr>
                        <a:t>Gran cantidad</a:t>
                      </a:r>
                      <a:r>
                        <a:rPr lang="es-MX" sz="1400" baseline="0" dirty="0">
                          <a:latin typeface="Times New Roman" panose="02020603050405020304" pitchFamily="18" charset="0"/>
                          <a:cs typeface="Times New Roman" panose="02020603050405020304" pitchFamily="18" charset="0"/>
                        </a:rPr>
                        <a:t> de datos</a:t>
                      </a:r>
                    </a:p>
                    <a:p>
                      <a:pPr marL="285750" indent="-285750" algn="just">
                        <a:buFont typeface="Arial" panose="020B0604020202020204" pitchFamily="34" charset="0"/>
                        <a:buChar char="•"/>
                      </a:pPr>
                      <a:r>
                        <a:rPr lang="es-MX" sz="1400" baseline="0" dirty="0">
                          <a:latin typeface="Times New Roman" panose="02020603050405020304" pitchFamily="18" charset="0"/>
                          <a:cs typeface="Times New Roman" panose="02020603050405020304" pitchFamily="18" charset="0"/>
                        </a:rPr>
                        <a:t>Retroalimentación en tiempo real</a:t>
                      </a:r>
                    </a:p>
                    <a:p>
                      <a:pPr marL="285750" indent="-285750" algn="just">
                        <a:buFont typeface="Arial" panose="020B0604020202020204" pitchFamily="34" charset="0"/>
                        <a:buChar char="•"/>
                      </a:pPr>
                      <a:r>
                        <a:rPr lang="es-MX" sz="1400" baseline="0" dirty="0">
                          <a:latin typeface="Times New Roman" panose="02020603050405020304" pitchFamily="18" charset="0"/>
                          <a:cs typeface="Times New Roman" panose="02020603050405020304" pitchFamily="18" charset="0"/>
                        </a:rPr>
                        <a:t>Identificación de preferencias</a:t>
                      </a:r>
                      <a:endParaRPr lang="es-ES" sz="1400" dirty="0">
                        <a:latin typeface="Times New Roman" panose="02020603050405020304" pitchFamily="18" charset="0"/>
                        <a:cs typeface="Times New Roman" panose="02020603050405020304" pitchFamily="18" charset="0"/>
                      </a:endParaRPr>
                    </a:p>
                  </a:txBody>
                  <a:tcPr/>
                </a:tc>
                <a:tc>
                  <a:txBody>
                    <a:bodyPr/>
                    <a:lstStyle/>
                    <a:p>
                      <a:pPr marL="285750" indent="-285750" algn="just">
                        <a:buFont typeface="Arial" panose="020B0604020202020204" pitchFamily="34" charset="0"/>
                        <a:buChar char="•"/>
                      </a:pPr>
                      <a:r>
                        <a:rPr lang="es-MX" sz="1400" dirty="0">
                          <a:latin typeface="Times New Roman" panose="02020603050405020304" pitchFamily="18" charset="0"/>
                          <a:cs typeface="Times New Roman" panose="02020603050405020304" pitchFamily="18" charset="0"/>
                        </a:rPr>
                        <a:t>Calidad variable</a:t>
                      </a:r>
                    </a:p>
                    <a:p>
                      <a:pPr marL="285750" indent="-285750" algn="just">
                        <a:buFont typeface="Arial" panose="020B0604020202020204" pitchFamily="34" charset="0"/>
                        <a:buChar char="•"/>
                      </a:pPr>
                      <a:r>
                        <a:rPr lang="es-MX" sz="1400" dirty="0">
                          <a:latin typeface="Times New Roman" panose="02020603050405020304" pitchFamily="18" charset="0"/>
                          <a:cs typeface="Times New Roman" panose="02020603050405020304" pitchFamily="18" charset="0"/>
                        </a:rPr>
                        <a:t>Sesgo de la muestra</a:t>
                      </a:r>
                    </a:p>
                    <a:p>
                      <a:pPr marL="285750" indent="-285750" algn="just">
                        <a:buFont typeface="Arial" panose="020B0604020202020204" pitchFamily="34" charset="0"/>
                        <a:buChar char="•"/>
                      </a:pPr>
                      <a:r>
                        <a:rPr lang="es-MX" sz="1400" dirty="0">
                          <a:latin typeface="Times New Roman" panose="02020603050405020304" pitchFamily="18" charset="0"/>
                          <a:cs typeface="Times New Roman" panose="02020603050405020304" pitchFamily="18" charset="0"/>
                        </a:rPr>
                        <a:t>Análisis</a:t>
                      </a:r>
                      <a:r>
                        <a:rPr lang="es-MX" sz="1400" baseline="0" dirty="0">
                          <a:latin typeface="Times New Roman" panose="02020603050405020304" pitchFamily="18" charset="0"/>
                          <a:cs typeface="Times New Roman" panose="02020603050405020304" pitchFamily="18" charset="0"/>
                        </a:rPr>
                        <a:t> subjetivo</a:t>
                      </a:r>
                      <a:endParaRPr lang="es-E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43343438"/>
                  </a:ext>
                </a:extLst>
              </a:tr>
            </a:tbl>
          </a:graphicData>
        </a:graphic>
      </p:graphicFrame>
      <p:sp>
        <p:nvSpPr>
          <p:cNvPr id="9" name="Flecha derecha 8"/>
          <p:cNvSpPr/>
          <p:nvPr/>
        </p:nvSpPr>
        <p:spPr>
          <a:xfrm>
            <a:off x="5655881" y="4989130"/>
            <a:ext cx="643316" cy="76573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8839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circle(in)">
                                      <p:cBhvr>
                                        <p:cTn id="14" dur="20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circle(in)">
                                      <p:cBhvr>
                                        <p:cTn id="26"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7"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122DF8-59D4-D94D-8ED9-F2F319899DBF}"/>
              </a:ext>
            </a:extLst>
          </p:cNvPr>
          <p:cNvSpPr>
            <a:spLocks noGrp="1"/>
          </p:cNvSpPr>
          <p:nvPr>
            <p:ph type="title"/>
          </p:nvPr>
        </p:nvSpPr>
        <p:spPr>
          <a:xfrm>
            <a:off x="964023" y="879063"/>
            <a:ext cx="9332916" cy="610863"/>
          </a:xfrm>
        </p:spPr>
        <p:txBody>
          <a:bodyPr rtlCol="0">
            <a:normAutofit/>
          </a:bodyPr>
          <a:lstStyle/>
          <a:p>
            <a:pPr algn="just" rtl="0"/>
            <a:r>
              <a:rPr lang="es-ES" sz="3200" dirty="0">
                <a:latin typeface="Times New Roman" panose="02020603050405020304" pitchFamily="18" charset="0"/>
                <a:cs typeface="Times New Roman" panose="02020603050405020304" pitchFamily="18" charset="0"/>
              </a:rPr>
              <a:t>Fuentes de datos sociales y en línea</a:t>
            </a:r>
          </a:p>
        </p:txBody>
      </p:sp>
      <p:sp>
        <p:nvSpPr>
          <p:cNvPr id="5" name="CuadroTexto 4">
            <a:extLst>
              <a:ext uri="{FF2B5EF4-FFF2-40B4-BE49-F238E27FC236}">
                <a16:creationId xmlns:a16="http://schemas.microsoft.com/office/drawing/2014/main" id="{41F3372C-ED0F-72C1-23F7-DDF9836356A7}"/>
              </a:ext>
            </a:extLst>
          </p:cNvPr>
          <p:cNvSpPr txBox="1"/>
          <p:nvPr/>
        </p:nvSpPr>
        <p:spPr>
          <a:xfrm>
            <a:off x="964023" y="2056793"/>
            <a:ext cx="9332916" cy="313932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Ejemplo: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Supongamos que una compañía de seguros de vida está interesada en determinar el riesgo asociado a un grupo de asegurados potenciales que solicitan una póliza de seguro de vida.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En lugar de basarse únicamente en la información tradicional, como historial médico y antecedentes familiares, la compañía podría utilizar datos sociales y en línea para complementar su evaluación del riesgo</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graphicFrame>
        <p:nvGraphicFramePr>
          <p:cNvPr id="6" name="Tabla 6">
            <a:extLst>
              <a:ext uri="{FF2B5EF4-FFF2-40B4-BE49-F238E27FC236}">
                <a16:creationId xmlns:a16="http://schemas.microsoft.com/office/drawing/2014/main" id="{0410BDEE-3F51-40E1-888A-D5189EE3872F}"/>
              </a:ext>
            </a:extLst>
          </p:cNvPr>
          <p:cNvGraphicFramePr>
            <a:graphicFrameLocks noGrp="1"/>
          </p:cNvGraphicFramePr>
          <p:nvPr>
            <p:extLst>
              <p:ext uri="{D42A27DB-BD31-4B8C-83A1-F6EECF244321}">
                <p14:modId xmlns:p14="http://schemas.microsoft.com/office/powerpoint/2010/main" val="2976640696"/>
              </p:ext>
            </p:extLst>
          </p:nvPr>
        </p:nvGraphicFramePr>
        <p:xfrm>
          <a:off x="964023" y="4259099"/>
          <a:ext cx="9332916" cy="741680"/>
        </p:xfrm>
        <a:graphic>
          <a:graphicData uri="http://schemas.openxmlformats.org/drawingml/2006/table">
            <a:tbl>
              <a:tblPr firstRow="1" bandRow="1">
                <a:tableStyleId>{2D5ABB26-0587-4C30-8999-92F81FD0307C}</a:tableStyleId>
              </a:tblPr>
              <a:tblGrid>
                <a:gridCol w="3110972">
                  <a:extLst>
                    <a:ext uri="{9D8B030D-6E8A-4147-A177-3AD203B41FA5}">
                      <a16:colId xmlns:a16="http://schemas.microsoft.com/office/drawing/2014/main" val="1743381942"/>
                    </a:ext>
                  </a:extLst>
                </a:gridCol>
                <a:gridCol w="3110972">
                  <a:extLst>
                    <a:ext uri="{9D8B030D-6E8A-4147-A177-3AD203B41FA5}">
                      <a16:colId xmlns:a16="http://schemas.microsoft.com/office/drawing/2014/main" val="3206230203"/>
                    </a:ext>
                  </a:extLst>
                </a:gridCol>
                <a:gridCol w="3110972">
                  <a:extLst>
                    <a:ext uri="{9D8B030D-6E8A-4147-A177-3AD203B41FA5}">
                      <a16:colId xmlns:a16="http://schemas.microsoft.com/office/drawing/2014/main" val="3645023999"/>
                    </a:ext>
                  </a:extLst>
                </a:gridCol>
              </a:tblGrid>
              <a:tr h="370840">
                <a:tc>
                  <a:txBody>
                    <a:bodyPr/>
                    <a:lstStyle/>
                    <a:p>
                      <a:pPr algn="ctr"/>
                      <a:r>
                        <a:rPr lang="es-MX" sz="1400" dirty="0">
                          <a:solidFill>
                            <a:schemeClr val="bg1"/>
                          </a:solidFill>
                          <a:latin typeface="Times New Roman" panose="02020603050405020304" pitchFamily="18" charset="0"/>
                          <a:cs typeface="Times New Roman" panose="02020603050405020304" pitchFamily="18" charset="0"/>
                        </a:rPr>
                        <a:t>Perfil en redes sociales</a:t>
                      </a:r>
                    </a:p>
                  </a:txBody>
                  <a:tcPr/>
                </a:tc>
                <a:tc>
                  <a:txBody>
                    <a:bodyPr/>
                    <a:lstStyle/>
                    <a:p>
                      <a:pPr algn="ctr"/>
                      <a:r>
                        <a:rPr lang="es-MX" sz="1400" dirty="0">
                          <a:solidFill>
                            <a:schemeClr val="bg1"/>
                          </a:solidFill>
                          <a:latin typeface="Times New Roman" panose="02020603050405020304" pitchFamily="18" charset="0"/>
                          <a:cs typeface="Times New Roman" panose="02020603050405020304" pitchFamily="18" charset="0"/>
                        </a:rPr>
                        <a:t>Actividad física</a:t>
                      </a:r>
                    </a:p>
                  </a:txBody>
                  <a:tcPr/>
                </a:tc>
                <a:tc>
                  <a:txBody>
                    <a:bodyPr/>
                    <a:lstStyle/>
                    <a:p>
                      <a:pPr algn="ctr"/>
                      <a:r>
                        <a:rPr lang="es-MX" sz="1400" dirty="0">
                          <a:solidFill>
                            <a:schemeClr val="bg1"/>
                          </a:solidFill>
                          <a:latin typeface="Times New Roman" panose="02020603050405020304" pitchFamily="18" charset="0"/>
                          <a:cs typeface="Times New Roman" panose="02020603050405020304" pitchFamily="18" charset="0"/>
                        </a:rPr>
                        <a:t>Hábitos de alimentación</a:t>
                      </a:r>
                    </a:p>
                  </a:txBody>
                  <a:tcPr/>
                </a:tc>
                <a:extLst>
                  <a:ext uri="{0D108BD9-81ED-4DB2-BD59-A6C34878D82A}">
                    <a16:rowId xmlns:a16="http://schemas.microsoft.com/office/drawing/2014/main" val="558005001"/>
                  </a:ext>
                </a:extLst>
              </a:tr>
              <a:tr h="370840">
                <a:tc>
                  <a:txBody>
                    <a:bodyPr/>
                    <a:lstStyle/>
                    <a:p>
                      <a:pPr algn="ctr"/>
                      <a:r>
                        <a:rPr lang="es-MX" sz="1400" dirty="0">
                          <a:solidFill>
                            <a:schemeClr val="bg1"/>
                          </a:solidFill>
                          <a:latin typeface="Times New Roman" panose="02020603050405020304" pitchFamily="18" charset="0"/>
                          <a:cs typeface="Times New Roman" panose="02020603050405020304" pitchFamily="18" charset="0"/>
                        </a:rPr>
                        <a:t>Datos de salud en línea</a:t>
                      </a:r>
                    </a:p>
                  </a:txBody>
                  <a:tcPr/>
                </a:tc>
                <a:tc>
                  <a:txBody>
                    <a:bodyPr/>
                    <a:lstStyle/>
                    <a:p>
                      <a:pPr algn="ctr"/>
                      <a:r>
                        <a:rPr lang="es-MX" sz="1400" dirty="0">
                          <a:solidFill>
                            <a:schemeClr val="bg1"/>
                          </a:solidFill>
                          <a:latin typeface="Times New Roman" panose="02020603050405020304" pitchFamily="18" charset="0"/>
                          <a:cs typeface="Times New Roman" panose="02020603050405020304" pitchFamily="18" charset="0"/>
                        </a:rPr>
                        <a:t>Comportamiento financiero en línea</a:t>
                      </a:r>
                    </a:p>
                  </a:txBody>
                  <a:tcPr/>
                </a:tc>
                <a:tc>
                  <a:txBody>
                    <a:bodyPr/>
                    <a:lstStyle/>
                    <a:p>
                      <a:pPr algn="ctr"/>
                      <a:r>
                        <a:rPr lang="es-MX" sz="1400" dirty="0">
                          <a:solidFill>
                            <a:schemeClr val="bg1"/>
                          </a:solidFill>
                          <a:latin typeface="Times New Roman" panose="02020603050405020304" pitchFamily="18" charset="0"/>
                          <a:cs typeface="Times New Roman" panose="02020603050405020304" pitchFamily="18" charset="0"/>
                        </a:rPr>
                        <a:t>Historial de búsqueda en línea</a:t>
                      </a:r>
                    </a:p>
                  </a:txBody>
                  <a:tcPr/>
                </a:tc>
                <a:extLst>
                  <a:ext uri="{0D108BD9-81ED-4DB2-BD59-A6C34878D82A}">
                    <a16:rowId xmlns:a16="http://schemas.microsoft.com/office/drawing/2014/main" val="3785418747"/>
                  </a:ext>
                </a:extLst>
              </a:tr>
            </a:tbl>
          </a:graphicData>
        </a:graphic>
      </p:graphicFrame>
      <p:graphicFrame>
        <p:nvGraphicFramePr>
          <p:cNvPr id="8" name="Tabla 7"/>
          <p:cNvGraphicFramePr>
            <a:graphicFrameLocks noGrp="1"/>
          </p:cNvGraphicFramePr>
          <p:nvPr>
            <p:extLst>
              <p:ext uri="{D42A27DB-BD31-4B8C-83A1-F6EECF244321}">
                <p14:modId xmlns:p14="http://schemas.microsoft.com/office/powerpoint/2010/main" val="2990858465"/>
              </p:ext>
            </p:extLst>
          </p:nvPr>
        </p:nvGraphicFramePr>
        <p:xfrm>
          <a:off x="964021" y="5196114"/>
          <a:ext cx="9332918" cy="1010920"/>
        </p:xfrm>
        <a:graphic>
          <a:graphicData uri="http://schemas.openxmlformats.org/drawingml/2006/table">
            <a:tbl>
              <a:tblPr firstRow="1" bandRow="1">
                <a:tableStyleId>{5C22544A-7EE6-4342-B048-85BDC9FD1C3A}</a:tableStyleId>
              </a:tblPr>
              <a:tblGrid>
                <a:gridCol w="4666459">
                  <a:extLst>
                    <a:ext uri="{9D8B030D-6E8A-4147-A177-3AD203B41FA5}">
                      <a16:colId xmlns:a16="http://schemas.microsoft.com/office/drawing/2014/main" val="2715095410"/>
                    </a:ext>
                  </a:extLst>
                </a:gridCol>
                <a:gridCol w="4666459">
                  <a:extLst>
                    <a:ext uri="{9D8B030D-6E8A-4147-A177-3AD203B41FA5}">
                      <a16:colId xmlns:a16="http://schemas.microsoft.com/office/drawing/2014/main" val="3944600864"/>
                    </a:ext>
                  </a:extLst>
                </a:gridCol>
              </a:tblGrid>
              <a:tr h="370840">
                <a:tc>
                  <a:txBody>
                    <a:bodyPr/>
                    <a:lstStyle/>
                    <a:p>
                      <a:pPr algn="ctr"/>
                      <a:r>
                        <a:rPr lang="es-MX" sz="1800" dirty="0">
                          <a:latin typeface="Times New Roman" panose="02020603050405020304" pitchFamily="18" charset="0"/>
                          <a:cs typeface="Times New Roman" panose="02020603050405020304" pitchFamily="18" charset="0"/>
                        </a:rPr>
                        <a:t>Ventajas</a:t>
                      </a:r>
                      <a:endParaRPr lang="es-ES" sz="1800" dirty="0">
                        <a:latin typeface="Times New Roman" panose="02020603050405020304" pitchFamily="18" charset="0"/>
                        <a:cs typeface="Times New Roman" panose="02020603050405020304" pitchFamily="18" charset="0"/>
                      </a:endParaRPr>
                    </a:p>
                  </a:txBody>
                  <a:tcPr/>
                </a:tc>
                <a:tc>
                  <a:txBody>
                    <a:bodyPr/>
                    <a:lstStyle/>
                    <a:p>
                      <a:pPr algn="ctr"/>
                      <a:r>
                        <a:rPr lang="es-MX" sz="1800" dirty="0">
                          <a:latin typeface="Times New Roman" panose="02020603050405020304" pitchFamily="18" charset="0"/>
                          <a:cs typeface="Times New Roman" panose="02020603050405020304" pitchFamily="18" charset="0"/>
                        </a:rPr>
                        <a:t>Desventajas</a:t>
                      </a:r>
                      <a:endParaRPr lang="es-E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3785047"/>
                  </a:ext>
                </a:extLst>
              </a:tr>
              <a:tr h="370840">
                <a:tc>
                  <a:txBody>
                    <a:bodyPr/>
                    <a:lstStyle/>
                    <a:p>
                      <a:pPr marL="285750" indent="-285750" algn="ctr">
                        <a:buFont typeface="Arial" panose="020B0604020202020204" pitchFamily="34" charset="0"/>
                        <a:buChar char="•"/>
                      </a:pPr>
                      <a:r>
                        <a:rPr lang="es-MX" sz="1800" dirty="0">
                          <a:latin typeface="Times New Roman" panose="02020603050405020304" pitchFamily="18" charset="0"/>
                          <a:cs typeface="Times New Roman" panose="02020603050405020304" pitchFamily="18" charset="0"/>
                        </a:rPr>
                        <a:t>Gran cantidad de datos</a:t>
                      </a:r>
                    </a:p>
                    <a:p>
                      <a:pPr marL="285750" indent="-285750" algn="ctr">
                        <a:buFont typeface="Arial" panose="020B0604020202020204" pitchFamily="34" charset="0"/>
                        <a:buChar char="•"/>
                      </a:pPr>
                      <a:r>
                        <a:rPr lang="es-MX" sz="1800" dirty="0">
                          <a:latin typeface="Times New Roman" panose="02020603050405020304" pitchFamily="18" charset="0"/>
                          <a:cs typeface="Times New Roman" panose="02020603050405020304" pitchFamily="18" charset="0"/>
                        </a:rPr>
                        <a:t>Actualización en tiempo real</a:t>
                      </a:r>
                      <a:endParaRPr lang="es-ES" sz="1800" dirty="0">
                        <a:latin typeface="Times New Roman" panose="02020603050405020304" pitchFamily="18" charset="0"/>
                        <a:cs typeface="Times New Roman" panose="02020603050405020304" pitchFamily="18" charset="0"/>
                      </a:endParaRPr>
                    </a:p>
                  </a:txBody>
                  <a:tcPr/>
                </a:tc>
                <a:tc>
                  <a:txBody>
                    <a:bodyPr/>
                    <a:lstStyle/>
                    <a:p>
                      <a:pPr marL="285750" indent="-285750" algn="ctr">
                        <a:buFont typeface="Arial" panose="020B0604020202020204" pitchFamily="34" charset="0"/>
                        <a:buChar char="•"/>
                      </a:pPr>
                      <a:r>
                        <a:rPr lang="es-MX" sz="1800" dirty="0">
                          <a:latin typeface="Times New Roman" panose="02020603050405020304" pitchFamily="18" charset="0"/>
                          <a:cs typeface="Times New Roman" panose="02020603050405020304" pitchFamily="18" charset="0"/>
                        </a:rPr>
                        <a:t>Sesgo de la muestra</a:t>
                      </a:r>
                    </a:p>
                    <a:p>
                      <a:pPr marL="285750" indent="-285750" algn="ctr">
                        <a:buFont typeface="Arial" panose="020B0604020202020204" pitchFamily="34" charset="0"/>
                        <a:buChar char="•"/>
                      </a:pPr>
                      <a:r>
                        <a:rPr lang="es-MX" sz="1800" dirty="0">
                          <a:latin typeface="Times New Roman" panose="02020603050405020304" pitchFamily="18" charset="0"/>
                          <a:cs typeface="Times New Roman" panose="02020603050405020304" pitchFamily="18" charset="0"/>
                        </a:rPr>
                        <a:t>Privacidad y consentimiento</a:t>
                      </a:r>
                      <a:endParaRPr lang="es-E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43343438"/>
                  </a:ext>
                </a:extLst>
              </a:tr>
            </a:tbl>
          </a:graphicData>
        </a:graphic>
      </p:graphicFrame>
    </p:spTree>
    <p:extLst>
      <p:ext uri="{BB962C8B-B14F-4D97-AF65-F5344CB8AC3E}">
        <p14:creationId xmlns:p14="http://schemas.microsoft.com/office/powerpoint/2010/main" val="3973369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ircle(in)">
                                      <p:cBhvr>
                                        <p:cTn id="1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122DF8-59D4-D94D-8ED9-F2F319899DBF}"/>
              </a:ext>
            </a:extLst>
          </p:cNvPr>
          <p:cNvSpPr>
            <a:spLocks noGrp="1"/>
          </p:cNvSpPr>
          <p:nvPr>
            <p:ph type="title"/>
          </p:nvPr>
        </p:nvSpPr>
        <p:spPr>
          <a:xfrm>
            <a:off x="964023" y="879063"/>
            <a:ext cx="9332916" cy="610863"/>
          </a:xfrm>
        </p:spPr>
        <p:txBody>
          <a:bodyPr rtlCol="0">
            <a:normAutofit/>
          </a:bodyPr>
          <a:lstStyle/>
          <a:p>
            <a:pPr algn="just" rtl="0"/>
            <a:r>
              <a:rPr lang="es-ES" sz="3200" dirty="0">
                <a:latin typeface="Times New Roman" panose="02020603050405020304" pitchFamily="18" charset="0"/>
                <a:cs typeface="Times New Roman" panose="02020603050405020304" pitchFamily="18" charset="0"/>
              </a:rPr>
              <a:t>Fuentes de datos históricos</a:t>
            </a:r>
          </a:p>
        </p:txBody>
      </p:sp>
      <p:sp>
        <p:nvSpPr>
          <p:cNvPr id="28" name="CuadroTexto 27">
            <a:extLst>
              <a:ext uri="{FF2B5EF4-FFF2-40B4-BE49-F238E27FC236}">
                <a16:creationId xmlns:a16="http://schemas.microsoft.com/office/drawing/2014/main" id="{F494AF8A-D47C-6E15-F0A8-B546B382BBB9}"/>
              </a:ext>
            </a:extLst>
          </p:cNvPr>
          <p:cNvSpPr txBox="1"/>
          <p:nvPr/>
        </p:nvSpPr>
        <p:spPr>
          <a:xfrm>
            <a:off x="964023" y="2186609"/>
            <a:ext cx="9332916" cy="646331"/>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Algunos análisis pueden requerir datos históricos, como registros archivados, datos de encuestas pasadas, informes antiguos o registros de eventos pasados.</a:t>
            </a:r>
          </a:p>
        </p:txBody>
      </p:sp>
      <p:sp>
        <p:nvSpPr>
          <p:cNvPr id="7" name="CuadroTexto 6">
            <a:extLst>
              <a:ext uri="{FF2B5EF4-FFF2-40B4-BE49-F238E27FC236}">
                <a16:creationId xmlns:a16="http://schemas.microsoft.com/office/drawing/2014/main" id="{41F3372C-ED0F-72C1-23F7-DDF9836356A7}"/>
              </a:ext>
            </a:extLst>
          </p:cNvPr>
          <p:cNvSpPr txBox="1"/>
          <p:nvPr/>
        </p:nvSpPr>
        <p:spPr>
          <a:xfrm>
            <a:off x="422304" y="4679497"/>
            <a:ext cx="5233577" cy="138499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lvl="0" algn="just">
              <a:defRPr/>
            </a:pPr>
            <a:r>
              <a:rPr kumimoji="0" lang="es-MX" sz="14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Ejemplo: </a:t>
            </a:r>
            <a:r>
              <a:rPr lang="es-MX" sz="1400" dirty="0">
                <a:solidFill>
                  <a:prstClr val="black"/>
                </a:solidFill>
                <a:latin typeface="Times New Roman" panose="02020603050405020304" pitchFamily="18" charset="0"/>
                <a:cs typeface="Times New Roman" panose="02020603050405020304" pitchFamily="18" charset="0"/>
              </a:rPr>
              <a:t>Un colegio deseo realizar un análisis estadístico del desempeño de sus estudiantes en todas las materias durante los últimos cinco años. El objetivo es verificar si las nuevas reformas educativas han incrementado el desempeño de sus estudiantes. Para obtener datos para este análisis, el negocio utiliza registros históricos de calificaciones.</a:t>
            </a:r>
          </a:p>
        </p:txBody>
      </p:sp>
      <p:graphicFrame>
        <p:nvGraphicFramePr>
          <p:cNvPr id="8" name="Tabla 7"/>
          <p:cNvGraphicFramePr>
            <a:graphicFrameLocks noGrp="1"/>
          </p:cNvGraphicFramePr>
          <p:nvPr>
            <p:extLst>
              <p:ext uri="{D42A27DB-BD31-4B8C-83A1-F6EECF244321}">
                <p14:modId xmlns:p14="http://schemas.microsoft.com/office/powerpoint/2010/main" val="4290895133"/>
              </p:ext>
            </p:extLst>
          </p:nvPr>
        </p:nvGraphicFramePr>
        <p:xfrm>
          <a:off x="6299197" y="4820814"/>
          <a:ext cx="5410202" cy="1102360"/>
        </p:xfrm>
        <a:graphic>
          <a:graphicData uri="http://schemas.openxmlformats.org/drawingml/2006/table">
            <a:tbl>
              <a:tblPr firstRow="1" bandRow="1">
                <a:tableStyleId>{5C22544A-7EE6-4342-B048-85BDC9FD1C3A}</a:tableStyleId>
              </a:tblPr>
              <a:tblGrid>
                <a:gridCol w="2705101">
                  <a:extLst>
                    <a:ext uri="{9D8B030D-6E8A-4147-A177-3AD203B41FA5}">
                      <a16:colId xmlns:a16="http://schemas.microsoft.com/office/drawing/2014/main" val="2715095410"/>
                    </a:ext>
                  </a:extLst>
                </a:gridCol>
                <a:gridCol w="2705101">
                  <a:extLst>
                    <a:ext uri="{9D8B030D-6E8A-4147-A177-3AD203B41FA5}">
                      <a16:colId xmlns:a16="http://schemas.microsoft.com/office/drawing/2014/main" val="3944600864"/>
                    </a:ext>
                  </a:extLst>
                </a:gridCol>
              </a:tblGrid>
              <a:tr h="370840">
                <a:tc>
                  <a:txBody>
                    <a:bodyPr/>
                    <a:lstStyle/>
                    <a:p>
                      <a:pPr algn="ctr"/>
                      <a:r>
                        <a:rPr lang="es-MX" sz="1400" dirty="0">
                          <a:latin typeface="Times New Roman" panose="02020603050405020304" pitchFamily="18" charset="0"/>
                          <a:cs typeface="Times New Roman" panose="02020603050405020304" pitchFamily="18" charset="0"/>
                        </a:rPr>
                        <a:t>Ventajas</a:t>
                      </a:r>
                      <a:endParaRPr lang="es-ES" sz="1400" dirty="0">
                        <a:latin typeface="Times New Roman" panose="02020603050405020304" pitchFamily="18" charset="0"/>
                        <a:cs typeface="Times New Roman" panose="02020603050405020304" pitchFamily="18" charset="0"/>
                      </a:endParaRPr>
                    </a:p>
                  </a:txBody>
                  <a:tcPr/>
                </a:tc>
                <a:tc>
                  <a:txBody>
                    <a:bodyPr/>
                    <a:lstStyle/>
                    <a:p>
                      <a:pPr algn="ctr"/>
                      <a:r>
                        <a:rPr lang="es-MX" sz="1400" dirty="0">
                          <a:latin typeface="Times New Roman" panose="02020603050405020304" pitchFamily="18" charset="0"/>
                          <a:cs typeface="Times New Roman" panose="02020603050405020304" pitchFamily="18" charset="0"/>
                        </a:rPr>
                        <a:t>Desventajas</a:t>
                      </a:r>
                      <a:endParaRPr lang="es-E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3785047"/>
                  </a:ext>
                </a:extLst>
              </a:tr>
              <a:tr h="370840">
                <a:tc>
                  <a:txBody>
                    <a:bodyPr/>
                    <a:lstStyle/>
                    <a:p>
                      <a:pPr marL="285750" indent="-285750" algn="just">
                        <a:buFont typeface="Arial" panose="020B0604020202020204" pitchFamily="34" charset="0"/>
                        <a:buChar char="•"/>
                      </a:pPr>
                      <a:r>
                        <a:rPr lang="es-MX" sz="1400" dirty="0">
                          <a:latin typeface="Times New Roman" panose="02020603050405020304" pitchFamily="18" charset="0"/>
                          <a:cs typeface="Times New Roman" panose="02020603050405020304" pitchFamily="18" charset="0"/>
                        </a:rPr>
                        <a:t>Contexto histórico</a:t>
                      </a:r>
                    </a:p>
                    <a:p>
                      <a:pPr marL="285750" indent="-285750" algn="just">
                        <a:buFont typeface="Arial" panose="020B0604020202020204" pitchFamily="34" charset="0"/>
                        <a:buChar char="•"/>
                      </a:pPr>
                      <a:r>
                        <a:rPr lang="es-MX" sz="1400" dirty="0">
                          <a:latin typeface="Times New Roman" panose="02020603050405020304" pitchFamily="18" charset="0"/>
                          <a:cs typeface="Times New Roman" panose="02020603050405020304" pitchFamily="18" charset="0"/>
                        </a:rPr>
                        <a:t>Identificación</a:t>
                      </a:r>
                      <a:r>
                        <a:rPr lang="es-MX" sz="1400" baseline="0" dirty="0">
                          <a:latin typeface="Times New Roman" panose="02020603050405020304" pitchFamily="18" charset="0"/>
                          <a:cs typeface="Times New Roman" panose="02020603050405020304" pitchFamily="18" charset="0"/>
                        </a:rPr>
                        <a:t> de tendencias</a:t>
                      </a:r>
                    </a:p>
                    <a:p>
                      <a:pPr marL="285750" indent="-285750" algn="just">
                        <a:buFont typeface="Arial" panose="020B0604020202020204" pitchFamily="34" charset="0"/>
                        <a:buChar char="•"/>
                      </a:pPr>
                      <a:r>
                        <a:rPr lang="es-MX" sz="1400" baseline="0" dirty="0">
                          <a:latin typeface="Times New Roman" panose="02020603050405020304" pitchFamily="18" charset="0"/>
                          <a:cs typeface="Times New Roman" panose="02020603050405020304" pitchFamily="18" charset="0"/>
                        </a:rPr>
                        <a:t>Optimización de recursos</a:t>
                      </a:r>
                      <a:endParaRPr lang="es-ES" sz="1400" dirty="0">
                        <a:latin typeface="Times New Roman" panose="02020603050405020304" pitchFamily="18" charset="0"/>
                        <a:cs typeface="Times New Roman" panose="02020603050405020304" pitchFamily="18" charset="0"/>
                      </a:endParaRPr>
                    </a:p>
                  </a:txBody>
                  <a:tcPr/>
                </a:tc>
                <a:tc>
                  <a:txBody>
                    <a:bodyPr/>
                    <a:lstStyle/>
                    <a:p>
                      <a:pPr marL="285750" indent="-285750" algn="just">
                        <a:buFont typeface="Arial" panose="020B0604020202020204" pitchFamily="34" charset="0"/>
                        <a:buChar char="•"/>
                      </a:pPr>
                      <a:r>
                        <a:rPr lang="es-MX" sz="1400" dirty="0">
                          <a:latin typeface="Times New Roman" panose="02020603050405020304" pitchFamily="18" charset="0"/>
                          <a:cs typeface="Times New Roman" panose="02020603050405020304" pitchFamily="18" charset="0"/>
                        </a:rPr>
                        <a:t>Cambios en el entorno</a:t>
                      </a:r>
                      <a:endParaRPr lang="es-MX" sz="1400" baseline="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s-MX" sz="1400" baseline="0" dirty="0">
                          <a:latin typeface="Times New Roman" panose="02020603050405020304" pitchFamily="18" charset="0"/>
                          <a:cs typeface="Times New Roman" panose="02020603050405020304" pitchFamily="18" charset="0"/>
                        </a:rPr>
                        <a:t>Sesgo de la muestra</a:t>
                      </a:r>
                      <a:endParaRPr lang="es-E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43343438"/>
                  </a:ext>
                </a:extLst>
              </a:tr>
            </a:tbl>
          </a:graphicData>
        </a:graphic>
      </p:graphicFrame>
      <p:sp>
        <p:nvSpPr>
          <p:cNvPr id="9" name="Flecha derecha 8"/>
          <p:cNvSpPr/>
          <p:nvPr/>
        </p:nvSpPr>
        <p:spPr>
          <a:xfrm>
            <a:off x="5655881" y="4989129"/>
            <a:ext cx="643316" cy="76573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279435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circle(in)">
                                      <p:cBhvr>
                                        <p:cTn id="14" dur="20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circle(in)">
                                      <p:cBhvr>
                                        <p:cTn id="26"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7"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122DF8-59D4-D94D-8ED9-F2F319899DBF}"/>
              </a:ext>
            </a:extLst>
          </p:cNvPr>
          <p:cNvSpPr>
            <a:spLocks noGrp="1"/>
          </p:cNvSpPr>
          <p:nvPr>
            <p:ph type="title"/>
          </p:nvPr>
        </p:nvSpPr>
        <p:spPr>
          <a:xfrm>
            <a:off x="964023" y="879063"/>
            <a:ext cx="9332916" cy="610863"/>
          </a:xfrm>
        </p:spPr>
        <p:txBody>
          <a:bodyPr rtlCol="0">
            <a:normAutofit/>
          </a:bodyPr>
          <a:lstStyle/>
          <a:p>
            <a:pPr algn="just" rtl="0"/>
            <a:r>
              <a:rPr lang="es-ES" sz="3200" dirty="0">
                <a:latin typeface="Times New Roman" panose="02020603050405020304" pitchFamily="18" charset="0"/>
                <a:cs typeface="Times New Roman" panose="02020603050405020304" pitchFamily="18" charset="0"/>
              </a:rPr>
              <a:t>Fuentes de datos históricos</a:t>
            </a:r>
          </a:p>
        </p:txBody>
      </p:sp>
      <p:sp>
        <p:nvSpPr>
          <p:cNvPr id="5" name="CuadroTexto 4">
            <a:extLst>
              <a:ext uri="{FF2B5EF4-FFF2-40B4-BE49-F238E27FC236}">
                <a16:creationId xmlns:a16="http://schemas.microsoft.com/office/drawing/2014/main" id="{41F3372C-ED0F-72C1-23F7-DDF9836356A7}"/>
              </a:ext>
            </a:extLst>
          </p:cNvPr>
          <p:cNvSpPr txBox="1"/>
          <p:nvPr/>
        </p:nvSpPr>
        <p:spPr>
          <a:xfrm>
            <a:off x="964023" y="2104046"/>
            <a:ext cx="9332916" cy="230832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Ejemplo: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Supongamos que un actuario trabaja en una compañía de seguros de automóviles y está encargado de evaluar el </a:t>
            </a:r>
            <a:r>
              <a:rPr kumimoji="0" lang="es-MX" sz="1800" b="1"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rendimiento</a:t>
            </a: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y la </a:t>
            </a:r>
            <a:r>
              <a:rPr kumimoji="0" lang="es-MX" sz="1800" b="1"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rentabilidad</a:t>
            </a: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de una determinada póliza de seguro de automóvil que ha estado en vigor durante los últimos cinco años. Los datos históricos que recopilaría y analizaría incluirían:</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graphicFrame>
        <p:nvGraphicFramePr>
          <p:cNvPr id="6" name="Tabla 6">
            <a:extLst>
              <a:ext uri="{FF2B5EF4-FFF2-40B4-BE49-F238E27FC236}">
                <a16:creationId xmlns:a16="http://schemas.microsoft.com/office/drawing/2014/main" id="{0410BDEE-3F51-40E1-888A-D5189EE3872F}"/>
              </a:ext>
            </a:extLst>
          </p:cNvPr>
          <p:cNvGraphicFramePr>
            <a:graphicFrameLocks noGrp="1"/>
          </p:cNvGraphicFramePr>
          <p:nvPr>
            <p:extLst>
              <p:ext uri="{D42A27DB-BD31-4B8C-83A1-F6EECF244321}">
                <p14:modId xmlns:p14="http://schemas.microsoft.com/office/powerpoint/2010/main" val="1609023918"/>
              </p:ext>
            </p:extLst>
          </p:nvPr>
        </p:nvGraphicFramePr>
        <p:xfrm>
          <a:off x="964023" y="3569435"/>
          <a:ext cx="9332916" cy="741680"/>
        </p:xfrm>
        <a:graphic>
          <a:graphicData uri="http://schemas.openxmlformats.org/drawingml/2006/table">
            <a:tbl>
              <a:tblPr firstRow="1" bandRow="1">
                <a:tableStyleId>{2D5ABB26-0587-4C30-8999-92F81FD0307C}</a:tableStyleId>
              </a:tblPr>
              <a:tblGrid>
                <a:gridCol w="3110972">
                  <a:extLst>
                    <a:ext uri="{9D8B030D-6E8A-4147-A177-3AD203B41FA5}">
                      <a16:colId xmlns:a16="http://schemas.microsoft.com/office/drawing/2014/main" val="1743381942"/>
                    </a:ext>
                  </a:extLst>
                </a:gridCol>
                <a:gridCol w="3110972">
                  <a:extLst>
                    <a:ext uri="{9D8B030D-6E8A-4147-A177-3AD203B41FA5}">
                      <a16:colId xmlns:a16="http://schemas.microsoft.com/office/drawing/2014/main" val="3206230203"/>
                    </a:ext>
                  </a:extLst>
                </a:gridCol>
                <a:gridCol w="3110972">
                  <a:extLst>
                    <a:ext uri="{9D8B030D-6E8A-4147-A177-3AD203B41FA5}">
                      <a16:colId xmlns:a16="http://schemas.microsoft.com/office/drawing/2014/main" val="3645023999"/>
                    </a:ext>
                  </a:extLst>
                </a:gridCol>
              </a:tblGrid>
              <a:tr h="370840">
                <a:tc>
                  <a:txBody>
                    <a:bodyPr/>
                    <a:lstStyle/>
                    <a:p>
                      <a:pPr algn="ctr"/>
                      <a:r>
                        <a:rPr lang="es-MX" sz="1400" dirty="0">
                          <a:solidFill>
                            <a:schemeClr val="bg1"/>
                          </a:solidFill>
                          <a:latin typeface="Times New Roman" panose="02020603050405020304" pitchFamily="18" charset="0"/>
                          <a:cs typeface="Times New Roman" panose="02020603050405020304" pitchFamily="18" charset="0"/>
                        </a:rPr>
                        <a:t>Siniestros reportados</a:t>
                      </a:r>
                    </a:p>
                  </a:txBody>
                  <a:tcPr/>
                </a:tc>
                <a:tc>
                  <a:txBody>
                    <a:bodyPr/>
                    <a:lstStyle/>
                    <a:p>
                      <a:pPr algn="ctr"/>
                      <a:r>
                        <a:rPr lang="es-MX" sz="1400" dirty="0">
                          <a:solidFill>
                            <a:schemeClr val="bg1"/>
                          </a:solidFill>
                          <a:latin typeface="Times New Roman" panose="02020603050405020304" pitchFamily="18" charset="0"/>
                          <a:cs typeface="Times New Roman" panose="02020603050405020304" pitchFamily="18" charset="0"/>
                        </a:rPr>
                        <a:t>Primas cobradas</a:t>
                      </a:r>
                    </a:p>
                  </a:txBody>
                  <a:tcPr/>
                </a:tc>
                <a:tc>
                  <a:txBody>
                    <a:bodyPr/>
                    <a:lstStyle/>
                    <a:p>
                      <a:pPr algn="ctr"/>
                      <a:r>
                        <a:rPr lang="es-MX" sz="1400" dirty="0">
                          <a:solidFill>
                            <a:schemeClr val="bg1"/>
                          </a:solidFill>
                          <a:latin typeface="Times New Roman" panose="02020603050405020304" pitchFamily="18" charset="0"/>
                          <a:cs typeface="Times New Roman" panose="02020603050405020304" pitchFamily="18" charset="0"/>
                        </a:rPr>
                        <a:t>Gastos de reclamaciones</a:t>
                      </a:r>
                    </a:p>
                  </a:txBody>
                  <a:tcPr/>
                </a:tc>
                <a:extLst>
                  <a:ext uri="{0D108BD9-81ED-4DB2-BD59-A6C34878D82A}">
                    <a16:rowId xmlns:a16="http://schemas.microsoft.com/office/drawing/2014/main" val="558005001"/>
                  </a:ext>
                </a:extLst>
              </a:tr>
              <a:tr h="370840">
                <a:tc>
                  <a:txBody>
                    <a:bodyPr/>
                    <a:lstStyle/>
                    <a:p>
                      <a:pPr algn="ctr"/>
                      <a:r>
                        <a:rPr lang="es-MX" sz="1400" dirty="0">
                          <a:solidFill>
                            <a:schemeClr val="bg1"/>
                          </a:solidFill>
                          <a:latin typeface="Times New Roman" panose="02020603050405020304" pitchFamily="18" charset="0"/>
                          <a:cs typeface="Times New Roman" panose="02020603050405020304" pitchFamily="18" charset="0"/>
                        </a:rPr>
                        <a:t>Renovaciones y cancelaciones</a:t>
                      </a:r>
                    </a:p>
                  </a:txBody>
                  <a:tcPr/>
                </a:tc>
                <a:tc>
                  <a:txBody>
                    <a:bodyPr/>
                    <a:lstStyle/>
                    <a:p>
                      <a:pPr algn="ctr"/>
                      <a:r>
                        <a:rPr lang="es-MX" sz="1400" dirty="0">
                          <a:solidFill>
                            <a:schemeClr val="bg1"/>
                          </a:solidFill>
                          <a:latin typeface="Times New Roman" panose="02020603050405020304" pitchFamily="18" charset="0"/>
                          <a:cs typeface="Times New Roman" panose="02020603050405020304" pitchFamily="18" charset="0"/>
                        </a:rPr>
                        <a:t>Características de los asegurados</a:t>
                      </a:r>
                    </a:p>
                  </a:txBody>
                  <a:tcPr/>
                </a:tc>
                <a:tc>
                  <a:txBody>
                    <a:bodyPr/>
                    <a:lstStyle/>
                    <a:p>
                      <a:pPr algn="ctr"/>
                      <a:endParaRPr lang="es-MX" sz="1400" dirty="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85418747"/>
                  </a:ext>
                </a:extLst>
              </a:tr>
            </a:tbl>
          </a:graphicData>
        </a:graphic>
      </p:graphicFrame>
      <p:graphicFrame>
        <p:nvGraphicFramePr>
          <p:cNvPr id="7" name="Tabla 6"/>
          <p:cNvGraphicFramePr>
            <a:graphicFrameLocks noGrp="1"/>
          </p:cNvGraphicFramePr>
          <p:nvPr>
            <p:extLst>
              <p:ext uri="{D42A27DB-BD31-4B8C-83A1-F6EECF244321}">
                <p14:modId xmlns:p14="http://schemas.microsoft.com/office/powerpoint/2010/main" val="3518915252"/>
              </p:ext>
            </p:extLst>
          </p:nvPr>
        </p:nvGraphicFramePr>
        <p:xfrm>
          <a:off x="964021" y="5196114"/>
          <a:ext cx="9332918" cy="1010920"/>
        </p:xfrm>
        <a:graphic>
          <a:graphicData uri="http://schemas.openxmlformats.org/drawingml/2006/table">
            <a:tbl>
              <a:tblPr firstRow="1" bandRow="1">
                <a:tableStyleId>{5C22544A-7EE6-4342-B048-85BDC9FD1C3A}</a:tableStyleId>
              </a:tblPr>
              <a:tblGrid>
                <a:gridCol w="4666459">
                  <a:extLst>
                    <a:ext uri="{9D8B030D-6E8A-4147-A177-3AD203B41FA5}">
                      <a16:colId xmlns:a16="http://schemas.microsoft.com/office/drawing/2014/main" val="2715095410"/>
                    </a:ext>
                  </a:extLst>
                </a:gridCol>
                <a:gridCol w="4666459">
                  <a:extLst>
                    <a:ext uri="{9D8B030D-6E8A-4147-A177-3AD203B41FA5}">
                      <a16:colId xmlns:a16="http://schemas.microsoft.com/office/drawing/2014/main" val="3944600864"/>
                    </a:ext>
                  </a:extLst>
                </a:gridCol>
              </a:tblGrid>
              <a:tr h="370840">
                <a:tc>
                  <a:txBody>
                    <a:bodyPr/>
                    <a:lstStyle/>
                    <a:p>
                      <a:pPr algn="ctr"/>
                      <a:r>
                        <a:rPr lang="es-MX" sz="1800" dirty="0">
                          <a:latin typeface="Times New Roman" panose="02020603050405020304" pitchFamily="18" charset="0"/>
                          <a:cs typeface="Times New Roman" panose="02020603050405020304" pitchFamily="18" charset="0"/>
                        </a:rPr>
                        <a:t>Ventajas</a:t>
                      </a:r>
                      <a:endParaRPr lang="es-ES" sz="1800" dirty="0">
                        <a:latin typeface="Times New Roman" panose="02020603050405020304" pitchFamily="18" charset="0"/>
                        <a:cs typeface="Times New Roman" panose="02020603050405020304" pitchFamily="18" charset="0"/>
                      </a:endParaRPr>
                    </a:p>
                  </a:txBody>
                  <a:tcPr/>
                </a:tc>
                <a:tc>
                  <a:txBody>
                    <a:bodyPr/>
                    <a:lstStyle/>
                    <a:p>
                      <a:pPr algn="ctr"/>
                      <a:r>
                        <a:rPr lang="es-MX" sz="1800" dirty="0">
                          <a:latin typeface="Times New Roman" panose="02020603050405020304" pitchFamily="18" charset="0"/>
                          <a:cs typeface="Times New Roman" panose="02020603050405020304" pitchFamily="18" charset="0"/>
                        </a:rPr>
                        <a:t>Desventajas</a:t>
                      </a:r>
                      <a:endParaRPr lang="es-E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3785047"/>
                  </a:ext>
                </a:extLst>
              </a:tr>
              <a:tr h="370840">
                <a:tc>
                  <a:txBody>
                    <a:bodyPr/>
                    <a:lstStyle/>
                    <a:p>
                      <a:pPr marL="285750" indent="-285750" algn="ctr">
                        <a:buFont typeface="Arial" panose="020B0604020202020204" pitchFamily="34" charset="0"/>
                        <a:buChar char="•"/>
                      </a:pPr>
                      <a:r>
                        <a:rPr lang="es-MX" sz="1800" dirty="0">
                          <a:latin typeface="Times New Roman" panose="02020603050405020304" pitchFamily="18" charset="0"/>
                          <a:cs typeface="Times New Roman" panose="02020603050405020304" pitchFamily="18" charset="0"/>
                        </a:rPr>
                        <a:t>Tendencias a largo plazo</a:t>
                      </a:r>
                    </a:p>
                    <a:p>
                      <a:pPr marL="285750" indent="-285750" algn="ctr">
                        <a:buFont typeface="Arial" panose="020B0604020202020204" pitchFamily="34" charset="0"/>
                        <a:buChar char="•"/>
                      </a:pPr>
                      <a:r>
                        <a:rPr lang="es-MX" sz="1800" dirty="0">
                          <a:latin typeface="Times New Roman" panose="02020603050405020304" pitchFamily="18" charset="0"/>
                          <a:cs typeface="Times New Roman" panose="02020603050405020304" pitchFamily="18" charset="0"/>
                        </a:rPr>
                        <a:t>Evaluación de rentabilidad</a:t>
                      </a:r>
                      <a:endParaRPr lang="es-ES" sz="1800" dirty="0">
                        <a:latin typeface="Times New Roman" panose="02020603050405020304" pitchFamily="18" charset="0"/>
                        <a:cs typeface="Times New Roman" panose="02020603050405020304" pitchFamily="18" charset="0"/>
                      </a:endParaRPr>
                    </a:p>
                  </a:txBody>
                  <a:tcPr/>
                </a:tc>
                <a:tc>
                  <a:txBody>
                    <a:bodyPr/>
                    <a:lstStyle/>
                    <a:p>
                      <a:pPr marL="285750" indent="-285750" algn="ctr">
                        <a:buFont typeface="Arial" panose="020B0604020202020204" pitchFamily="34" charset="0"/>
                        <a:buChar char="•"/>
                      </a:pPr>
                      <a:r>
                        <a:rPr lang="es-MX" sz="1800" dirty="0">
                          <a:latin typeface="Times New Roman" panose="02020603050405020304" pitchFamily="18" charset="0"/>
                          <a:cs typeface="Times New Roman" panose="02020603050405020304" pitchFamily="18" charset="0"/>
                        </a:rPr>
                        <a:t>Cambios en la demografía</a:t>
                      </a:r>
                    </a:p>
                    <a:p>
                      <a:pPr marL="285750" indent="-285750" algn="ctr">
                        <a:buFont typeface="Arial" panose="020B0604020202020204" pitchFamily="34" charset="0"/>
                        <a:buChar char="•"/>
                      </a:pPr>
                      <a:r>
                        <a:rPr lang="es-MX" sz="1800" dirty="0">
                          <a:latin typeface="Times New Roman" panose="02020603050405020304" pitchFamily="18" charset="0"/>
                          <a:cs typeface="Times New Roman" panose="02020603050405020304" pitchFamily="18" charset="0"/>
                        </a:rPr>
                        <a:t>Disponibilidad de los datos</a:t>
                      </a:r>
                      <a:endParaRPr lang="es-E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43343438"/>
                  </a:ext>
                </a:extLst>
              </a:tr>
            </a:tbl>
          </a:graphicData>
        </a:graphic>
      </p:graphicFrame>
    </p:spTree>
    <p:extLst>
      <p:ext uri="{BB962C8B-B14F-4D97-AF65-F5344CB8AC3E}">
        <p14:creationId xmlns:p14="http://schemas.microsoft.com/office/powerpoint/2010/main" val="2113069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ircle(in)">
                                      <p:cBhvr>
                                        <p:cTn id="1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122DF8-59D4-D94D-8ED9-F2F319899DBF}"/>
              </a:ext>
            </a:extLst>
          </p:cNvPr>
          <p:cNvSpPr>
            <a:spLocks noGrp="1"/>
          </p:cNvSpPr>
          <p:nvPr>
            <p:ph type="title"/>
          </p:nvPr>
        </p:nvSpPr>
        <p:spPr>
          <a:xfrm>
            <a:off x="964023" y="879063"/>
            <a:ext cx="9332916" cy="610863"/>
          </a:xfrm>
        </p:spPr>
        <p:txBody>
          <a:bodyPr rtlCol="0">
            <a:normAutofit/>
          </a:bodyPr>
          <a:lstStyle/>
          <a:p>
            <a:pPr algn="just" rtl="0"/>
            <a:r>
              <a:rPr lang="es-ES" sz="3200" dirty="0">
                <a:latin typeface="Times New Roman" panose="02020603050405020304" pitchFamily="18" charset="0"/>
                <a:cs typeface="Times New Roman" panose="02020603050405020304" pitchFamily="18" charset="0"/>
              </a:rPr>
              <a:t>Tarea : Lectura Selección de la Muestra</a:t>
            </a:r>
          </a:p>
        </p:txBody>
      </p:sp>
      <p:sp>
        <p:nvSpPr>
          <p:cNvPr id="28" name="CuadroTexto 27">
            <a:extLst>
              <a:ext uri="{FF2B5EF4-FFF2-40B4-BE49-F238E27FC236}">
                <a16:creationId xmlns:a16="http://schemas.microsoft.com/office/drawing/2014/main" id="{F494AF8A-D47C-6E15-F0A8-B546B382BBB9}"/>
              </a:ext>
            </a:extLst>
          </p:cNvPr>
          <p:cNvSpPr txBox="1"/>
          <p:nvPr/>
        </p:nvSpPr>
        <p:spPr>
          <a:xfrm>
            <a:off x="964023" y="2239223"/>
            <a:ext cx="9332916" cy="646331"/>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Realiza una lectura del libro Metodología de la Investigación Sampieri páginas 170 a 175 antes de llegar al tema ¿Cómo seleccionar la muestra?</a:t>
            </a:r>
          </a:p>
        </p:txBody>
      </p:sp>
    </p:spTree>
    <p:extLst>
      <p:ext uri="{BB962C8B-B14F-4D97-AF65-F5344CB8AC3E}">
        <p14:creationId xmlns:p14="http://schemas.microsoft.com/office/powerpoint/2010/main" val="1610096800"/>
      </p:ext>
    </p:extLst>
  </p:cSld>
  <p:clrMapOvr>
    <a:masterClrMapping/>
  </p:clrMapOvr>
</p:sld>
</file>

<file path=ppt/theme/theme1.xml><?xml version="1.0" encoding="utf-8"?>
<a:theme xmlns:a="http://schemas.openxmlformats.org/drawingml/2006/main" name="Tema1">
  <a:themeElements>
    <a:clrScheme name="Aspecto">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9129432_TF78853419_Win32.potx" id="{F85094AE-F951-45B6-B003-F9F3B4BD38C5}" vid="{E124D037-8587-41C3-AB02-2A120C8407E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1527</TotalTime>
  <Words>911</Words>
  <Application>Microsoft Office PowerPoint</Application>
  <PresentationFormat>Panorámica</PresentationFormat>
  <Paragraphs>105</Paragraphs>
  <Slides>9</Slides>
  <Notes>9</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9</vt:i4>
      </vt:variant>
    </vt:vector>
  </HeadingPairs>
  <TitlesOfParts>
    <vt:vector size="16" baseType="lpstr">
      <vt:lpstr>Arial</vt:lpstr>
      <vt:lpstr>Calibri</vt:lpstr>
      <vt:lpstr>Franklin Gothic Book</vt:lpstr>
      <vt:lpstr>Franklin Gothic Demi</vt:lpstr>
      <vt:lpstr>Times New Roman</vt:lpstr>
      <vt:lpstr>Wingdings</vt:lpstr>
      <vt:lpstr>Tema1</vt:lpstr>
      <vt:lpstr>Sesión 3: Fundamentos del análisis de datos</vt:lpstr>
      <vt:lpstr>Fuentes de datos transaccionales</vt:lpstr>
      <vt:lpstr>Fuentes de datos de sensores y dispositivos </vt:lpstr>
      <vt:lpstr>Fuentes de datos de sensores y dispositivos </vt:lpstr>
      <vt:lpstr>Fuentes de datos sociales y en línea</vt:lpstr>
      <vt:lpstr>Fuentes de datos sociales y en línea</vt:lpstr>
      <vt:lpstr>Fuentes de datos históricos</vt:lpstr>
      <vt:lpstr>Fuentes de datos históricos</vt:lpstr>
      <vt:lpstr>Tarea : Lectura Selección de la Muestra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del análisis de datos</dc:title>
  <dc:creator>David Nexticapan Cortes</dc:creator>
  <cp:lastModifiedBy>DAVID NEXTICAPAN CORTES</cp:lastModifiedBy>
  <cp:revision>64</cp:revision>
  <dcterms:created xsi:type="dcterms:W3CDTF">2023-07-30T15:33:00Z</dcterms:created>
  <dcterms:modified xsi:type="dcterms:W3CDTF">2025-01-10T17:11:59Z</dcterms:modified>
</cp:coreProperties>
</file>