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0.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448" r:id="rId2"/>
    <p:sldId id="374" r:id="rId3"/>
    <p:sldId id="372" r:id="rId4"/>
    <p:sldId id="373" r:id="rId5"/>
    <p:sldId id="454" r:id="rId6"/>
    <p:sldId id="453" r:id="rId7"/>
    <p:sldId id="389" r:id="rId8"/>
    <p:sldId id="452" r:id="rId9"/>
    <p:sldId id="375" r:id="rId10"/>
    <p:sldId id="451" r:id="rId11"/>
    <p:sldId id="390" r:id="rId12"/>
    <p:sldId id="450" r:id="rId13"/>
    <p:sldId id="457" r:id="rId14"/>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95" autoAdjust="0"/>
  </p:normalViewPr>
  <p:slideViewPr>
    <p:cSldViewPr snapToGrid="0">
      <p:cViewPr varScale="1">
        <p:scale>
          <a:sx n="79" d="100"/>
          <a:sy n="79" d="100"/>
        </p:scale>
        <p:origin x="420" y="7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70DE9D-9EAA-47C1-8F8A-1F001EB01395}" type="doc">
      <dgm:prSet loTypeId="urn:microsoft.com/office/officeart/2005/8/layout/hChevron3" loCatId="process" qsTypeId="urn:microsoft.com/office/officeart/2005/8/quickstyle/simple5" qsCatId="simple" csTypeId="urn:microsoft.com/office/officeart/2005/8/colors/accent2_1" csCatId="accent2" phldr="1"/>
      <dgm:spPr/>
    </dgm:pt>
    <dgm:pt modelId="{12A8725E-A1C8-4BE8-8FE5-6EF327F2D0FD}">
      <dgm:prSet phldrT="[Texto]"/>
      <dgm:spPr/>
      <dgm:t>
        <a:bodyPr/>
        <a:lstStyle/>
        <a:p>
          <a:r>
            <a:rPr lang="es-MX" dirty="0">
              <a:latin typeface="Times New Roman" panose="02020603050405020304" pitchFamily="18" charset="0"/>
              <a:cs typeface="Times New Roman" panose="02020603050405020304" pitchFamily="18" charset="0"/>
            </a:rPr>
            <a:t>Eficiencia en costos y tiempo</a:t>
          </a:r>
        </a:p>
      </dgm:t>
    </dgm:pt>
    <dgm:pt modelId="{0770A3C0-F9C0-41FB-9430-0C46E934FCD8}" type="parTrans" cxnId="{B0C82653-A948-45D8-9750-D486B7D06B7F}">
      <dgm:prSet/>
      <dgm:spPr/>
      <dgm:t>
        <a:bodyPr/>
        <a:lstStyle/>
        <a:p>
          <a:endParaRPr lang="es-MX">
            <a:latin typeface="Times New Roman" panose="02020603050405020304" pitchFamily="18" charset="0"/>
            <a:cs typeface="Times New Roman" panose="02020603050405020304" pitchFamily="18" charset="0"/>
          </a:endParaRPr>
        </a:p>
      </dgm:t>
    </dgm:pt>
    <dgm:pt modelId="{5C938A54-0307-4F88-BE6E-F457876962FC}" type="sibTrans" cxnId="{B0C82653-A948-45D8-9750-D486B7D06B7F}">
      <dgm:prSet/>
      <dgm:spPr/>
      <dgm:t>
        <a:bodyPr/>
        <a:lstStyle/>
        <a:p>
          <a:endParaRPr lang="es-MX">
            <a:latin typeface="Times New Roman" panose="02020603050405020304" pitchFamily="18" charset="0"/>
            <a:cs typeface="Times New Roman" panose="02020603050405020304" pitchFamily="18" charset="0"/>
          </a:endParaRPr>
        </a:p>
      </dgm:t>
    </dgm:pt>
    <dgm:pt modelId="{9851E06A-C124-4A7B-BB26-A94478877032}">
      <dgm:prSet phldrT="[Texto]"/>
      <dgm:spPr/>
      <dgm:t>
        <a:bodyPr/>
        <a:lstStyle/>
        <a:p>
          <a:r>
            <a:rPr lang="es-MX" dirty="0">
              <a:latin typeface="Times New Roman" panose="02020603050405020304" pitchFamily="18" charset="0"/>
              <a:cs typeface="Times New Roman" panose="02020603050405020304" pitchFamily="18" charset="0"/>
            </a:rPr>
            <a:t>Factibilidad</a:t>
          </a:r>
        </a:p>
      </dgm:t>
    </dgm:pt>
    <dgm:pt modelId="{C310A26B-BCF5-4786-855B-47F0205AB816}" type="parTrans" cxnId="{CA1192D6-1C26-45C2-B082-56FE57052BAB}">
      <dgm:prSet/>
      <dgm:spPr/>
      <dgm:t>
        <a:bodyPr/>
        <a:lstStyle/>
        <a:p>
          <a:endParaRPr lang="es-MX">
            <a:latin typeface="Times New Roman" panose="02020603050405020304" pitchFamily="18" charset="0"/>
            <a:cs typeface="Times New Roman" panose="02020603050405020304" pitchFamily="18" charset="0"/>
          </a:endParaRPr>
        </a:p>
      </dgm:t>
    </dgm:pt>
    <dgm:pt modelId="{3A752604-7B55-42D0-9AE7-7C833DFBF906}" type="sibTrans" cxnId="{CA1192D6-1C26-45C2-B082-56FE57052BAB}">
      <dgm:prSet/>
      <dgm:spPr/>
      <dgm:t>
        <a:bodyPr/>
        <a:lstStyle/>
        <a:p>
          <a:endParaRPr lang="es-MX">
            <a:latin typeface="Times New Roman" panose="02020603050405020304" pitchFamily="18" charset="0"/>
            <a:cs typeface="Times New Roman" panose="02020603050405020304" pitchFamily="18" charset="0"/>
          </a:endParaRPr>
        </a:p>
      </dgm:t>
    </dgm:pt>
    <dgm:pt modelId="{C79C346A-EBBA-468B-9FDC-A910CD5D6768}">
      <dgm:prSet phldrT="[Texto]"/>
      <dgm:spPr/>
      <dgm:t>
        <a:bodyPr/>
        <a:lstStyle/>
        <a:p>
          <a:r>
            <a:rPr lang="es-MX" dirty="0">
              <a:latin typeface="Times New Roman" panose="02020603050405020304" pitchFamily="18" charset="0"/>
              <a:cs typeface="Times New Roman" panose="02020603050405020304" pitchFamily="18" charset="0"/>
            </a:rPr>
            <a:t>Precisión y representatividad</a:t>
          </a:r>
        </a:p>
      </dgm:t>
    </dgm:pt>
    <dgm:pt modelId="{8CDE1503-B132-404B-BFFE-0ED51214E225}" type="parTrans" cxnId="{494B83BC-4340-4DC6-A640-8A47AA82A0C7}">
      <dgm:prSet/>
      <dgm:spPr/>
      <dgm:t>
        <a:bodyPr/>
        <a:lstStyle/>
        <a:p>
          <a:endParaRPr lang="es-MX">
            <a:latin typeface="Times New Roman" panose="02020603050405020304" pitchFamily="18" charset="0"/>
            <a:cs typeface="Times New Roman" panose="02020603050405020304" pitchFamily="18" charset="0"/>
          </a:endParaRPr>
        </a:p>
      </dgm:t>
    </dgm:pt>
    <dgm:pt modelId="{570640E2-3E9C-4796-8AFF-AC80EAC778D5}" type="sibTrans" cxnId="{494B83BC-4340-4DC6-A640-8A47AA82A0C7}">
      <dgm:prSet/>
      <dgm:spPr/>
      <dgm:t>
        <a:bodyPr/>
        <a:lstStyle/>
        <a:p>
          <a:endParaRPr lang="es-MX">
            <a:latin typeface="Times New Roman" panose="02020603050405020304" pitchFamily="18" charset="0"/>
            <a:cs typeface="Times New Roman" panose="02020603050405020304" pitchFamily="18" charset="0"/>
          </a:endParaRPr>
        </a:p>
      </dgm:t>
    </dgm:pt>
    <dgm:pt modelId="{A5BA82AB-3724-43C6-8000-F8B4287A77F2}">
      <dgm:prSet phldrT="[Texto]"/>
      <dgm:spPr/>
      <dgm:t>
        <a:bodyPr/>
        <a:lstStyle/>
        <a:p>
          <a:r>
            <a:rPr lang="es-MX" dirty="0">
              <a:latin typeface="Times New Roman" panose="02020603050405020304" pitchFamily="18" charset="0"/>
              <a:cs typeface="Times New Roman" panose="02020603050405020304" pitchFamily="18" charset="0"/>
            </a:rPr>
            <a:t>Viabilidad logística</a:t>
          </a:r>
        </a:p>
      </dgm:t>
    </dgm:pt>
    <dgm:pt modelId="{B7B11A51-DEE0-45F6-A8A6-0C0565DC0A24}" type="parTrans" cxnId="{8E6B70D5-8217-4C17-94D2-EBEB00CC85CA}">
      <dgm:prSet/>
      <dgm:spPr/>
      <dgm:t>
        <a:bodyPr/>
        <a:lstStyle/>
        <a:p>
          <a:endParaRPr lang="es-MX">
            <a:latin typeface="Times New Roman" panose="02020603050405020304" pitchFamily="18" charset="0"/>
            <a:cs typeface="Times New Roman" panose="02020603050405020304" pitchFamily="18" charset="0"/>
          </a:endParaRPr>
        </a:p>
      </dgm:t>
    </dgm:pt>
    <dgm:pt modelId="{B113E442-4A34-498E-9BB5-1C182601CA4F}" type="sibTrans" cxnId="{8E6B70D5-8217-4C17-94D2-EBEB00CC85CA}">
      <dgm:prSet/>
      <dgm:spPr/>
      <dgm:t>
        <a:bodyPr/>
        <a:lstStyle/>
        <a:p>
          <a:endParaRPr lang="es-MX">
            <a:latin typeface="Times New Roman" panose="02020603050405020304" pitchFamily="18" charset="0"/>
            <a:cs typeface="Times New Roman" panose="02020603050405020304" pitchFamily="18" charset="0"/>
          </a:endParaRPr>
        </a:p>
      </dgm:t>
    </dgm:pt>
    <dgm:pt modelId="{323EA582-B439-4842-BD32-F1351BFB154F}">
      <dgm:prSet phldrT="[Texto]"/>
      <dgm:spPr/>
      <dgm:t>
        <a:bodyPr/>
        <a:lstStyle/>
        <a:p>
          <a:r>
            <a:rPr lang="es-MX" dirty="0">
              <a:latin typeface="Times New Roman" panose="02020603050405020304" pitchFamily="18" charset="0"/>
              <a:cs typeface="Times New Roman" panose="02020603050405020304" pitchFamily="18" charset="0"/>
            </a:rPr>
            <a:t>Estudios exploratorios y pilotos</a:t>
          </a:r>
        </a:p>
      </dgm:t>
    </dgm:pt>
    <dgm:pt modelId="{C3D2F4E0-57A4-4FB9-A34F-7E6EA13EE5DB}" type="parTrans" cxnId="{C620F160-ED28-4449-9065-AD9DED70C300}">
      <dgm:prSet/>
      <dgm:spPr/>
      <dgm:t>
        <a:bodyPr/>
        <a:lstStyle/>
        <a:p>
          <a:endParaRPr lang="es-MX">
            <a:latin typeface="Times New Roman" panose="02020603050405020304" pitchFamily="18" charset="0"/>
            <a:cs typeface="Times New Roman" panose="02020603050405020304" pitchFamily="18" charset="0"/>
          </a:endParaRPr>
        </a:p>
      </dgm:t>
    </dgm:pt>
    <dgm:pt modelId="{CDC00CF5-140B-4EFE-BD3C-10C2CE762F52}" type="sibTrans" cxnId="{C620F160-ED28-4449-9065-AD9DED70C300}">
      <dgm:prSet/>
      <dgm:spPr/>
      <dgm:t>
        <a:bodyPr/>
        <a:lstStyle/>
        <a:p>
          <a:endParaRPr lang="es-MX">
            <a:latin typeface="Times New Roman" panose="02020603050405020304" pitchFamily="18" charset="0"/>
            <a:cs typeface="Times New Roman" panose="02020603050405020304" pitchFamily="18" charset="0"/>
          </a:endParaRPr>
        </a:p>
      </dgm:t>
    </dgm:pt>
    <dgm:pt modelId="{7DFDCB47-9731-44D7-8625-48134DBA6EAE}" type="pres">
      <dgm:prSet presAssocID="{1B70DE9D-9EAA-47C1-8F8A-1F001EB01395}" presName="Name0" presStyleCnt="0">
        <dgm:presLayoutVars>
          <dgm:dir/>
          <dgm:resizeHandles val="exact"/>
        </dgm:presLayoutVars>
      </dgm:prSet>
      <dgm:spPr/>
    </dgm:pt>
    <dgm:pt modelId="{E70C4C1F-0641-4146-96BD-229A7ACCEAF7}" type="pres">
      <dgm:prSet presAssocID="{12A8725E-A1C8-4BE8-8FE5-6EF327F2D0FD}" presName="parTxOnly" presStyleLbl="node1" presStyleIdx="0" presStyleCnt="5">
        <dgm:presLayoutVars>
          <dgm:bulletEnabled val="1"/>
        </dgm:presLayoutVars>
      </dgm:prSet>
      <dgm:spPr/>
    </dgm:pt>
    <dgm:pt modelId="{09E9FF4F-ADB7-462D-B92C-4164D702498B}" type="pres">
      <dgm:prSet presAssocID="{5C938A54-0307-4F88-BE6E-F457876962FC}" presName="parSpace" presStyleCnt="0"/>
      <dgm:spPr/>
    </dgm:pt>
    <dgm:pt modelId="{0B2D12D0-3B1A-4B09-9D21-E782582CA652}" type="pres">
      <dgm:prSet presAssocID="{9851E06A-C124-4A7B-BB26-A94478877032}" presName="parTxOnly" presStyleLbl="node1" presStyleIdx="1" presStyleCnt="5">
        <dgm:presLayoutVars>
          <dgm:bulletEnabled val="1"/>
        </dgm:presLayoutVars>
      </dgm:prSet>
      <dgm:spPr/>
    </dgm:pt>
    <dgm:pt modelId="{B0A58D40-EC0F-462D-A331-EE18F5CF53D5}" type="pres">
      <dgm:prSet presAssocID="{3A752604-7B55-42D0-9AE7-7C833DFBF906}" presName="parSpace" presStyleCnt="0"/>
      <dgm:spPr/>
    </dgm:pt>
    <dgm:pt modelId="{CFB0F80A-2AFB-4A61-968A-C4964C9E9B77}" type="pres">
      <dgm:prSet presAssocID="{C79C346A-EBBA-468B-9FDC-A910CD5D6768}" presName="parTxOnly" presStyleLbl="node1" presStyleIdx="2" presStyleCnt="5">
        <dgm:presLayoutVars>
          <dgm:bulletEnabled val="1"/>
        </dgm:presLayoutVars>
      </dgm:prSet>
      <dgm:spPr/>
    </dgm:pt>
    <dgm:pt modelId="{80AEABA4-76A0-4E06-8C27-92525F8DBD3E}" type="pres">
      <dgm:prSet presAssocID="{570640E2-3E9C-4796-8AFF-AC80EAC778D5}" presName="parSpace" presStyleCnt="0"/>
      <dgm:spPr/>
    </dgm:pt>
    <dgm:pt modelId="{073B59B6-7340-4C33-BC1E-394F100FB58A}" type="pres">
      <dgm:prSet presAssocID="{A5BA82AB-3724-43C6-8000-F8B4287A77F2}" presName="parTxOnly" presStyleLbl="node1" presStyleIdx="3" presStyleCnt="5">
        <dgm:presLayoutVars>
          <dgm:bulletEnabled val="1"/>
        </dgm:presLayoutVars>
      </dgm:prSet>
      <dgm:spPr/>
    </dgm:pt>
    <dgm:pt modelId="{559BB3E9-994D-4128-B197-EAB1B29C0C44}" type="pres">
      <dgm:prSet presAssocID="{B113E442-4A34-498E-9BB5-1C182601CA4F}" presName="parSpace" presStyleCnt="0"/>
      <dgm:spPr/>
    </dgm:pt>
    <dgm:pt modelId="{A4E97EFE-6EF6-42C2-971C-CF850D2C5268}" type="pres">
      <dgm:prSet presAssocID="{323EA582-B439-4842-BD32-F1351BFB154F}" presName="parTxOnly" presStyleLbl="node1" presStyleIdx="4" presStyleCnt="5">
        <dgm:presLayoutVars>
          <dgm:bulletEnabled val="1"/>
        </dgm:presLayoutVars>
      </dgm:prSet>
      <dgm:spPr/>
    </dgm:pt>
  </dgm:ptLst>
  <dgm:cxnLst>
    <dgm:cxn modelId="{C620F160-ED28-4449-9065-AD9DED70C300}" srcId="{1B70DE9D-9EAA-47C1-8F8A-1F001EB01395}" destId="{323EA582-B439-4842-BD32-F1351BFB154F}" srcOrd="4" destOrd="0" parTransId="{C3D2F4E0-57A4-4FB9-A34F-7E6EA13EE5DB}" sibTransId="{CDC00CF5-140B-4EFE-BD3C-10C2CE762F52}"/>
    <dgm:cxn modelId="{DDD06370-EFC9-46B4-9C36-691D67B5822B}" type="presOf" srcId="{323EA582-B439-4842-BD32-F1351BFB154F}" destId="{A4E97EFE-6EF6-42C2-971C-CF850D2C5268}" srcOrd="0" destOrd="0" presId="urn:microsoft.com/office/officeart/2005/8/layout/hChevron3"/>
    <dgm:cxn modelId="{B0C82653-A948-45D8-9750-D486B7D06B7F}" srcId="{1B70DE9D-9EAA-47C1-8F8A-1F001EB01395}" destId="{12A8725E-A1C8-4BE8-8FE5-6EF327F2D0FD}" srcOrd="0" destOrd="0" parTransId="{0770A3C0-F9C0-41FB-9430-0C46E934FCD8}" sibTransId="{5C938A54-0307-4F88-BE6E-F457876962FC}"/>
    <dgm:cxn modelId="{A0FD5C82-DE19-4CEC-852C-1CD06BB29050}" type="presOf" srcId="{12A8725E-A1C8-4BE8-8FE5-6EF327F2D0FD}" destId="{E70C4C1F-0641-4146-96BD-229A7ACCEAF7}" srcOrd="0" destOrd="0" presId="urn:microsoft.com/office/officeart/2005/8/layout/hChevron3"/>
    <dgm:cxn modelId="{0498509A-0D40-44F0-BA07-CCD3F0F8F5C0}" type="presOf" srcId="{A5BA82AB-3724-43C6-8000-F8B4287A77F2}" destId="{073B59B6-7340-4C33-BC1E-394F100FB58A}" srcOrd="0" destOrd="0" presId="urn:microsoft.com/office/officeart/2005/8/layout/hChevron3"/>
    <dgm:cxn modelId="{4942EE9A-141B-4848-B609-B9B85F4837BB}" type="presOf" srcId="{C79C346A-EBBA-468B-9FDC-A910CD5D6768}" destId="{CFB0F80A-2AFB-4A61-968A-C4964C9E9B77}" srcOrd="0" destOrd="0" presId="urn:microsoft.com/office/officeart/2005/8/layout/hChevron3"/>
    <dgm:cxn modelId="{494B83BC-4340-4DC6-A640-8A47AA82A0C7}" srcId="{1B70DE9D-9EAA-47C1-8F8A-1F001EB01395}" destId="{C79C346A-EBBA-468B-9FDC-A910CD5D6768}" srcOrd="2" destOrd="0" parTransId="{8CDE1503-B132-404B-BFFE-0ED51214E225}" sibTransId="{570640E2-3E9C-4796-8AFF-AC80EAC778D5}"/>
    <dgm:cxn modelId="{8E6B70D5-8217-4C17-94D2-EBEB00CC85CA}" srcId="{1B70DE9D-9EAA-47C1-8F8A-1F001EB01395}" destId="{A5BA82AB-3724-43C6-8000-F8B4287A77F2}" srcOrd="3" destOrd="0" parTransId="{B7B11A51-DEE0-45F6-A8A6-0C0565DC0A24}" sibTransId="{B113E442-4A34-498E-9BB5-1C182601CA4F}"/>
    <dgm:cxn modelId="{CA1192D6-1C26-45C2-B082-56FE57052BAB}" srcId="{1B70DE9D-9EAA-47C1-8F8A-1F001EB01395}" destId="{9851E06A-C124-4A7B-BB26-A94478877032}" srcOrd="1" destOrd="0" parTransId="{C310A26B-BCF5-4786-855B-47F0205AB816}" sibTransId="{3A752604-7B55-42D0-9AE7-7C833DFBF906}"/>
    <dgm:cxn modelId="{32ED29E1-C70F-4134-91FD-D0F6AD586806}" type="presOf" srcId="{9851E06A-C124-4A7B-BB26-A94478877032}" destId="{0B2D12D0-3B1A-4B09-9D21-E782582CA652}" srcOrd="0" destOrd="0" presId="urn:microsoft.com/office/officeart/2005/8/layout/hChevron3"/>
    <dgm:cxn modelId="{80B613FB-FFB4-4774-8B51-01587F7FF02F}" type="presOf" srcId="{1B70DE9D-9EAA-47C1-8F8A-1F001EB01395}" destId="{7DFDCB47-9731-44D7-8625-48134DBA6EAE}" srcOrd="0" destOrd="0" presId="urn:microsoft.com/office/officeart/2005/8/layout/hChevron3"/>
    <dgm:cxn modelId="{04E6A567-9511-498E-A0CF-8F61601F8ADA}" type="presParOf" srcId="{7DFDCB47-9731-44D7-8625-48134DBA6EAE}" destId="{E70C4C1F-0641-4146-96BD-229A7ACCEAF7}" srcOrd="0" destOrd="0" presId="urn:microsoft.com/office/officeart/2005/8/layout/hChevron3"/>
    <dgm:cxn modelId="{F53E661D-5B15-490A-A5F9-1F8D17D752DB}" type="presParOf" srcId="{7DFDCB47-9731-44D7-8625-48134DBA6EAE}" destId="{09E9FF4F-ADB7-462D-B92C-4164D702498B}" srcOrd="1" destOrd="0" presId="urn:microsoft.com/office/officeart/2005/8/layout/hChevron3"/>
    <dgm:cxn modelId="{D5547828-9FD0-42B5-9579-A517EACE2112}" type="presParOf" srcId="{7DFDCB47-9731-44D7-8625-48134DBA6EAE}" destId="{0B2D12D0-3B1A-4B09-9D21-E782582CA652}" srcOrd="2" destOrd="0" presId="urn:microsoft.com/office/officeart/2005/8/layout/hChevron3"/>
    <dgm:cxn modelId="{F78F93A0-3A2C-40B2-AA21-70375AD9CCEE}" type="presParOf" srcId="{7DFDCB47-9731-44D7-8625-48134DBA6EAE}" destId="{B0A58D40-EC0F-462D-A331-EE18F5CF53D5}" srcOrd="3" destOrd="0" presId="urn:microsoft.com/office/officeart/2005/8/layout/hChevron3"/>
    <dgm:cxn modelId="{2F80F45E-D490-4F7A-B440-03328465C8C1}" type="presParOf" srcId="{7DFDCB47-9731-44D7-8625-48134DBA6EAE}" destId="{CFB0F80A-2AFB-4A61-968A-C4964C9E9B77}" srcOrd="4" destOrd="0" presId="urn:microsoft.com/office/officeart/2005/8/layout/hChevron3"/>
    <dgm:cxn modelId="{6EBB526E-8887-4434-9B37-4EFA20DAFFBA}" type="presParOf" srcId="{7DFDCB47-9731-44D7-8625-48134DBA6EAE}" destId="{80AEABA4-76A0-4E06-8C27-92525F8DBD3E}" srcOrd="5" destOrd="0" presId="urn:microsoft.com/office/officeart/2005/8/layout/hChevron3"/>
    <dgm:cxn modelId="{EA2A1D1D-9690-4632-AA8C-CF659EFAEEBF}" type="presParOf" srcId="{7DFDCB47-9731-44D7-8625-48134DBA6EAE}" destId="{073B59B6-7340-4C33-BC1E-394F100FB58A}" srcOrd="6" destOrd="0" presId="urn:microsoft.com/office/officeart/2005/8/layout/hChevron3"/>
    <dgm:cxn modelId="{9161B703-03D3-437C-89B5-AD5708E07C70}" type="presParOf" srcId="{7DFDCB47-9731-44D7-8625-48134DBA6EAE}" destId="{559BB3E9-994D-4128-B197-EAB1B29C0C44}" srcOrd="7" destOrd="0" presId="urn:microsoft.com/office/officeart/2005/8/layout/hChevron3"/>
    <dgm:cxn modelId="{FBA7BB47-3913-4804-B2F8-4168D84EE70C}" type="presParOf" srcId="{7DFDCB47-9731-44D7-8625-48134DBA6EAE}" destId="{A4E97EFE-6EF6-42C2-971C-CF850D2C5268}"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D4B8FB8-4D96-4DB2-8396-7A518DA952A5}" type="doc">
      <dgm:prSet loTypeId="urn:microsoft.com/office/officeart/2005/8/layout/process1" loCatId="process" qsTypeId="urn:microsoft.com/office/officeart/2005/8/quickstyle/simple1" qsCatId="simple" csTypeId="urn:microsoft.com/office/officeart/2005/8/colors/accent1_1" csCatId="accent1" phldr="1"/>
      <dgm:spPr/>
      <dgm:t>
        <a:bodyPr/>
        <a:lstStyle/>
        <a:p>
          <a:endParaRPr lang="es-MX"/>
        </a:p>
      </dgm:t>
    </dgm:pt>
    <dgm:pt modelId="{2FEABBC7-72BC-4C90-8329-2E452E508446}">
      <dgm:prSet phldrT="[Texto]"/>
      <dgm:spPr/>
      <dgm:t>
        <a:bodyPr/>
        <a:lstStyle/>
        <a:p>
          <a:r>
            <a:rPr lang="es-MX" b="1" dirty="0">
              <a:latin typeface="Times New Roman" panose="02020603050405020304" pitchFamily="18" charset="0"/>
              <a:cs typeface="Times New Roman" panose="02020603050405020304" pitchFamily="18" charset="0"/>
            </a:rPr>
            <a:t>ETAPA 3</a:t>
          </a:r>
        </a:p>
        <a:p>
          <a:r>
            <a:rPr lang="es-MX" dirty="0">
              <a:latin typeface="Times New Roman" panose="02020603050405020304" pitchFamily="18" charset="0"/>
              <a:cs typeface="Times New Roman" panose="02020603050405020304" pitchFamily="18" charset="0"/>
            </a:rPr>
            <a:t>Selección de las técnicas de muestreo</a:t>
          </a:r>
        </a:p>
      </dgm:t>
    </dgm:pt>
    <dgm:pt modelId="{8EFC9DAF-2524-4A3A-9521-EC6816073CF7}" type="parTrans" cxnId="{BA4FFC71-4DB8-4EAE-B90D-F5627A62DBF3}">
      <dgm:prSet/>
      <dgm:spPr/>
      <dgm:t>
        <a:bodyPr/>
        <a:lstStyle/>
        <a:p>
          <a:endParaRPr lang="es-MX">
            <a:latin typeface="Times New Roman" panose="02020603050405020304" pitchFamily="18" charset="0"/>
            <a:cs typeface="Times New Roman" panose="02020603050405020304" pitchFamily="18" charset="0"/>
          </a:endParaRPr>
        </a:p>
      </dgm:t>
    </dgm:pt>
    <dgm:pt modelId="{3A27EAE9-BE6F-4D19-8940-FFEDEC2DDB07}" type="sibTrans" cxnId="{BA4FFC71-4DB8-4EAE-B90D-F5627A62DBF3}">
      <dgm:prSet/>
      <dgm:spPr/>
      <dgm:t>
        <a:bodyPr/>
        <a:lstStyle/>
        <a:p>
          <a:endParaRPr lang="es-MX">
            <a:latin typeface="Times New Roman" panose="02020603050405020304" pitchFamily="18" charset="0"/>
            <a:cs typeface="Times New Roman" panose="02020603050405020304" pitchFamily="18" charset="0"/>
          </a:endParaRPr>
        </a:p>
      </dgm:t>
    </dgm:pt>
    <dgm:pt modelId="{59C938ED-35F9-4788-9A28-FB1F1F407902}">
      <dgm:prSet phldrT="[Texto]"/>
      <dgm:spPr/>
      <dgm:t>
        <a:bodyPr/>
        <a:lstStyle/>
        <a:p>
          <a:r>
            <a:rPr lang="es-MX" b="1" dirty="0">
              <a:latin typeface="Times New Roman" panose="02020603050405020304" pitchFamily="18" charset="0"/>
              <a:cs typeface="Times New Roman" panose="02020603050405020304" pitchFamily="18" charset="0"/>
            </a:rPr>
            <a:t>ETAPA 4</a:t>
          </a:r>
        </a:p>
        <a:p>
          <a:r>
            <a:rPr lang="es-MX" dirty="0">
              <a:latin typeface="Times New Roman" panose="02020603050405020304" pitchFamily="18" charset="0"/>
              <a:cs typeface="Times New Roman" panose="02020603050405020304" pitchFamily="18" charset="0"/>
            </a:rPr>
            <a:t>Determinación del tamaño de la muestra</a:t>
          </a:r>
        </a:p>
      </dgm:t>
    </dgm:pt>
    <dgm:pt modelId="{ACE7BD5D-E950-4E05-98D3-C79C604B7F56}" type="parTrans" cxnId="{38FE7D9D-DE4F-4A2F-A1E2-B654B32E58D6}">
      <dgm:prSet/>
      <dgm:spPr/>
      <dgm:t>
        <a:bodyPr/>
        <a:lstStyle/>
        <a:p>
          <a:endParaRPr lang="es-MX">
            <a:latin typeface="Times New Roman" panose="02020603050405020304" pitchFamily="18" charset="0"/>
            <a:cs typeface="Times New Roman" panose="02020603050405020304" pitchFamily="18" charset="0"/>
          </a:endParaRPr>
        </a:p>
      </dgm:t>
    </dgm:pt>
    <dgm:pt modelId="{4129F329-28EC-4E89-A866-ECB552B767BB}" type="sibTrans" cxnId="{38FE7D9D-DE4F-4A2F-A1E2-B654B32E58D6}">
      <dgm:prSet/>
      <dgm:spPr/>
      <dgm:t>
        <a:bodyPr/>
        <a:lstStyle/>
        <a:p>
          <a:endParaRPr lang="es-MX">
            <a:latin typeface="Times New Roman" panose="02020603050405020304" pitchFamily="18" charset="0"/>
            <a:cs typeface="Times New Roman" panose="02020603050405020304" pitchFamily="18" charset="0"/>
          </a:endParaRPr>
        </a:p>
      </dgm:t>
    </dgm:pt>
    <dgm:pt modelId="{C2E512C4-33B5-4718-902D-91932D03496F}">
      <dgm:prSet phldrT="[Texto]"/>
      <dgm:spPr/>
      <dgm:t>
        <a:bodyPr/>
        <a:lstStyle/>
        <a:p>
          <a:r>
            <a:rPr lang="es-MX" b="1" dirty="0">
              <a:latin typeface="Times New Roman" panose="02020603050405020304" pitchFamily="18" charset="0"/>
              <a:cs typeface="Times New Roman" panose="02020603050405020304" pitchFamily="18" charset="0"/>
            </a:rPr>
            <a:t>ETAPA 5</a:t>
          </a:r>
        </a:p>
        <a:p>
          <a:r>
            <a:rPr lang="es-MX" dirty="0">
              <a:latin typeface="Times New Roman" panose="02020603050405020304" pitchFamily="18" charset="0"/>
              <a:cs typeface="Times New Roman" panose="02020603050405020304" pitchFamily="18" charset="0"/>
            </a:rPr>
            <a:t>Ejecución del proceso de muestreo</a:t>
          </a:r>
        </a:p>
      </dgm:t>
    </dgm:pt>
    <dgm:pt modelId="{02DCD470-163C-4174-870A-A8B1219FDC4F}" type="parTrans" cxnId="{F7AEBD03-0B94-40B6-A4F6-76F2F373D142}">
      <dgm:prSet/>
      <dgm:spPr/>
      <dgm:t>
        <a:bodyPr/>
        <a:lstStyle/>
        <a:p>
          <a:endParaRPr lang="es-MX">
            <a:latin typeface="Times New Roman" panose="02020603050405020304" pitchFamily="18" charset="0"/>
            <a:cs typeface="Times New Roman" panose="02020603050405020304" pitchFamily="18" charset="0"/>
          </a:endParaRPr>
        </a:p>
      </dgm:t>
    </dgm:pt>
    <dgm:pt modelId="{A617AFE4-DB8C-40B5-B865-FDBA5FFA2A31}" type="sibTrans" cxnId="{F7AEBD03-0B94-40B6-A4F6-76F2F373D142}">
      <dgm:prSet/>
      <dgm:spPr/>
      <dgm:t>
        <a:bodyPr/>
        <a:lstStyle/>
        <a:p>
          <a:endParaRPr lang="es-MX">
            <a:latin typeface="Times New Roman" panose="02020603050405020304" pitchFamily="18" charset="0"/>
            <a:cs typeface="Times New Roman" panose="02020603050405020304" pitchFamily="18" charset="0"/>
          </a:endParaRPr>
        </a:p>
      </dgm:t>
    </dgm:pt>
    <dgm:pt modelId="{DF205024-46E5-4650-ADD2-EEE5DEF652ED}">
      <dgm:prSet/>
      <dgm:spPr>
        <a:solidFill>
          <a:schemeClr val="accent1">
            <a:lumMod val="60000"/>
            <a:lumOff val="40000"/>
          </a:schemeClr>
        </a:solidFill>
      </dgm:spPr>
      <dgm:t>
        <a:bodyPr/>
        <a:lstStyle/>
        <a:p>
          <a:r>
            <a:rPr lang="es-MX" b="1" dirty="0">
              <a:latin typeface="Times New Roman" panose="02020603050405020304" pitchFamily="18" charset="0"/>
              <a:cs typeface="Times New Roman" panose="02020603050405020304" pitchFamily="18" charset="0"/>
            </a:rPr>
            <a:t>ETAPA 2</a:t>
          </a:r>
        </a:p>
        <a:p>
          <a:r>
            <a:rPr lang="es-MX" dirty="0">
              <a:latin typeface="Times New Roman" panose="02020603050405020304" pitchFamily="18" charset="0"/>
              <a:cs typeface="Times New Roman" panose="02020603050405020304" pitchFamily="18" charset="0"/>
            </a:rPr>
            <a:t>Delimitar a la población</a:t>
          </a:r>
        </a:p>
      </dgm:t>
    </dgm:pt>
    <dgm:pt modelId="{533C0090-30DA-4185-970C-9F37A6DDF891}" type="parTrans" cxnId="{6D5BF4E3-B859-4165-983C-C8941645F432}">
      <dgm:prSet/>
      <dgm:spPr/>
      <dgm:t>
        <a:bodyPr/>
        <a:lstStyle/>
        <a:p>
          <a:endParaRPr lang="es-MX">
            <a:latin typeface="Times New Roman" panose="02020603050405020304" pitchFamily="18" charset="0"/>
            <a:cs typeface="Times New Roman" panose="02020603050405020304" pitchFamily="18" charset="0"/>
          </a:endParaRPr>
        </a:p>
      </dgm:t>
    </dgm:pt>
    <dgm:pt modelId="{25DB5797-81F4-4847-9348-D17A2691323E}" type="sibTrans" cxnId="{6D5BF4E3-B859-4165-983C-C8941645F432}">
      <dgm:prSet/>
      <dgm:spPr/>
      <dgm:t>
        <a:bodyPr/>
        <a:lstStyle/>
        <a:p>
          <a:endParaRPr lang="es-MX">
            <a:latin typeface="Times New Roman" panose="02020603050405020304" pitchFamily="18" charset="0"/>
            <a:cs typeface="Times New Roman" panose="02020603050405020304" pitchFamily="18" charset="0"/>
          </a:endParaRPr>
        </a:p>
      </dgm:t>
    </dgm:pt>
    <dgm:pt modelId="{00717164-F10F-4470-9C20-8CF14B87E8A1}">
      <dgm:prSet/>
      <dgm:spPr>
        <a:solidFill>
          <a:schemeClr val="accent1">
            <a:lumMod val="60000"/>
            <a:lumOff val="40000"/>
          </a:schemeClr>
        </a:solidFill>
      </dgm:spPr>
      <dgm:t>
        <a:bodyPr/>
        <a:lstStyle/>
        <a:p>
          <a:r>
            <a:rPr lang="es-MX" b="1" dirty="0">
              <a:latin typeface="Times New Roman" panose="02020603050405020304" pitchFamily="18" charset="0"/>
              <a:cs typeface="Times New Roman" panose="02020603050405020304" pitchFamily="18" charset="0"/>
            </a:rPr>
            <a:t>ETAPA 1</a:t>
          </a:r>
        </a:p>
        <a:p>
          <a:r>
            <a:rPr lang="es-MX" dirty="0">
              <a:latin typeface="Times New Roman" panose="02020603050405020304" pitchFamily="18" charset="0"/>
              <a:cs typeface="Times New Roman" panose="02020603050405020304" pitchFamily="18" charset="0"/>
            </a:rPr>
            <a:t>Definición de la población objetivo</a:t>
          </a:r>
        </a:p>
      </dgm:t>
    </dgm:pt>
    <dgm:pt modelId="{53F9A364-7E44-46FC-ADF8-336B49A2765C}" type="parTrans" cxnId="{BFA32903-08B9-49C9-90DE-E322137B589E}">
      <dgm:prSet/>
      <dgm:spPr/>
      <dgm:t>
        <a:bodyPr/>
        <a:lstStyle/>
        <a:p>
          <a:endParaRPr lang="es-MX">
            <a:latin typeface="Times New Roman" panose="02020603050405020304" pitchFamily="18" charset="0"/>
            <a:cs typeface="Times New Roman" panose="02020603050405020304" pitchFamily="18" charset="0"/>
          </a:endParaRPr>
        </a:p>
      </dgm:t>
    </dgm:pt>
    <dgm:pt modelId="{A955DE56-74A3-4BE1-B28A-3A16BBD27368}" type="sibTrans" cxnId="{BFA32903-08B9-49C9-90DE-E322137B589E}">
      <dgm:prSet/>
      <dgm:spPr/>
      <dgm:t>
        <a:bodyPr/>
        <a:lstStyle/>
        <a:p>
          <a:endParaRPr lang="es-MX">
            <a:latin typeface="Times New Roman" panose="02020603050405020304" pitchFamily="18" charset="0"/>
            <a:cs typeface="Times New Roman" panose="02020603050405020304" pitchFamily="18" charset="0"/>
          </a:endParaRPr>
        </a:p>
      </dgm:t>
    </dgm:pt>
    <dgm:pt modelId="{58A02B60-B1CB-4D5C-AD9B-EB3314D5B8E2}" type="pres">
      <dgm:prSet presAssocID="{8D4B8FB8-4D96-4DB2-8396-7A518DA952A5}" presName="Name0" presStyleCnt="0">
        <dgm:presLayoutVars>
          <dgm:dir/>
          <dgm:resizeHandles val="exact"/>
        </dgm:presLayoutVars>
      </dgm:prSet>
      <dgm:spPr/>
    </dgm:pt>
    <dgm:pt modelId="{45F11E4B-3DF5-4A6B-86E6-41F6FF193A51}" type="pres">
      <dgm:prSet presAssocID="{00717164-F10F-4470-9C20-8CF14B87E8A1}" presName="node" presStyleLbl="node1" presStyleIdx="0" presStyleCnt="5" custScaleY="212696">
        <dgm:presLayoutVars>
          <dgm:bulletEnabled val="1"/>
        </dgm:presLayoutVars>
      </dgm:prSet>
      <dgm:spPr/>
    </dgm:pt>
    <dgm:pt modelId="{780A6D60-D483-4FB4-878D-2845761925AB}" type="pres">
      <dgm:prSet presAssocID="{A955DE56-74A3-4BE1-B28A-3A16BBD27368}" presName="sibTrans" presStyleLbl="sibTrans2D1" presStyleIdx="0" presStyleCnt="4"/>
      <dgm:spPr/>
    </dgm:pt>
    <dgm:pt modelId="{8172D192-CCC3-4C94-8B29-C91D2AC79AC7}" type="pres">
      <dgm:prSet presAssocID="{A955DE56-74A3-4BE1-B28A-3A16BBD27368}" presName="connectorText" presStyleLbl="sibTrans2D1" presStyleIdx="0" presStyleCnt="4"/>
      <dgm:spPr/>
    </dgm:pt>
    <dgm:pt modelId="{BD0F0E9D-E747-4DB0-944A-8C7D1F06770B}" type="pres">
      <dgm:prSet presAssocID="{DF205024-46E5-4650-ADD2-EEE5DEF652ED}" presName="node" presStyleLbl="node1" presStyleIdx="1" presStyleCnt="5" custScaleY="212696">
        <dgm:presLayoutVars>
          <dgm:bulletEnabled val="1"/>
        </dgm:presLayoutVars>
      </dgm:prSet>
      <dgm:spPr/>
    </dgm:pt>
    <dgm:pt modelId="{38C8C8B3-6D67-4777-A142-33625D08B54C}" type="pres">
      <dgm:prSet presAssocID="{25DB5797-81F4-4847-9348-D17A2691323E}" presName="sibTrans" presStyleLbl="sibTrans2D1" presStyleIdx="1" presStyleCnt="4"/>
      <dgm:spPr/>
    </dgm:pt>
    <dgm:pt modelId="{44272282-7890-4534-A927-F447EE26F567}" type="pres">
      <dgm:prSet presAssocID="{25DB5797-81F4-4847-9348-D17A2691323E}" presName="connectorText" presStyleLbl="sibTrans2D1" presStyleIdx="1" presStyleCnt="4"/>
      <dgm:spPr/>
    </dgm:pt>
    <dgm:pt modelId="{4A67FA9A-0857-440C-8D66-6BD1D1A85671}" type="pres">
      <dgm:prSet presAssocID="{2FEABBC7-72BC-4C90-8329-2E452E508446}" presName="node" presStyleLbl="node1" presStyleIdx="2" presStyleCnt="5" custScaleY="212696">
        <dgm:presLayoutVars>
          <dgm:bulletEnabled val="1"/>
        </dgm:presLayoutVars>
      </dgm:prSet>
      <dgm:spPr/>
    </dgm:pt>
    <dgm:pt modelId="{0EBB4721-4C77-49D1-98FE-64AB257BF717}" type="pres">
      <dgm:prSet presAssocID="{3A27EAE9-BE6F-4D19-8940-FFEDEC2DDB07}" presName="sibTrans" presStyleLbl="sibTrans2D1" presStyleIdx="2" presStyleCnt="4"/>
      <dgm:spPr/>
    </dgm:pt>
    <dgm:pt modelId="{DE61F73F-ED5E-4246-B7C5-98D145999D7F}" type="pres">
      <dgm:prSet presAssocID="{3A27EAE9-BE6F-4D19-8940-FFEDEC2DDB07}" presName="connectorText" presStyleLbl="sibTrans2D1" presStyleIdx="2" presStyleCnt="4"/>
      <dgm:spPr/>
    </dgm:pt>
    <dgm:pt modelId="{1FE44AEB-33A1-4763-9049-C83D6F60AA50}" type="pres">
      <dgm:prSet presAssocID="{59C938ED-35F9-4788-9A28-FB1F1F407902}" presName="node" presStyleLbl="node1" presStyleIdx="3" presStyleCnt="5" custScaleY="212696">
        <dgm:presLayoutVars>
          <dgm:bulletEnabled val="1"/>
        </dgm:presLayoutVars>
      </dgm:prSet>
      <dgm:spPr/>
    </dgm:pt>
    <dgm:pt modelId="{F6F65DB2-C3FA-4B28-B5E4-7467DA156C6D}" type="pres">
      <dgm:prSet presAssocID="{4129F329-28EC-4E89-A866-ECB552B767BB}" presName="sibTrans" presStyleLbl="sibTrans2D1" presStyleIdx="3" presStyleCnt="4"/>
      <dgm:spPr/>
    </dgm:pt>
    <dgm:pt modelId="{AC6F192D-6DB8-4474-A126-F148A5E71F56}" type="pres">
      <dgm:prSet presAssocID="{4129F329-28EC-4E89-A866-ECB552B767BB}" presName="connectorText" presStyleLbl="sibTrans2D1" presStyleIdx="3" presStyleCnt="4"/>
      <dgm:spPr/>
    </dgm:pt>
    <dgm:pt modelId="{EFE0D648-8C7B-42B4-BA55-792B8B019758}" type="pres">
      <dgm:prSet presAssocID="{C2E512C4-33B5-4718-902D-91932D03496F}" presName="node" presStyleLbl="node1" presStyleIdx="4" presStyleCnt="5" custScaleY="212696">
        <dgm:presLayoutVars>
          <dgm:bulletEnabled val="1"/>
        </dgm:presLayoutVars>
      </dgm:prSet>
      <dgm:spPr/>
    </dgm:pt>
  </dgm:ptLst>
  <dgm:cxnLst>
    <dgm:cxn modelId="{BFA32903-08B9-49C9-90DE-E322137B589E}" srcId="{8D4B8FB8-4D96-4DB2-8396-7A518DA952A5}" destId="{00717164-F10F-4470-9C20-8CF14B87E8A1}" srcOrd="0" destOrd="0" parTransId="{53F9A364-7E44-46FC-ADF8-336B49A2765C}" sibTransId="{A955DE56-74A3-4BE1-B28A-3A16BBD27368}"/>
    <dgm:cxn modelId="{F7AEBD03-0B94-40B6-A4F6-76F2F373D142}" srcId="{8D4B8FB8-4D96-4DB2-8396-7A518DA952A5}" destId="{C2E512C4-33B5-4718-902D-91932D03496F}" srcOrd="4" destOrd="0" parTransId="{02DCD470-163C-4174-870A-A8B1219FDC4F}" sibTransId="{A617AFE4-DB8C-40B5-B865-FDBA5FFA2A31}"/>
    <dgm:cxn modelId="{84F90218-C9AF-47DF-A769-E31330B89475}" type="presOf" srcId="{59C938ED-35F9-4788-9A28-FB1F1F407902}" destId="{1FE44AEB-33A1-4763-9049-C83D6F60AA50}" srcOrd="0" destOrd="0" presId="urn:microsoft.com/office/officeart/2005/8/layout/process1"/>
    <dgm:cxn modelId="{0424491C-8A12-4649-A852-B14C4FE9C2C2}" type="presOf" srcId="{DF205024-46E5-4650-ADD2-EEE5DEF652ED}" destId="{BD0F0E9D-E747-4DB0-944A-8C7D1F06770B}" srcOrd="0" destOrd="0" presId="urn:microsoft.com/office/officeart/2005/8/layout/process1"/>
    <dgm:cxn modelId="{F00DAD27-609C-40BB-B596-BE3CD2E4264A}" type="presOf" srcId="{8D4B8FB8-4D96-4DB2-8396-7A518DA952A5}" destId="{58A02B60-B1CB-4D5C-AD9B-EB3314D5B8E2}" srcOrd="0" destOrd="0" presId="urn:microsoft.com/office/officeart/2005/8/layout/process1"/>
    <dgm:cxn modelId="{31A97662-1FD5-49F7-BB4F-9BE80127D2C5}" type="presOf" srcId="{25DB5797-81F4-4847-9348-D17A2691323E}" destId="{38C8C8B3-6D67-4777-A142-33625D08B54C}" srcOrd="0" destOrd="0" presId="urn:microsoft.com/office/officeart/2005/8/layout/process1"/>
    <dgm:cxn modelId="{CBD0404E-7673-4B82-AC2D-6EA8D979B1A3}" type="presOf" srcId="{4129F329-28EC-4E89-A866-ECB552B767BB}" destId="{AC6F192D-6DB8-4474-A126-F148A5E71F56}" srcOrd="1" destOrd="0" presId="urn:microsoft.com/office/officeart/2005/8/layout/process1"/>
    <dgm:cxn modelId="{598FF850-2AA6-4155-8D5E-A88FE7E40891}" type="presOf" srcId="{A955DE56-74A3-4BE1-B28A-3A16BBD27368}" destId="{8172D192-CCC3-4C94-8B29-C91D2AC79AC7}" srcOrd="1" destOrd="0" presId="urn:microsoft.com/office/officeart/2005/8/layout/process1"/>
    <dgm:cxn modelId="{BA4FFC71-4DB8-4EAE-B90D-F5627A62DBF3}" srcId="{8D4B8FB8-4D96-4DB2-8396-7A518DA952A5}" destId="{2FEABBC7-72BC-4C90-8329-2E452E508446}" srcOrd="2" destOrd="0" parTransId="{8EFC9DAF-2524-4A3A-9521-EC6816073CF7}" sibTransId="{3A27EAE9-BE6F-4D19-8940-FFEDEC2DDB07}"/>
    <dgm:cxn modelId="{4F711475-6796-4981-9DD7-1719E5F7249F}" type="presOf" srcId="{3A27EAE9-BE6F-4D19-8940-FFEDEC2DDB07}" destId="{0EBB4721-4C77-49D1-98FE-64AB257BF717}" srcOrd="0" destOrd="0" presId="urn:microsoft.com/office/officeart/2005/8/layout/process1"/>
    <dgm:cxn modelId="{38FE7D9D-DE4F-4A2F-A1E2-B654B32E58D6}" srcId="{8D4B8FB8-4D96-4DB2-8396-7A518DA952A5}" destId="{59C938ED-35F9-4788-9A28-FB1F1F407902}" srcOrd="3" destOrd="0" parTransId="{ACE7BD5D-E950-4E05-98D3-C79C604B7F56}" sibTransId="{4129F329-28EC-4E89-A866-ECB552B767BB}"/>
    <dgm:cxn modelId="{AF3431A6-4EE0-4BC2-A4FC-9105D09024DE}" type="presOf" srcId="{00717164-F10F-4470-9C20-8CF14B87E8A1}" destId="{45F11E4B-3DF5-4A6B-86E6-41F6FF193A51}" srcOrd="0" destOrd="0" presId="urn:microsoft.com/office/officeart/2005/8/layout/process1"/>
    <dgm:cxn modelId="{28875FAC-2561-4BC1-AEC4-D5349EBC904B}" type="presOf" srcId="{3A27EAE9-BE6F-4D19-8940-FFEDEC2DDB07}" destId="{DE61F73F-ED5E-4246-B7C5-98D145999D7F}" srcOrd="1" destOrd="0" presId="urn:microsoft.com/office/officeart/2005/8/layout/process1"/>
    <dgm:cxn modelId="{36F9C9B8-C601-41D7-A031-B5D41E770087}" type="presOf" srcId="{25DB5797-81F4-4847-9348-D17A2691323E}" destId="{44272282-7890-4534-A927-F447EE26F567}" srcOrd="1" destOrd="0" presId="urn:microsoft.com/office/officeart/2005/8/layout/process1"/>
    <dgm:cxn modelId="{CC7B96BE-F75C-49CF-8956-E90B2D274B46}" type="presOf" srcId="{2FEABBC7-72BC-4C90-8329-2E452E508446}" destId="{4A67FA9A-0857-440C-8D66-6BD1D1A85671}" srcOrd="0" destOrd="0" presId="urn:microsoft.com/office/officeart/2005/8/layout/process1"/>
    <dgm:cxn modelId="{C257EACF-9A64-4A31-907C-31DE762F04F1}" type="presOf" srcId="{4129F329-28EC-4E89-A866-ECB552B767BB}" destId="{F6F65DB2-C3FA-4B28-B5E4-7467DA156C6D}" srcOrd="0" destOrd="0" presId="urn:microsoft.com/office/officeart/2005/8/layout/process1"/>
    <dgm:cxn modelId="{06A908E2-8425-4EC9-80AD-F4280314086E}" type="presOf" srcId="{C2E512C4-33B5-4718-902D-91932D03496F}" destId="{EFE0D648-8C7B-42B4-BA55-792B8B019758}" srcOrd="0" destOrd="0" presId="urn:microsoft.com/office/officeart/2005/8/layout/process1"/>
    <dgm:cxn modelId="{6D5BF4E3-B859-4165-983C-C8941645F432}" srcId="{8D4B8FB8-4D96-4DB2-8396-7A518DA952A5}" destId="{DF205024-46E5-4650-ADD2-EEE5DEF652ED}" srcOrd="1" destOrd="0" parTransId="{533C0090-30DA-4185-970C-9F37A6DDF891}" sibTransId="{25DB5797-81F4-4847-9348-D17A2691323E}"/>
    <dgm:cxn modelId="{BD1D8AE7-8906-4C10-B944-52BAD0AC1FC6}" type="presOf" srcId="{A955DE56-74A3-4BE1-B28A-3A16BBD27368}" destId="{780A6D60-D483-4FB4-878D-2845761925AB}" srcOrd="0" destOrd="0" presId="urn:microsoft.com/office/officeart/2005/8/layout/process1"/>
    <dgm:cxn modelId="{A63F5B4A-1E6D-4391-9439-DB89A570B0EF}" type="presParOf" srcId="{58A02B60-B1CB-4D5C-AD9B-EB3314D5B8E2}" destId="{45F11E4B-3DF5-4A6B-86E6-41F6FF193A51}" srcOrd="0" destOrd="0" presId="urn:microsoft.com/office/officeart/2005/8/layout/process1"/>
    <dgm:cxn modelId="{4BA57D06-037D-4D4D-A37C-70802B2F5D1F}" type="presParOf" srcId="{58A02B60-B1CB-4D5C-AD9B-EB3314D5B8E2}" destId="{780A6D60-D483-4FB4-878D-2845761925AB}" srcOrd="1" destOrd="0" presId="urn:microsoft.com/office/officeart/2005/8/layout/process1"/>
    <dgm:cxn modelId="{2650C2CA-96B6-46F6-98E9-F06D511EC66D}" type="presParOf" srcId="{780A6D60-D483-4FB4-878D-2845761925AB}" destId="{8172D192-CCC3-4C94-8B29-C91D2AC79AC7}" srcOrd="0" destOrd="0" presId="urn:microsoft.com/office/officeart/2005/8/layout/process1"/>
    <dgm:cxn modelId="{4ED22BAB-5D58-467F-BA05-E655771CC0DB}" type="presParOf" srcId="{58A02B60-B1CB-4D5C-AD9B-EB3314D5B8E2}" destId="{BD0F0E9D-E747-4DB0-944A-8C7D1F06770B}" srcOrd="2" destOrd="0" presId="urn:microsoft.com/office/officeart/2005/8/layout/process1"/>
    <dgm:cxn modelId="{E5C8C692-3D4B-45E6-AE60-DDE4D9F6A54A}" type="presParOf" srcId="{58A02B60-B1CB-4D5C-AD9B-EB3314D5B8E2}" destId="{38C8C8B3-6D67-4777-A142-33625D08B54C}" srcOrd="3" destOrd="0" presId="urn:microsoft.com/office/officeart/2005/8/layout/process1"/>
    <dgm:cxn modelId="{AF6D5314-E067-462F-A007-9255415BF939}" type="presParOf" srcId="{38C8C8B3-6D67-4777-A142-33625D08B54C}" destId="{44272282-7890-4534-A927-F447EE26F567}" srcOrd="0" destOrd="0" presId="urn:microsoft.com/office/officeart/2005/8/layout/process1"/>
    <dgm:cxn modelId="{E106CB2C-1720-417F-A7CF-95D645CF21D9}" type="presParOf" srcId="{58A02B60-B1CB-4D5C-AD9B-EB3314D5B8E2}" destId="{4A67FA9A-0857-440C-8D66-6BD1D1A85671}" srcOrd="4" destOrd="0" presId="urn:microsoft.com/office/officeart/2005/8/layout/process1"/>
    <dgm:cxn modelId="{5DCC2EE9-C81D-44AF-9CED-F8CDA57CA394}" type="presParOf" srcId="{58A02B60-B1CB-4D5C-AD9B-EB3314D5B8E2}" destId="{0EBB4721-4C77-49D1-98FE-64AB257BF717}" srcOrd="5" destOrd="0" presId="urn:microsoft.com/office/officeart/2005/8/layout/process1"/>
    <dgm:cxn modelId="{A5345AD1-4D2F-40AD-8494-A7687B39505C}" type="presParOf" srcId="{0EBB4721-4C77-49D1-98FE-64AB257BF717}" destId="{DE61F73F-ED5E-4246-B7C5-98D145999D7F}" srcOrd="0" destOrd="0" presId="urn:microsoft.com/office/officeart/2005/8/layout/process1"/>
    <dgm:cxn modelId="{96100422-E12C-4970-B07F-175BDA928F35}" type="presParOf" srcId="{58A02B60-B1CB-4D5C-AD9B-EB3314D5B8E2}" destId="{1FE44AEB-33A1-4763-9049-C83D6F60AA50}" srcOrd="6" destOrd="0" presId="urn:microsoft.com/office/officeart/2005/8/layout/process1"/>
    <dgm:cxn modelId="{2EB73109-8566-4874-B2FE-1CC1B899DEFF}" type="presParOf" srcId="{58A02B60-B1CB-4D5C-AD9B-EB3314D5B8E2}" destId="{F6F65DB2-C3FA-4B28-B5E4-7467DA156C6D}" srcOrd="7" destOrd="0" presId="urn:microsoft.com/office/officeart/2005/8/layout/process1"/>
    <dgm:cxn modelId="{0BCF4A8E-6081-4773-8841-31228692F0D4}" type="presParOf" srcId="{F6F65DB2-C3FA-4B28-B5E4-7467DA156C6D}" destId="{AC6F192D-6DB8-4474-A126-F148A5E71F56}" srcOrd="0" destOrd="0" presId="urn:microsoft.com/office/officeart/2005/8/layout/process1"/>
    <dgm:cxn modelId="{72CDF0F7-BFE3-43E0-8F1C-055071C2E4A0}" type="presParOf" srcId="{58A02B60-B1CB-4D5C-AD9B-EB3314D5B8E2}" destId="{EFE0D648-8C7B-42B4-BA55-792B8B019758}"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D4B8FB8-4D96-4DB2-8396-7A518DA952A5}" type="doc">
      <dgm:prSet loTypeId="urn:microsoft.com/office/officeart/2005/8/layout/process1" loCatId="process" qsTypeId="urn:microsoft.com/office/officeart/2005/8/quickstyle/simple1" qsCatId="simple" csTypeId="urn:microsoft.com/office/officeart/2005/8/colors/accent1_1" csCatId="accent1" phldr="1"/>
      <dgm:spPr/>
      <dgm:t>
        <a:bodyPr/>
        <a:lstStyle/>
        <a:p>
          <a:endParaRPr lang="es-MX"/>
        </a:p>
      </dgm:t>
    </dgm:pt>
    <dgm:pt modelId="{2FEABBC7-72BC-4C90-8329-2E452E508446}">
      <dgm:prSet phldrT="[Texto]"/>
      <dgm:spPr/>
      <dgm:t>
        <a:bodyPr/>
        <a:lstStyle/>
        <a:p>
          <a:r>
            <a:rPr lang="es-MX" b="1" dirty="0">
              <a:latin typeface="Times New Roman" panose="02020603050405020304" pitchFamily="18" charset="0"/>
              <a:cs typeface="Times New Roman" panose="02020603050405020304" pitchFamily="18" charset="0"/>
            </a:rPr>
            <a:t>ETAPA 3</a:t>
          </a:r>
        </a:p>
        <a:p>
          <a:r>
            <a:rPr lang="es-MX" dirty="0">
              <a:latin typeface="Times New Roman" panose="02020603050405020304" pitchFamily="18" charset="0"/>
              <a:cs typeface="Times New Roman" panose="02020603050405020304" pitchFamily="18" charset="0"/>
            </a:rPr>
            <a:t>Selección de las técnicas de muestreo</a:t>
          </a:r>
        </a:p>
      </dgm:t>
    </dgm:pt>
    <dgm:pt modelId="{8EFC9DAF-2524-4A3A-9521-EC6816073CF7}" type="parTrans" cxnId="{BA4FFC71-4DB8-4EAE-B90D-F5627A62DBF3}">
      <dgm:prSet/>
      <dgm:spPr/>
      <dgm:t>
        <a:bodyPr/>
        <a:lstStyle/>
        <a:p>
          <a:endParaRPr lang="es-MX">
            <a:latin typeface="Times New Roman" panose="02020603050405020304" pitchFamily="18" charset="0"/>
            <a:cs typeface="Times New Roman" panose="02020603050405020304" pitchFamily="18" charset="0"/>
          </a:endParaRPr>
        </a:p>
      </dgm:t>
    </dgm:pt>
    <dgm:pt modelId="{3A27EAE9-BE6F-4D19-8940-FFEDEC2DDB07}" type="sibTrans" cxnId="{BA4FFC71-4DB8-4EAE-B90D-F5627A62DBF3}">
      <dgm:prSet/>
      <dgm:spPr/>
      <dgm:t>
        <a:bodyPr/>
        <a:lstStyle/>
        <a:p>
          <a:endParaRPr lang="es-MX">
            <a:latin typeface="Times New Roman" panose="02020603050405020304" pitchFamily="18" charset="0"/>
            <a:cs typeface="Times New Roman" panose="02020603050405020304" pitchFamily="18" charset="0"/>
          </a:endParaRPr>
        </a:p>
      </dgm:t>
    </dgm:pt>
    <dgm:pt modelId="{59C938ED-35F9-4788-9A28-FB1F1F407902}">
      <dgm:prSet phldrT="[Texto]"/>
      <dgm:spPr/>
      <dgm:t>
        <a:bodyPr/>
        <a:lstStyle/>
        <a:p>
          <a:r>
            <a:rPr lang="es-MX" b="1" dirty="0">
              <a:latin typeface="Times New Roman" panose="02020603050405020304" pitchFamily="18" charset="0"/>
              <a:cs typeface="Times New Roman" panose="02020603050405020304" pitchFamily="18" charset="0"/>
            </a:rPr>
            <a:t>ETAPA 4</a:t>
          </a:r>
        </a:p>
        <a:p>
          <a:r>
            <a:rPr lang="es-MX" dirty="0">
              <a:latin typeface="Times New Roman" panose="02020603050405020304" pitchFamily="18" charset="0"/>
              <a:cs typeface="Times New Roman" panose="02020603050405020304" pitchFamily="18" charset="0"/>
            </a:rPr>
            <a:t>Determinación del tamaño de la muestra</a:t>
          </a:r>
        </a:p>
      </dgm:t>
    </dgm:pt>
    <dgm:pt modelId="{ACE7BD5D-E950-4E05-98D3-C79C604B7F56}" type="parTrans" cxnId="{38FE7D9D-DE4F-4A2F-A1E2-B654B32E58D6}">
      <dgm:prSet/>
      <dgm:spPr/>
      <dgm:t>
        <a:bodyPr/>
        <a:lstStyle/>
        <a:p>
          <a:endParaRPr lang="es-MX">
            <a:latin typeface="Times New Roman" panose="02020603050405020304" pitchFamily="18" charset="0"/>
            <a:cs typeface="Times New Roman" panose="02020603050405020304" pitchFamily="18" charset="0"/>
          </a:endParaRPr>
        </a:p>
      </dgm:t>
    </dgm:pt>
    <dgm:pt modelId="{4129F329-28EC-4E89-A866-ECB552B767BB}" type="sibTrans" cxnId="{38FE7D9D-DE4F-4A2F-A1E2-B654B32E58D6}">
      <dgm:prSet/>
      <dgm:spPr/>
      <dgm:t>
        <a:bodyPr/>
        <a:lstStyle/>
        <a:p>
          <a:endParaRPr lang="es-MX">
            <a:latin typeface="Times New Roman" panose="02020603050405020304" pitchFamily="18" charset="0"/>
            <a:cs typeface="Times New Roman" panose="02020603050405020304" pitchFamily="18" charset="0"/>
          </a:endParaRPr>
        </a:p>
      </dgm:t>
    </dgm:pt>
    <dgm:pt modelId="{C2E512C4-33B5-4718-902D-91932D03496F}">
      <dgm:prSet phldrT="[Texto]"/>
      <dgm:spPr/>
      <dgm:t>
        <a:bodyPr/>
        <a:lstStyle/>
        <a:p>
          <a:r>
            <a:rPr lang="es-MX" b="1" dirty="0">
              <a:latin typeface="Times New Roman" panose="02020603050405020304" pitchFamily="18" charset="0"/>
              <a:cs typeface="Times New Roman" panose="02020603050405020304" pitchFamily="18" charset="0"/>
            </a:rPr>
            <a:t>ETAPA 5</a:t>
          </a:r>
        </a:p>
        <a:p>
          <a:r>
            <a:rPr lang="es-MX" dirty="0">
              <a:latin typeface="Times New Roman" panose="02020603050405020304" pitchFamily="18" charset="0"/>
              <a:cs typeface="Times New Roman" panose="02020603050405020304" pitchFamily="18" charset="0"/>
            </a:rPr>
            <a:t>Ejecución del proceso de muestreo</a:t>
          </a:r>
        </a:p>
      </dgm:t>
    </dgm:pt>
    <dgm:pt modelId="{02DCD470-163C-4174-870A-A8B1219FDC4F}" type="parTrans" cxnId="{F7AEBD03-0B94-40B6-A4F6-76F2F373D142}">
      <dgm:prSet/>
      <dgm:spPr/>
      <dgm:t>
        <a:bodyPr/>
        <a:lstStyle/>
        <a:p>
          <a:endParaRPr lang="es-MX">
            <a:latin typeface="Times New Roman" panose="02020603050405020304" pitchFamily="18" charset="0"/>
            <a:cs typeface="Times New Roman" panose="02020603050405020304" pitchFamily="18" charset="0"/>
          </a:endParaRPr>
        </a:p>
      </dgm:t>
    </dgm:pt>
    <dgm:pt modelId="{A617AFE4-DB8C-40B5-B865-FDBA5FFA2A31}" type="sibTrans" cxnId="{F7AEBD03-0B94-40B6-A4F6-76F2F373D142}">
      <dgm:prSet/>
      <dgm:spPr/>
      <dgm:t>
        <a:bodyPr/>
        <a:lstStyle/>
        <a:p>
          <a:endParaRPr lang="es-MX">
            <a:latin typeface="Times New Roman" panose="02020603050405020304" pitchFamily="18" charset="0"/>
            <a:cs typeface="Times New Roman" panose="02020603050405020304" pitchFamily="18" charset="0"/>
          </a:endParaRPr>
        </a:p>
      </dgm:t>
    </dgm:pt>
    <dgm:pt modelId="{DF205024-46E5-4650-ADD2-EEE5DEF652ED}">
      <dgm:prSet/>
      <dgm:spPr>
        <a:solidFill>
          <a:schemeClr val="accent1">
            <a:lumMod val="60000"/>
            <a:lumOff val="40000"/>
          </a:schemeClr>
        </a:solidFill>
      </dgm:spPr>
      <dgm:t>
        <a:bodyPr/>
        <a:lstStyle/>
        <a:p>
          <a:r>
            <a:rPr lang="es-MX" b="1" dirty="0">
              <a:latin typeface="Times New Roman" panose="02020603050405020304" pitchFamily="18" charset="0"/>
              <a:cs typeface="Times New Roman" panose="02020603050405020304" pitchFamily="18" charset="0"/>
            </a:rPr>
            <a:t>ETAPA 2</a:t>
          </a:r>
        </a:p>
        <a:p>
          <a:r>
            <a:rPr lang="es-MX" dirty="0">
              <a:latin typeface="Times New Roman" panose="02020603050405020304" pitchFamily="18" charset="0"/>
              <a:cs typeface="Times New Roman" panose="02020603050405020304" pitchFamily="18" charset="0"/>
            </a:rPr>
            <a:t>Delimitar a la población</a:t>
          </a:r>
        </a:p>
      </dgm:t>
    </dgm:pt>
    <dgm:pt modelId="{533C0090-30DA-4185-970C-9F37A6DDF891}" type="parTrans" cxnId="{6D5BF4E3-B859-4165-983C-C8941645F432}">
      <dgm:prSet/>
      <dgm:spPr/>
      <dgm:t>
        <a:bodyPr/>
        <a:lstStyle/>
        <a:p>
          <a:endParaRPr lang="es-MX">
            <a:latin typeface="Times New Roman" panose="02020603050405020304" pitchFamily="18" charset="0"/>
            <a:cs typeface="Times New Roman" panose="02020603050405020304" pitchFamily="18" charset="0"/>
          </a:endParaRPr>
        </a:p>
      </dgm:t>
    </dgm:pt>
    <dgm:pt modelId="{25DB5797-81F4-4847-9348-D17A2691323E}" type="sibTrans" cxnId="{6D5BF4E3-B859-4165-983C-C8941645F432}">
      <dgm:prSet/>
      <dgm:spPr/>
      <dgm:t>
        <a:bodyPr/>
        <a:lstStyle/>
        <a:p>
          <a:endParaRPr lang="es-MX">
            <a:latin typeface="Times New Roman" panose="02020603050405020304" pitchFamily="18" charset="0"/>
            <a:cs typeface="Times New Roman" panose="02020603050405020304" pitchFamily="18" charset="0"/>
          </a:endParaRPr>
        </a:p>
      </dgm:t>
    </dgm:pt>
    <dgm:pt modelId="{00717164-F10F-4470-9C20-8CF14B87E8A1}">
      <dgm:prSet/>
      <dgm:spPr>
        <a:solidFill>
          <a:schemeClr val="accent1">
            <a:lumMod val="60000"/>
            <a:lumOff val="40000"/>
          </a:schemeClr>
        </a:solidFill>
      </dgm:spPr>
      <dgm:t>
        <a:bodyPr/>
        <a:lstStyle/>
        <a:p>
          <a:r>
            <a:rPr lang="es-MX" b="1" dirty="0">
              <a:latin typeface="Times New Roman" panose="02020603050405020304" pitchFamily="18" charset="0"/>
              <a:cs typeface="Times New Roman" panose="02020603050405020304" pitchFamily="18" charset="0"/>
            </a:rPr>
            <a:t>ETAPA 1</a:t>
          </a:r>
        </a:p>
        <a:p>
          <a:r>
            <a:rPr lang="es-MX" dirty="0">
              <a:latin typeface="Times New Roman" panose="02020603050405020304" pitchFamily="18" charset="0"/>
              <a:cs typeface="Times New Roman" panose="02020603050405020304" pitchFamily="18" charset="0"/>
            </a:rPr>
            <a:t>Definición de la población objetivo</a:t>
          </a:r>
        </a:p>
      </dgm:t>
    </dgm:pt>
    <dgm:pt modelId="{53F9A364-7E44-46FC-ADF8-336B49A2765C}" type="parTrans" cxnId="{BFA32903-08B9-49C9-90DE-E322137B589E}">
      <dgm:prSet/>
      <dgm:spPr/>
      <dgm:t>
        <a:bodyPr/>
        <a:lstStyle/>
        <a:p>
          <a:endParaRPr lang="es-MX">
            <a:latin typeface="Times New Roman" panose="02020603050405020304" pitchFamily="18" charset="0"/>
            <a:cs typeface="Times New Roman" panose="02020603050405020304" pitchFamily="18" charset="0"/>
          </a:endParaRPr>
        </a:p>
      </dgm:t>
    </dgm:pt>
    <dgm:pt modelId="{A955DE56-74A3-4BE1-B28A-3A16BBD27368}" type="sibTrans" cxnId="{BFA32903-08B9-49C9-90DE-E322137B589E}">
      <dgm:prSet/>
      <dgm:spPr/>
      <dgm:t>
        <a:bodyPr/>
        <a:lstStyle/>
        <a:p>
          <a:endParaRPr lang="es-MX">
            <a:latin typeface="Times New Roman" panose="02020603050405020304" pitchFamily="18" charset="0"/>
            <a:cs typeface="Times New Roman" panose="02020603050405020304" pitchFamily="18" charset="0"/>
          </a:endParaRPr>
        </a:p>
      </dgm:t>
    </dgm:pt>
    <dgm:pt modelId="{58A02B60-B1CB-4D5C-AD9B-EB3314D5B8E2}" type="pres">
      <dgm:prSet presAssocID="{8D4B8FB8-4D96-4DB2-8396-7A518DA952A5}" presName="Name0" presStyleCnt="0">
        <dgm:presLayoutVars>
          <dgm:dir/>
          <dgm:resizeHandles val="exact"/>
        </dgm:presLayoutVars>
      </dgm:prSet>
      <dgm:spPr/>
    </dgm:pt>
    <dgm:pt modelId="{45F11E4B-3DF5-4A6B-86E6-41F6FF193A51}" type="pres">
      <dgm:prSet presAssocID="{00717164-F10F-4470-9C20-8CF14B87E8A1}" presName="node" presStyleLbl="node1" presStyleIdx="0" presStyleCnt="5" custScaleY="212696">
        <dgm:presLayoutVars>
          <dgm:bulletEnabled val="1"/>
        </dgm:presLayoutVars>
      </dgm:prSet>
      <dgm:spPr/>
    </dgm:pt>
    <dgm:pt modelId="{780A6D60-D483-4FB4-878D-2845761925AB}" type="pres">
      <dgm:prSet presAssocID="{A955DE56-74A3-4BE1-B28A-3A16BBD27368}" presName="sibTrans" presStyleLbl="sibTrans2D1" presStyleIdx="0" presStyleCnt="4"/>
      <dgm:spPr/>
    </dgm:pt>
    <dgm:pt modelId="{8172D192-CCC3-4C94-8B29-C91D2AC79AC7}" type="pres">
      <dgm:prSet presAssocID="{A955DE56-74A3-4BE1-B28A-3A16BBD27368}" presName="connectorText" presStyleLbl="sibTrans2D1" presStyleIdx="0" presStyleCnt="4"/>
      <dgm:spPr/>
    </dgm:pt>
    <dgm:pt modelId="{BD0F0E9D-E747-4DB0-944A-8C7D1F06770B}" type="pres">
      <dgm:prSet presAssocID="{DF205024-46E5-4650-ADD2-EEE5DEF652ED}" presName="node" presStyleLbl="node1" presStyleIdx="1" presStyleCnt="5" custScaleY="212696">
        <dgm:presLayoutVars>
          <dgm:bulletEnabled val="1"/>
        </dgm:presLayoutVars>
      </dgm:prSet>
      <dgm:spPr/>
    </dgm:pt>
    <dgm:pt modelId="{38C8C8B3-6D67-4777-A142-33625D08B54C}" type="pres">
      <dgm:prSet presAssocID="{25DB5797-81F4-4847-9348-D17A2691323E}" presName="sibTrans" presStyleLbl="sibTrans2D1" presStyleIdx="1" presStyleCnt="4"/>
      <dgm:spPr/>
    </dgm:pt>
    <dgm:pt modelId="{44272282-7890-4534-A927-F447EE26F567}" type="pres">
      <dgm:prSet presAssocID="{25DB5797-81F4-4847-9348-D17A2691323E}" presName="connectorText" presStyleLbl="sibTrans2D1" presStyleIdx="1" presStyleCnt="4"/>
      <dgm:spPr/>
    </dgm:pt>
    <dgm:pt modelId="{4A67FA9A-0857-440C-8D66-6BD1D1A85671}" type="pres">
      <dgm:prSet presAssocID="{2FEABBC7-72BC-4C90-8329-2E452E508446}" presName="node" presStyleLbl="node1" presStyleIdx="2" presStyleCnt="5" custScaleY="212696">
        <dgm:presLayoutVars>
          <dgm:bulletEnabled val="1"/>
        </dgm:presLayoutVars>
      </dgm:prSet>
      <dgm:spPr/>
    </dgm:pt>
    <dgm:pt modelId="{0EBB4721-4C77-49D1-98FE-64AB257BF717}" type="pres">
      <dgm:prSet presAssocID="{3A27EAE9-BE6F-4D19-8940-FFEDEC2DDB07}" presName="sibTrans" presStyleLbl="sibTrans2D1" presStyleIdx="2" presStyleCnt="4"/>
      <dgm:spPr/>
    </dgm:pt>
    <dgm:pt modelId="{DE61F73F-ED5E-4246-B7C5-98D145999D7F}" type="pres">
      <dgm:prSet presAssocID="{3A27EAE9-BE6F-4D19-8940-FFEDEC2DDB07}" presName="connectorText" presStyleLbl="sibTrans2D1" presStyleIdx="2" presStyleCnt="4"/>
      <dgm:spPr/>
    </dgm:pt>
    <dgm:pt modelId="{1FE44AEB-33A1-4763-9049-C83D6F60AA50}" type="pres">
      <dgm:prSet presAssocID="{59C938ED-35F9-4788-9A28-FB1F1F407902}" presName="node" presStyleLbl="node1" presStyleIdx="3" presStyleCnt="5" custScaleY="212696">
        <dgm:presLayoutVars>
          <dgm:bulletEnabled val="1"/>
        </dgm:presLayoutVars>
      </dgm:prSet>
      <dgm:spPr/>
    </dgm:pt>
    <dgm:pt modelId="{F6F65DB2-C3FA-4B28-B5E4-7467DA156C6D}" type="pres">
      <dgm:prSet presAssocID="{4129F329-28EC-4E89-A866-ECB552B767BB}" presName="sibTrans" presStyleLbl="sibTrans2D1" presStyleIdx="3" presStyleCnt="4"/>
      <dgm:spPr/>
    </dgm:pt>
    <dgm:pt modelId="{AC6F192D-6DB8-4474-A126-F148A5E71F56}" type="pres">
      <dgm:prSet presAssocID="{4129F329-28EC-4E89-A866-ECB552B767BB}" presName="connectorText" presStyleLbl="sibTrans2D1" presStyleIdx="3" presStyleCnt="4"/>
      <dgm:spPr/>
    </dgm:pt>
    <dgm:pt modelId="{EFE0D648-8C7B-42B4-BA55-792B8B019758}" type="pres">
      <dgm:prSet presAssocID="{C2E512C4-33B5-4718-902D-91932D03496F}" presName="node" presStyleLbl="node1" presStyleIdx="4" presStyleCnt="5" custScaleY="212696">
        <dgm:presLayoutVars>
          <dgm:bulletEnabled val="1"/>
        </dgm:presLayoutVars>
      </dgm:prSet>
      <dgm:spPr/>
    </dgm:pt>
  </dgm:ptLst>
  <dgm:cxnLst>
    <dgm:cxn modelId="{BFA32903-08B9-49C9-90DE-E322137B589E}" srcId="{8D4B8FB8-4D96-4DB2-8396-7A518DA952A5}" destId="{00717164-F10F-4470-9C20-8CF14B87E8A1}" srcOrd="0" destOrd="0" parTransId="{53F9A364-7E44-46FC-ADF8-336B49A2765C}" sibTransId="{A955DE56-74A3-4BE1-B28A-3A16BBD27368}"/>
    <dgm:cxn modelId="{F7AEBD03-0B94-40B6-A4F6-76F2F373D142}" srcId="{8D4B8FB8-4D96-4DB2-8396-7A518DA952A5}" destId="{C2E512C4-33B5-4718-902D-91932D03496F}" srcOrd="4" destOrd="0" parTransId="{02DCD470-163C-4174-870A-A8B1219FDC4F}" sibTransId="{A617AFE4-DB8C-40B5-B865-FDBA5FFA2A31}"/>
    <dgm:cxn modelId="{84F90218-C9AF-47DF-A769-E31330B89475}" type="presOf" srcId="{59C938ED-35F9-4788-9A28-FB1F1F407902}" destId="{1FE44AEB-33A1-4763-9049-C83D6F60AA50}" srcOrd="0" destOrd="0" presId="urn:microsoft.com/office/officeart/2005/8/layout/process1"/>
    <dgm:cxn modelId="{0424491C-8A12-4649-A852-B14C4FE9C2C2}" type="presOf" srcId="{DF205024-46E5-4650-ADD2-EEE5DEF652ED}" destId="{BD0F0E9D-E747-4DB0-944A-8C7D1F06770B}" srcOrd="0" destOrd="0" presId="urn:microsoft.com/office/officeart/2005/8/layout/process1"/>
    <dgm:cxn modelId="{F00DAD27-609C-40BB-B596-BE3CD2E4264A}" type="presOf" srcId="{8D4B8FB8-4D96-4DB2-8396-7A518DA952A5}" destId="{58A02B60-B1CB-4D5C-AD9B-EB3314D5B8E2}" srcOrd="0" destOrd="0" presId="urn:microsoft.com/office/officeart/2005/8/layout/process1"/>
    <dgm:cxn modelId="{31A97662-1FD5-49F7-BB4F-9BE80127D2C5}" type="presOf" srcId="{25DB5797-81F4-4847-9348-D17A2691323E}" destId="{38C8C8B3-6D67-4777-A142-33625D08B54C}" srcOrd="0" destOrd="0" presId="urn:microsoft.com/office/officeart/2005/8/layout/process1"/>
    <dgm:cxn modelId="{CBD0404E-7673-4B82-AC2D-6EA8D979B1A3}" type="presOf" srcId="{4129F329-28EC-4E89-A866-ECB552B767BB}" destId="{AC6F192D-6DB8-4474-A126-F148A5E71F56}" srcOrd="1" destOrd="0" presId="urn:microsoft.com/office/officeart/2005/8/layout/process1"/>
    <dgm:cxn modelId="{598FF850-2AA6-4155-8D5E-A88FE7E40891}" type="presOf" srcId="{A955DE56-74A3-4BE1-B28A-3A16BBD27368}" destId="{8172D192-CCC3-4C94-8B29-C91D2AC79AC7}" srcOrd="1" destOrd="0" presId="urn:microsoft.com/office/officeart/2005/8/layout/process1"/>
    <dgm:cxn modelId="{BA4FFC71-4DB8-4EAE-B90D-F5627A62DBF3}" srcId="{8D4B8FB8-4D96-4DB2-8396-7A518DA952A5}" destId="{2FEABBC7-72BC-4C90-8329-2E452E508446}" srcOrd="2" destOrd="0" parTransId="{8EFC9DAF-2524-4A3A-9521-EC6816073CF7}" sibTransId="{3A27EAE9-BE6F-4D19-8940-FFEDEC2DDB07}"/>
    <dgm:cxn modelId="{4F711475-6796-4981-9DD7-1719E5F7249F}" type="presOf" srcId="{3A27EAE9-BE6F-4D19-8940-FFEDEC2DDB07}" destId="{0EBB4721-4C77-49D1-98FE-64AB257BF717}" srcOrd="0" destOrd="0" presId="urn:microsoft.com/office/officeart/2005/8/layout/process1"/>
    <dgm:cxn modelId="{38FE7D9D-DE4F-4A2F-A1E2-B654B32E58D6}" srcId="{8D4B8FB8-4D96-4DB2-8396-7A518DA952A5}" destId="{59C938ED-35F9-4788-9A28-FB1F1F407902}" srcOrd="3" destOrd="0" parTransId="{ACE7BD5D-E950-4E05-98D3-C79C604B7F56}" sibTransId="{4129F329-28EC-4E89-A866-ECB552B767BB}"/>
    <dgm:cxn modelId="{AF3431A6-4EE0-4BC2-A4FC-9105D09024DE}" type="presOf" srcId="{00717164-F10F-4470-9C20-8CF14B87E8A1}" destId="{45F11E4B-3DF5-4A6B-86E6-41F6FF193A51}" srcOrd="0" destOrd="0" presId="urn:microsoft.com/office/officeart/2005/8/layout/process1"/>
    <dgm:cxn modelId="{28875FAC-2561-4BC1-AEC4-D5349EBC904B}" type="presOf" srcId="{3A27EAE9-BE6F-4D19-8940-FFEDEC2DDB07}" destId="{DE61F73F-ED5E-4246-B7C5-98D145999D7F}" srcOrd="1" destOrd="0" presId="urn:microsoft.com/office/officeart/2005/8/layout/process1"/>
    <dgm:cxn modelId="{36F9C9B8-C601-41D7-A031-B5D41E770087}" type="presOf" srcId="{25DB5797-81F4-4847-9348-D17A2691323E}" destId="{44272282-7890-4534-A927-F447EE26F567}" srcOrd="1" destOrd="0" presId="urn:microsoft.com/office/officeart/2005/8/layout/process1"/>
    <dgm:cxn modelId="{CC7B96BE-F75C-49CF-8956-E90B2D274B46}" type="presOf" srcId="{2FEABBC7-72BC-4C90-8329-2E452E508446}" destId="{4A67FA9A-0857-440C-8D66-6BD1D1A85671}" srcOrd="0" destOrd="0" presId="urn:microsoft.com/office/officeart/2005/8/layout/process1"/>
    <dgm:cxn modelId="{C257EACF-9A64-4A31-907C-31DE762F04F1}" type="presOf" srcId="{4129F329-28EC-4E89-A866-ECB552B767BB}" destId="{F6F65DB2-C3FA-4B28-B5E4-7467DA156C6D}" srcOrd="0" destOrd="0" presId="urn:microsoft.com/office/officeart/2005/8/layout/process1"/>
    <dgm:cxn modelId="{06A908E2-8425-4EC9-80AD-F4280314086E}" type="presOf" srcId="{C2E512C4-33B5-4718-902D-91932D03496F}" destId="{EFE0D648-8C7B-42B4-BA55-792B8B019758}" srcOrd="0" destOrd="0" presId="urn:microsoft.com/office/officeart/2005/8/layout/process1"/>
    <dgm:cxn modelId="{6D5BF4E3-B859-4165-983C-C8941645F432}" srcId="{8D4B8FB8-4D96-4DB2-8396-7A518DA952A5}" destId="{DF205024-46E5-4650-ADD2-EEE5DEF652ED}" srcOrd="1" destOrd="0" parTransId="{533C0090-30DA-4185-970C-9F37A6DDF891}" sibTransId="{25DB5797-81F4-4847-9348-D17A2691323E}"/>
    <dgm:cxn modelId="{BD1D8AE7-8906-4C10-B944-52BAD0AC1FC6}" type="presOf" srcId="{A955DE56-74A3-4BE1-B28A-3A16BBD27368}" destId="{780A6D60-D483-4FB4-878D-2845761925AB}" srcOrd="0" destOrd="0" presId="urn:microsoft.com/office/officeart/2005/8/layout/process1"/>
    <dgm:cxn modelId="{A63F5B4A-1E6D-4391-9439-DB89A570B0EF}" type="presParOf" srcId="{58A02B60-B1CB-4D5C-AD9B-EB3314D5B8E2}" destId="{45F11E4B-3DF5-4A6B-86E6-41F6FF193A51}" srcOrd="0" destOrd="0" presId="urn:microsoft.com/office/officeart/2005/8/layout/process1"/>
    <dgm:cxn modelId="{4BA57D06-037D-4D4D-A37C-70802B2F5D1F}" type="presParOf" srcId="{58A02B60-B1CB-4D5C-AD9B-EB3314D5B8E2}" destId="{780A6D60-D483-4FB4-878D-2845761925AB}" srcOrd="1" destOrd="0" presId="urn:microsoft.com/office/officeart/2005/8/layout/process1"/>
    <dgm:cxn modelId="{2650C2CA-96B6-46F6-98E9-F06D511EC66D}" type="presParOf" srcId="{780A6D60-D483-4FB4-878D-2845761925AB}" destId="{8172D192-CCC3-4C94-8B29-C91D2AC79AC7}" srcOrd="0" destOrd="0" presId="urn:microsoft.com/office/officeart/2005/8/layout/process1"/>
    <dgm:cxn modelId="{4ED22BAB-5D58-467F-BA05-E655771CC0DB}" type="presParOf" srcId="{58A02B60-B1CB-4D5C-AD9B-EB3314D5B8E2}" destId="{BD0F0E9D-E747-4DB0-944A-8C7D1F06770B}" srcOrd="2" destOrd="0" presId="urn:microsoft.com/office/officeart/2005/8/layout/process1"/>
    <dgm:cxn modelId="{E5C8C692-3D4B-45E6-AE60-DDE4D9F6A54A}" type="presParOf" srcId="{58A02B60-B1CB-4D5C-AD9B-EB3314D5B8E2}" destId="{38C8C8B3-6D67-4777-A142-33625D08B54C}" srcOrd="3" destOrd="0" presId="urn:microsoft.com/office/officeart/2005/8/layout/process1"/>
    <dgm:cxn modelId="{AF6D5314-E067-462F-A007-9255415BF939}" type="presParOf" srcId="{38C8C8B3-6D67-4777-A142-33625D08B54C}" destId="{44272282-7890-4534-A927-F447EE26F567}" srcOrd="0" destOrd="0" presId="urn:microsoft.com/office/officeart/2005/8/layout/process1"/>
    <dgm:cxn modelId="{E106CB2C-1720-417F-A7CF-95D645CF21D9}" type="presParOf" srcId="{58A02B60-B1CB-4D5C-AD9B-EB3314D5B8E2}" destId="{4A67FA9A-0857-440C-8D66-6BD1D1A85671}" srcOrd="4" destOrd="0" presId="urn:microsoft.com/office/officeart/2005/8/layout/process1"/>
    <dgm:cxn modelId="{5DCC2EE9-C81D-44AF-9CED-F8CDA57CA394}" type="presParOf" srcId="{58A02B60-B1CB-4D5C-AD9B-EB3314D5B8E2}" destId="{0EBB4721-4C77-49D1-98FE-64AB257BF717}" srcOrd="5" destOrd="0" presId="urn:microsoft.com/office/officeart/2005/8/layout/process1"/>
    <dgm:cxn modelId="{A5345AD1-4D2F-40AD-8494-A7687B39505C}" type="presParOf" srcId="{0EBB4721-4C77-49D1-98FE-64AB257BF717}" destId="{DE61F73F-ED5E-4246-B7C5-98D145999D7F}" srcOrd="0" destOrd="0" presId="urn:microsoft.com/office/officeart/2005/8/layout/process1"/>
    <dgm:cxn modelId="{96100422-E12C-4970-B07F-175BDA928F35}" type="presParOf" srcId="{58A02B60-B1CB-4D5C-AD9B-EB3314D5B8E2}" destId="{1FE44AEB-33A1-4763-9049-C83D6F60AA50}" srcOrd="6" destOrd="0" presId="urn:microsoft.com/office/officeart/2005/8/layout/process1"/>
    <dgm:cxn modelId="{2EB73109-8566-4874-B2FE-1CC1B899DEFF}" type="presParOf" srcId="{58A02B60-B1CB-4D5C-AD9B-EB3314D5B8E2}" destId="{F6F65DB2-C3FA-4B28-B5E4-7467DA156C6D}" srcOrd="7" destOrd="0" presId="urn:microsoft.com/office/officeart/2005/8/layout/process1"/>
    <dgm:cxn modelId="{0BCF4A8E-6081-4773-8841-31228692F0D4}" type="presParOf" srcId="{F6F65DB2-C3FA-4B28-B5E4-7467DA156C6D}" destId="{AC6F192D-6DB8-4474-A126-F148A5E71F56}" srcOrd="0" destOrd="0" presId="urn:microsoft.com/office/officeart/2005/8/layout/process1"/>
    <dgm:cxn modelId="{72CDF0F7-BFE3-43E0-8F1C-055071C2E4A0}" type="presParOf" srcId="{58A02B60-B1CB-4D5C-AD9B-EB3314D5B8E2}" destId="{EFE0D648-8C7B-42B4-BA55-792B8B019758}"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4B8FB8-4D96-4DB2-8396-7A518DA952A5}" type="doc">
      <dgm:prSet loTypeId="urn:microsoft.com/office/officeart/2005/8/layout/process1" loCatId="process" qsTypeId="urn:microsoft.com/office/officeart/2005/8/quickstyle/simple1" qsCatId="simple" csTypeId="urn:microsoft.com/office/officeart/2005/8/colors/accent1_1" csCatId="accent1" phldr="1"/>
      <dgm:spPr/>
      <dgm:t>
        <a:bodyPr/>
        <a:lstStyle/>
        <a:p>
          <a:endParaRPr lang="es-MX"/>
        </a:p>
      </dgm:t>
    </dgm:pt>
    <dgm:pt modelId="{2FEABBC7-72BC-4C90-8329-2E452E508446}">
      <dgm:prSet phldrT="[Texto]"/>
      <dgm:spPr/>
      <dgm:t>
        <a:bodyPr/>
        <a:lstStyle/>
        <a:p>
          <a:r>
            <a:rPr lang="es-MX" b="1" dirty="0">
              <a:latin typeface="Times New Roman" panose="02020603050405020304" pitchFamily="18" charset="0"/>
              <a:cs typeface="Times New Roman" panose="02020603050405020304" pitchFamily="18" charset="0"/>
            </a:rPr>
            <a:t>ETAPA 3</a:t>
          </a:r>
        </a:p>
        <a:p>
          <a:r>
            <a:rPr lang="es-MX" dirty="0">
              <a:latin typeface="Times New Roman" panose="02020603050405020304" pitchFamily="18" charset="0"/>
              <a:cs typeface="Times New Roman" panose="02020603050405020304" pitchFamily="18" charset="0"/>
            </a:rPr>
            <a:t>Selección de las técnicas de muestreo</a:t>
          </a:r>
        </a:p>
      </dgm:t>
    </dgm:pt>
    <dgm:pt modelId="{8EFC9DAF-2524-4A3A-9521-EC6816073CF7}" type="parTrans" cxnId="{BA4FFC71-4DB8-4EAE-B90D-F5627A62DBF3}">
      <dgm:prSet/>
      <dgm:spPr/>
      <dgm:t>
        <a:bodyPr/>
        <a:lstStyle/>
        <a:p>
          <a:endParaRPr lang="es-MX">
            <a:latin typeface="Times New Roman" panose="02020603050405020304" pitchFamily="18" charset="0"/>
            <a:cs typeface="Times New Roman" panose="02020603050405020304" pitchFamily="18" charset="0"/>
          </a:endParaRPr>
        </a:p>
      </dgm:t>
    </dgm:pt>
    <dgm:pt modelId="{3A27EAE9-BE6F-4D19-8940-FFEDEC2DDB07}" type="sibTrans" cxnId="{BA4FFC71-4DB8-4EAE-B90D-F5627A62DBF3}">
      <dgm:prSet/>
      <dgm:spPr/>
      <dgm:t>
        <a:bodyPr/>
        <a:lstStyle/>
        <a:p>
          <a:endParaRPr lang="es-MX">
            <a:latin typeface="Times New Roman" panose="02020603050405020304" pitchFamily="18" charset="0"/>
            <a:cs typeface="Times New Roman" panose="02020603050405020304" pitchFamily="18" charset="0"/>
          </a:endParaRPr>
        </a:p>
      </dgm:t>
    </dgm:pt>
    <dgm:pt modelId="{59C938ED-35F9-4788-9A28-FB1F1F407902}">
      <dgm:prSet phldrT="[Texto]"/>
      <dgm:spPr/>
      <dgm:t>
        <a:bodyPr/>
        <a:lstStyle/>
        <a:p>
          <a:r>
            <a:rPr lang="es-MX" b="1" dirty="0">
              <a:latin typeface="Times New Roman" panose="02020603050405020304" pitchFamily="18" charset="0"/>
              <a:cs typeface="Times New Roman" panose="02020603050405020304" pitchFamily="18" charset="0"/>
            </a:rPr>
            <a:t>ETAPA 4</a:t>
          </a:r>
        </a:p>
        <a:p>
          <a:r>
            <a:rPr lang="es-MX" dirty="0">
              <a:latin typeface="Times New Roman" panose="02020603050405020304" pitchFamily="18" charset="0"/>
              <a:cs typeface="Times New Roman" panose="02020603050405020304" pitchFamily="18" charset="0"/>
            </a:rPr>
            <a:t>Determinación del tamaño de la muestra</a:t>
          </a:r>
        </a:p>
      </dgm:t>
    </dgm:pt>
    <dgm:pt modelId="{ACE7BD5D-E950-4E05-98D3-C79C604B7F56}" type="parTrans" cxnId="{38FE7D9D-DE4F-4A2F-A1E2-B654B32E58D6}">
      <dgm:prSet/>
      <dgm:spPr/>
      <dgm:t>
        <a:bodyPr/>
        <a:lstStyle/>
        <a:p>
          <a:endParaRPr lang="es-MX">
            <a:latin typeface="Times New Roman" panose="02020603050405020304" pitchFamily="18" charset="0"/>
            <a:cs typeface="Times New Roman" panose="02020603050405020304" pitchFamily="18" charset="0"/>
          </a:endParaRPr>
        </a:p>
      </dgm:t>
    </dgm:pt>
    <dgm:pt modelId="{4129F329-28EC-4E89-A866-ECB552B767BB}" type="sibTrans" cxnId="{38FE7D9D-DE4F-4A2F-A1E2-B654B32E58D6}">
      <dgm:prSet/>
      <dgm:spPr/>
      <dgm:t>
        <a:bodyPr/>
        <a:lstStyle/>
        <a:p>
          <a:endParaRPr lang="es-MX">
            <a:latin typeface="Times New Roman" panose="02020603050405020304" pitchFamily="18" charset="0"/>
            <a:cs typeface="Times New Roman" panose="02020603050405020304" pitchFamily="18" charset="0"/>
          </a:endParaRPr>
        </a:p>
      </dgm:t>
    </dgm:pt>
    <dgm:pt modelId="{C2E512C4-33B5-4718-902D-91932D03496F}">
      <dgm:prSet phldrT="[Texto]"/>
      <dgm:spPr/>
      <dgm:t>
        <a:bodyPr/>
        <a:lstStyle/>
        <a:p>
          <a:r>
            <a:rPr lang="es-MX" b="1" dirty="0">
              <a:latin typeface="Times New Roman" panose="02020603050405020304" pitchFamily="18" charset="0"/>
              <a:cs typeface="Times New Roman" panose="02020603050405020304" pitchFamily="18" charset="0"/>
            </a:rPr>
            <a:t>ETAPA 5</a:t>
          </a:r>
        </a:p>
        <a:p>
          <a:r>
            <a:rPr lang="es-MX" dirty="0">
              <a:latin typeface="Times New Roman" panose="02020603050405020304" pitchFamily="18" charset="0"/>
              <a:cs typeface="Times New Roman" panose="02020603050405020304" pitchFamily="18" charset="0"/>
            </a:rPr>
            <a:t>Ejecución del proceso de muestreo</a:t>
          </a:r>
        </a:p>
      </dgm:t>
    </dgm:pt>
    <dgm:pt modelId="{02DCD470-163C-4174-870A-A8B1219FDC4F}" type="parTrans" cxnId="{F7AEBD03-0B94-40B6-A4F6-76F2F373D142}">
      <dgm:prSet/>
      <dgm:spPr/>
      <dgm:t>
        <a:bodyPr/>
        <a:lstStyle/>
        <a:p>
          <a:endParaRPr lang="es-MX">
            <a:latin typeface="Times New Roman" panose="02020603050405020304" pitchFamily="18" charset="0"/>
            <a:cs typeface="Times New Roman" panose="02020603050405020304" pitchFamily="18" charset="0"/>
          </a:endParaRPr>
        </a:p>
      </dgm:t>
    </dgm:pt>
    <dgm:pt modelId="{A617AFE4-DB8C-40B5-B865-FDBA5FFA2A31}" type="sibTrans" cxnId="{F7AEBD03-0B94-40B6-A4F6-76F2F373D142}">
      <dgm:prSet/>
      <dgm:spPr/>
      <dgm:t>
        <a:bodyPr/>
        <a:lstStyle/>
        <a:p>
          <a:endParaRPr lang="es-MX">
            <a:latin typeface="Times New Roman" panose="02020603050405020304" pitchFamily="18" charset="0"/>
            <a:cs typeface="Times New Roman" panose="02020603050405020304" pitchFamily="18" charset="0"/>
          </a:endParaRPr>
        </a:p>
      </dgm:t>
    </dgm:pt>
    <dgm:pt modelId="{DF205024-46E5-4650-ADD2-EEE5DEF652ED}">
      <dgm:prSet/>
      <dgm:spPr/>
      <dgm:t>
        <a:bodyPr/>
        <a:lstStyle/>
        <a:p>
          <a:r>
            <a:rPr lang="es-MX" b="1" dirty="0">
              <a:latin typeface="Times New Roman" panose="02020603050405020304" pitchFamily="18" charset="0"/>
              <a:cs typeface="Times New Roman" panose="02020603050405020304" pitchFamily="18" charset="0"/>
            </a:rPr>
            <a:t>ETAPA 2</a:t>
          </a:r>
        </a:p>
        <a:p>
          <a:r>
            <a:rPr lang="es-MX" dirty="0">
              <a:latin typeface="Times New Roman" panose="02020603050405020304" pitchFamily="18" charset="0"/>
              <a:cs typeface="Times New Roman" panose="02020603050405020304" pitchFamily="18" charset="0"/>
            </a:rPr>
            <a:t>Delimitar a la población</a:t>
          </a:r>
        </a:p>
      </dgm:t>
    </dgm:pt>
    <dgm:pt modelId="{533C0090-30DA-4185-970C-9F37A6DDF891}" type="parTrans" cxnId="{6D5BF4E3-B859-4165-983C-C8941645F432}">
      <dgm:prSet/>
      <dgm:spPr/>
      <dgm:t>
        <a:bodyPr/>
        <a:lstStyle/>
        <a:p>
          <a:endParaRPr lang="es-MX">
            <a:latin typeface="Times New Roman" panose="02020603050405020304" pitchFamily="18" charset="0"/>
            <a:cs typeface="Times New Roman" panose="02020603050405020304" pitchFamily="18" charset="0"/>
          </a:endParaRPr>
        </a:p>
      </dgm:t>
    </dgm:pt>
    <dgm:pt modelId="{25DB5797-81F4-4847-9348-D17A2691323E}" type="sibTrans" cxnId="{6D5BF4E3-B859-4165-983C-C8941645F432}">
      <dgm:prSet/>
      <dgm:spPr/>
      <dgm:t>
        <a:bodyPr/>
        <a:lstStyle/>
        <a:p>
          <a:endParaRPr lang="es-MX">
            <a:latin typeface="Times New Roman" panose="02020603050405020304" pitchFamily="18" charset="0"/>
            <a:cs typeface="Times New Roman" panose="02020603050405020304" pitchFamily="18" charset="0"/>
          </a:endParaRPr>
        </a:p>
      </dgm:t>
    </dgm:pt>
    <dgm:pt modelId="{00717164-F10F-4470-9C20-8CF14B87E8A1}">
      <dgm:prSet/>
      <dgm:spPr/>
      <dgm:t>
        <a:bodyPr/>
        <a:lstStyle/>
        <a:p>
          <a:r>
            <a:rPr lang="es-MX" b="1" dirty="0">
              <a:latin typeface="Times New Roman" panose="02020603050405020304" pitchFamily="18" charset="0"/>
              <a:cs typeface="Times New Roman" panose="02020603050405020304" pitchFamily="18" charset="0"/>
            </a:rPr>
            <a:t>ETAPA 1</a:t>
          </a:r>
        </a:p>
        <a:p>
          <a:r>
            <a:rPr lang="es-MX" dirty="0">
              <a:latin typeface="Times New Roman" panose="02020603050405020304" pitchFamily="18" charset="0"/>
              <a:cs typeface="Times New Roman" panose="02020603050405020304" pitchFamily="18" charset="0"/>
            </a:rPr>
            <a:t>Definición de la población objetivo</a:t>
          </a:r>
        </a:p>
      </dgm:t>
    </dgm:pt>
    <dgm:pt modelId="{53F9A364-7E44-46FC-ADF8-336B49A2765C}" type="parTrans" cxnId="{BFA32903-08B9-49C9-90DE-E322137B589E}">
      <dgm:prSet/>
      <dgm:spPr/>
      <dgm:t>
        <a:bodyPr/>
        <a:lstStyle/>
        <a:p>
          <a:endParaRPr lang="es-MX">
            <a:latin typeface="Times New Roman" panose="02020603050405020304" pitchFamily="18" charset="0"/>
            <a:cs typeface="Times New Roman" panose="02020603050405020304" pitchFamily="18" charset="0"/>
          </a:endParaRPr>
        </a:p>
      </dgm:t>
    </dgm:pt>
    <dgm:pt modelId="{A955DE56-74A3-4BE1-B28A-3A16BBD27368}" type="sibTrans" cxnId="{BFA32903-08B9-49C9-90DE-E322137B589E}">
      <dgm:prSet/>
      <dgm:spPr/>
      <dgm:t>
        <a:bodyPr/>
        <a:lstStyle/>
        <a:p>
          <a:endParaRPr lang="es-MX">
            <a:latin typeface="Times New Roman" panose="02020603050405020304" pitchFamily="18" charset="0"/>
            <a:cs typeface="Times New Roman" panose="02020603050405020304" pitchFamily="18" charset="0"/>
          </a:endParaRPr>
        </a:p>
      </dgm:t>
    </dgm:pt>
    <dgm:pt modelId="{58A02B60-B1CB-4D5C-AD9B-EB3314D5B8E2}" type="pres">
      <dgm:prSet presAssocID="{8D4B8FB8-4D96-4DB2-8396-7A518DA952A5}" presName="Name0" presStyleCnt="0">
        <dgm:presLayoutVars>
          <dgm:dir/>
          <dgm:resizeHandles val="exact"/>
        </dgm:presLayoutVars>
      </dgm:prSet>
      <dgm:spPr/>
    </dgm:pt>
    <dgm:pt modelId="{45F11E4B-3DF5-4A6B-86E6-41F6FF193A51}" type="pres">
      <dgm:prSet presAssocID="{00717164-F10F-4470-9C20-8CF14B87E8A1}" presName="node" presStyleLbl="node1" presStyleIdx="0" presStyleCnt="5" custScaleY="212696">
        <dgm:presLayoutVars>
          <dgm:bulletEnabled val="1"/>
        </dgm:presLayoutVars>
      </dgm:prSet>
      <dgm:spPr/>
    </dgm:pt>
    <dgm:pt modelId="{780A6D60-D483-4FB4-878D-2845761925AB}" type="pres">
      <dgm:prSet presAssocID="{A955DE56-74A3-4BE1-B28A-3A16BBD27368}" presName="sibTrans" presStyleLbl="sibTrans2D1" presStyleIdx="0" presStyleCnt="4"/>
      <dgm:spPr/>
    </dgm:pt>
    <dgm:pt modelId="{8172D192-CCC3-4C94-8B29-C91D2AC79AC7}" type="pres">
      <dgm:prSet presAssocID="{A955DE56-74A3-4BE1-B28A-3A16BBD27368}" presName="connectorText" presStyleLbl="sibTrans2D1" presStyleIdx="0" presStyleCnt="4"/>
      <dgm:spPr/>
    </dgm:pt>
    <dgm:pt modelId="{BD0F0E9D-E747-4DB0-944A-8C7D1F06770B}" type="pres">
      <dgm:prSet presAssocID="{DF205024-46E5-4650-ADD2-EEE5DEF652ED}" presName="node" presStyleLbl="node1" presStyleIdx="1" presStyleCnt="5" custScaleY="212696">
        <dgm:presLayoutVars>
          <dgm:bulletEnabled val="1"/>
        </dgm:presLayoutVars>
      </dgm:prSet>
      <dgm:spPr/>
    </dgm:pt>
    <dgm:pt modelId="{38C8C8B3-6D67-4777-A142-33625D08B54C}" type="pres">
      <dgm:prSet presAssocID="{25DB5797-81F4-4847-9348-D17A2691323E}" presName="sibTrans" presStyleLbl="sibTrans2D1" presStyleIdx="1" presStyleCnt="4"/>
      <dgm:spPr/>
    </dgm:pt>
    <dgm:pt modelId="{44272282-7890-4534-A927-F447EE26F567}" type="pres">
      <dgm:prSet presAssocID="{25DB5797-81F4-4847-9348-D17A2691323E}" presName="connectorText" presStyleLbl="sibTrans2D1" presStyleIdx="1" presStyleCnt="4"/>
      <dgm:spPr/>
    </dgm:pt>
    <dgm:pt modelId="{4A67FA9A-0857-440C-8D66-6BD1D1A85671}" type="pres">
      <dgm:prSet presAssocID="{2FEABBC7-72BC-4C90-8329-2E452E508446}" presName="node" presStyleLbl="node1" presStyleIdx="2" presStyleCnt="5" custScaleY="212696">
        <dgm:presLayoutVars>
          <dgm:bulletEnabled val="1"/>
        </dgm:presLayoutVars>
      </dgm:prSet>
      <dgm:spPr/>
    </dgm:pt>
    <dgm:pt modelId="{0EBB4721-4C77-49D1-98FE-64AB257BF717}" type="pres">
      <dgm:prSet presAssocID="{3A27EAE9-BE6F-4D19-8940-FFEDEC2DDB07}" presName="sibTrans" presStyleLbl="sibTrans2D1" presStyleIdx="2" presStyleCnt="4"/>
      <dgm:spPr/>
    </dgm:pt>
    <dgm:pt modelId="{DE61F73F-ED5E-4246-B7C5-98D145999D7F}" type="pres">
      <dgm:prSet presAssocID="{3A27EAE9-BE6F-4D19-8940-FFEDEC2DDB07}" presName="connectorText" presStyleLbl="sibTrans2D1" presStyleIdx="2" presStyleCnt="4"/>
      <dgm:spPr/>
    </dgm:pt>
    <dgm:pt modelId="{1FE44AEB-33A1-4763-9049-C83D6F60AA50}" type="pres">
      <dgm:prSet presAssocID="{59C938ED-35F9-4788-9A28-FB1F1F407902}" presName="node" presStyleLbl="node1" presStyleIdx="3" presStyleCnt="5" custScaleY="212696">
        <dgm:presLayoutVars>
          <dgm:bulletEnabled val="1"/>
        </dgm:presLayoutVars>
      </dgm:prSet>
      <dgm:spPr/>
    </dgm:pt>
    <dgm:pt modelId="{F6F65DB2-C3FA-4B28-B5E4-7467DA156C6D}" type="pres">
      <dgm:prSet presAssocID="{4129F329-28EC-4E89-A866-ECB552B767BB}" presName="sibTrans" presStyleLbl="sibTrans2D1" presStyleIdx="3" presStyleCnt="4"/>
      <dgm:spPr/>
    </dgm:pt>
    <dgm:pt modelId="{AC6F192D-6DB8-4474-A126-F148A5E71F56}" type="pres">
      <dgm:prSet presAssocID="{4129F329-28EC-4E89-A866-ECB552B767BB}" presName="connectorText" presStyleLbl="sibTrans2D1" presStyleIdx="3" presStyleCnt="4"/>
      <dgm:spPr/>
    </dgm:pt>
    <dgm:pt modelId="{EFE0D648-8C7B-42B4-BA55-792B8B019758}" type="pres">
      <dgm:prSet presAssocID="{C2E512C4-33B5-4718-902D-91932D03496F}" presName="node" presStyleLbl="node1" presStyleIdx="4" presStyleCnt="5" custScaleY="212696">
        <dgm:presLayoutVars>
          <dgm:bulletEnabled val="1"/>
        </dgm:presLayoutVars>
      </dgm:prSet>
      <dgm:spPr/>
    </dgm:pt>
  </dgm:ptLst>
  <dgm:cxnLst>
    <dgm:cxn modelId="{BFA32903-08B9-49C9-90DE-E322137B589E}" srcId="{8D4B8FB8-4D96-4DB2-8396-7A518DA952A5}" destId="{00717164-F10F-4470-9C20-8CF14B87E8A1}" srcOrd="0" destOrd="0" parTransId="{53F9A364-7E44-46FC-ADF8-336B49A2765C}" sibTransId="{A955DE56-74A3-4BE1-B28A-3A16BBD27368}"/>
    <dgm:cxn modelId="{F7AEBD03-0B94-40B6-A4F6-76F2F373D142}" srcId="{8D4B8FB8-4D96-4DB2-8396-7A518DA952A5}" destId="{C2E512C4-33B5-4718-902D-91932D03496F}" srcOrd="4" destOrd="0" parTransId="{02DCD470-163C-4174-870A-A8B1219FDC4F}" sibTransId="{A617AFE4-DB8C-40B5-B865-FDBA5FFA2A31}"/>
    <dgm:cxn modelId="{84F90218-C9AF-47DF-A769-E31330B89475}" type="presOf" srcId="{59C938ED-35F9-4788-9A28-FB1F1F407902}" destId="{1FE44AEB-33A1-4763-9049-C83D6F60AA50}" srcOrd="0" destOrd="0" presId="urn:microsoft.com/office/officeart/2005/8/layout/process1"/>
    <dgm:cxn modelId="{0424491C-8A12-4649-A852-B14C4FE9C2C2}" type="presOf" srcId="{DF205024-46E5-4650-ADD2-EEE5DEF652ED}" destId="{BD0F0E9D-E747-4DB0-944A-8C7D1F06770B}" srcOrd="0" destOrd="0" presId="urn:microsoft.com/office/officeart/2005/8/layout/process1"/>
    <dgm:cxn modelId="{F00DAD27-609C-40BB-B596-BE3CD2E4264A}" type="presOf" srcId="{8D4B8FB8-4D96-4DB2-8396-7A518DA952A5}" destId="{58A02B60-B1CB-4D5C-AD9B-EB3314D5B8E2}" srcOrd="0" destOrd="0" presId="urn:microsoft.com/office/officeart/2005/8/layout/process1"/>
    <dgm:cxn modelId="{31A97662-1FD5-49F7-BB4F-9BE80127D2C5}" type="presOf" srcId="{25DB5797-81F4-4847-9348-D17A2691323E}" destId="{38C8C8B3-6D67-4777-A142-33625D08B54C}" srcOrd="0" destOrd="0" presId="urn:microsoft.com/office/officeart/2005/8/layout/process1"/>
    <dgm:cxn modelId="{CBD0404E-7673-4B82-AC2D-6EA8D979B1A3}" type="presOf" srcId="{4129F329-28EC-4E89-A866-ECB552B767BB}" destId="{AC6F192D-6DB8-4474-A126-F148A5E71F56}" srcOrd="1" destOrd="0" presId="urn:microsoft.com/office/officeart/2005/8/layout/process1"/>
    <dgm:cxn modelId="{598FF850-2AA6-4155-8D5E-A88FE7E40891}" type="presOf" srcId="{A955DE56-74A3-4BE1-B28A-3A16BBD27368}" destId="{8172D192-CCC3-4C94-8B29-C91D2AC79AC7}" srcOrd="1" destOrd="0" presId="urn:microsoft.com/office/officeart/2005/8/layout/process1"/>
    <dgm:cxn modelId="{BA4FFC71-4DB8-4EAE-B90D-F5627A62DBF3}" srcId="{8D4B8FB8-4D96-4DB2-8396-7A518DA952A5}" destId="{2FEABBC7-72BC-4C90-8329-2E452E508446}" srcOrd="2" destOrd="0" parTransId="{8EFC9DAF-2524-4A3A-9521-EC6816073CF7}" sibTransId="{3A27EAE9-BE6F-4D19-8940-FFEDEC2DDB07}"/>
    <dgm:cxn modelId="{4F711475-6796-4981-9DD7-1719E5F7249F}" type="presOf" srcId="{3A27EAE9-BE6F-4D19-8940-FFEDEC2DDB07}" destId="{0EBB4721-4C77-49D1-98FE-64AB257BF717}" srcOrd="0" destOrd="0" presId="urn:microsoft.com/office/officeart/2005/8/layout/process1"/>
    <dgm:cxn modelId="{38FE7D9D-DE4F-4A2F-A1E2-B654B32E58D6}" srcId="{8D4B8FB8-4D96-4DB2-8396-7A518DA952A5}" destId="{59C938ED-35F9-4788-9A28-FB1F1F407902}" srcOrd="3" destOrd="0" parTransId="{ACE7BD5D-E950-4E05-98D3-C79C604B7F56}" sibTransId="{4129F329-28EC-4E89-A866-ECB552B767BB}"/>
    <dgm:cxn modelId="{AF3431A6-4EE0-4BC2-A4FC-9105D09024DE}" type="presOf" srcId="{00717164-F10F-4470-9C20-8CF14B87E8A1}" destId="{45F11E4B-3DF5-4A6B-86E6-41F6FF193A51}" srcOrd="0" destOrd="0" presId="urn:microsoft.com/office/officeart/2005/8/layout/process1"/>
    <dgm:cxn modelId="{28875FAC-2561-4BC1-AEC4-D5349EBC904B}" type="presOf" srcId="{3A27EAE9-BE6F-4D19-8940-FFEDEC2DDB07}" destId="{DE61F73F-ED5E-4246-B7C5-98D145999D7F}" srcOrd="1" destOrd="0" presId="urn:microsoft.com/office/officeart/2005/8/layout/process1"/>
    <dgm:cxn modelId="{36F9C9B8-C601-41D7-A031-B5D41E770087}" type="presOf" srcId="{25DB5797-81F4-4847-9348-D17A2691323E}" destId="{44272282-7890-4534-A927-F447EE26F567}" srcOrd="1" destOrd="0" presId="urn:microsoft.com/office/officeart/2005/8/layout/process1"/>
    <dgm:cxn modelId="{CC7B96BE-F75C-49CF-8956-E90B2D274B46}" type="presOf" srcId="{2FEABBC7-72BC-4C90-8329-2E452E508446}" destId="{4A67FA9A-0857-440C-8D66-6BD1D1A85671}" srcOrd="0" destOrd="0" presId="urn:microsoft.com/office/officeart/2005/8/layout/process1"/>
    <dgm:cxn modelId="{C257EACF-9A64-4A31-907C-31DE762F04F1}" type="presOf" srcId="{4129F329-28EC-4E89-A866-ECB552B767BB}" destId="{F6F65DB2-C3FA-4B28-B5E4-7467DA156C6D}" srcOrd="0" destOrd="0" presId="urn:microsoft.com/office/officeart/2005/8/layout/process1"/>
    <dgm:cxn modelId="{06A908E2-8425-4EC9-80AD-F4280314086E}" type="presOf" srcId="{C2E512C4-33B5-4718-902D-91932D03496F}" destId="{EFE0D648-8C7B-42B4-BA55-792B8B019758}" srcOrd="0" destOrd="0" presId="urn:microsoft.com/office/officeart/2005/8/layout/process1"/>
    <dgm:cxn modelId="{6D5BF4E3-B859-4165-983C-C8941645F432}" srcId="{8D4B8FB8-4D96-4DB2-8396-7A518DA952A5}" destId="{DF205024-46E5-4650-ADD2-EEE5DEF652ED}" srcOrd="1" destOrd="0" parTransId="{533C0090-30DA-4185-970C-9F37A6DDF891}" sibTransId="{25DB5797-81F4-4847-9348-D17A2691323E}"/>
    <dgm:cxn modelId="{BD1D8AE7-8906-4C10-B944-52BAD0AC1FC6}" type="presOf" srcId="{A955DE56-74A3-4BE1-B28A-3A16BBD27368}" destId="{780A6D60-D483-4FB4-878D-2845761925AB}" srcOrd="0" destOrd="0" presId="urn:microsoft.com/office/officeart/2005/8/layout/process1"/>
    <dgm:cxn modelId="{A63F5B4A-1E6D-4391-9439-DB89A570B0EF}" type="presParOf" srcId="{58A02B60-B1CB-4D5C-AD9B-EB3314D5B8E2}" destId="{45F11E4B-3DF5-4A6B-86E6-41F6FF193A51}" srcOrd="0" destOrd="0" presId="urn:microsoft.com/office/officeart/2005/8/layout/process1"/>
    <dgm:cxn modelId="{4BA57D06-037D-4D4D-A37C-70802B2F5D1F}" type="presParOf" srcId="{58A02B60-B1CB-4D5C-AD9B-EB3314D5B8E2}" destId="{780A6D60-D483-4FB4-878D-2845761925AB}" srcOrd="1" destOrd="0" presId="urn:microsoft.com/office/officeart/2005/8/layout/process1"/>
    <dgm:cxn modelId="{2650C2CA-96B6-46F6-98E9-F06D511EC66D}" type="presParOf" srcId="{780A6D60-D483-4FB4-878D-2845761925AB}" destId="{8172D192-CCC3-4C94-8B29-C91D2AC79AC7}" srcOrd="0" destOrd="0" presId="urn:microsoft.com/office/officeart/2005/8/layout/process1"/>
    <dgm:cxn modelId="{4ED22BAB-5D58-467F-BA05-E655771CC0DB}" type="presParOf" srcId="{58A02B60-B1CB-4D5C-AD9B-EB3314D5B8E2}" destId="{BD0F0E9D-E747-4DB0-944A-8C7D1F06770B}" srcOrd="2" destOrd="0" presId="urn:microsoft.com/office/officeart/2005/8/layout/process1"/>
    <dgm:cxn modelId="{E5C8C692-3D4B-45E6-AE60-DDE4D9F6A54A}" type="presParOf" srcId="{58A02B60-B1CB-4D5C-AD9B-EB3314D5B8E2}" destId="{38C8C8B3-6D67-4777-A142-33625D08B54C}" srcOrd="3" destOrd="0" presId="urn:microsoft.com/office/officeart/2005/8/layout/process1"/>
    <dgm:cxn modelId="{AF6D5314-E067-462F-A007-9255415BF939}" type="presParOf" srcId="{38C8C8B3-6D67-4777-A142-33625D08B54C}" destId="{44272282-7890-4534-A927-F447EE26F567}" srcOrd="0" destOrd="0" presId="urn:microsoft.com/office/officeart/2005/8/layout/process1"/>
    <dgm:cxn modelId="{E106CB2C-1720-417F-A7CF-95D645CF21D9}" type="presParOf" srcId="{58A02B60-B1CB-4D5C-AD9B-EB3314D5B8E2}" destId="{4A67FA9A-0857-440C-8D66-6BD1D1A85671}" srcOrd="4" destOrd="0" presId="urn:microsoft.com/office/officeart/2005/8/layout/process1"/>
    <dgm:cxn modelId="{5DCC2EE9-C81D-44AF-9CED-F8CDA57CA394}" type="presParOf" srcId="{58A02B60-B1CB-4D5C-AD9B-EB3314D5B8E2}" destId="{0EBB4721-4C77-49D1-98FE-64AB257BF717}" srcOrd="5" destOrd="0" presId="urn:microsoft.com/office/officeart/2005/8/layout/process1"/>
    <dgm:cxn modelId="{A5345AD1-4D2F-40AD-8494-A7687B39505C}" type="presParOf" srcId="{0EBB4721-4C77-49D1-98FE-64AB257BF717}" destId="{DE61F73F-ED5E-4246-B7C5-98D145999D7F}" srcOrd="0" destOrd="0" presId="urn:microsoft.com/office/officeart/2005/8/layout/process1"/>
    <dgm:cxn modelId="{96100422-E12C-4970-B07F-175BDA928F35}" type="presParOf" srcId="{58A02B60-B1CB-4D5C-AD9B-EB3314D5B8E2}" destId="{1FE44AEB-33A1-4763-9049-C83D6F60AA50}" srcOrd="6" destOrd="0" presId="urn:microsoft.com/office/officeart/2005/8/layout/process1"/>
    <dgm:cxn modelId="{2EB73109-8566-4874-B2FE-1CC1B899DEFF}" type="presParOf" srcId="{58A02B60-B1CB-4D5C-AD9B-EB3314D5B8E2}" destId="{F6F65DB2-C3FA-4B28-B5E4-7467DA156C6D}" srcOrd="7" destOrd="0" presId="urn:microsoft.com/office/officeart/2005/8/layout/process1"/>
    <dgm:cxn modelId="{0BCF4A8E-6081-4773-8841-31228692F0D4}" type="presParOf" srcId="{F6F65DB2-C3FA-4B28-B5E4-7467DA156C6D}" destId="{AC6F192D-6DB8-4474-A126-F148A5E71F56}" srcOrd="0" destOrd="0" presId="urn:microsoft.com/office/officeart/2005/8/layout/process1"/>
    <dgm:cxn modelId="{72CDF0F7-BFE3-43E0-8F1C-055071C2E4A0}" type="presParOf" srcId="{58A02B60-B1CB-4D5C-AD9B-EB3314D5B8E2}" destId="{EFE0D648-8C7B-42B4-BA55-792B8B019758}"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E6B7C7E-FD4D-42AA-802A-AE67FB80446F}" type="doc">
      <dgm:prSet loTypeId="urn:microsoft.com/office/officeart/2005/8/layout/hProcess9" loCatId="process" qsTypeId="urn:microsoft.com/office/officeart/2005/8/quickstyle/simple1" qsCatId="simple" csTypeId="urn:microsoft.com/office/officeart/2005/8/colors/accent2_1" csCatId="accent2" phldr="1"/>
      <dgm:spPr/>
    </dgm:pt>
    <dgm:pt modelId="{79E1A2A6-1F51-44C9-AB97-F7EF5385564B}">
      <dgm:prSet phldrT="[Texto]"/>
      <dgm:spPr/>
      <dgm:t>
        <a:bodyPr/>
        <a:lstStyle/>
        <a:p>
          <a:r>
            <a:rPr lang="es-MX" dirty="0">
              <a:latin typeface="Times New Roman" panose="02020603050405020304" pitchFamily="18" charset="0"/>
              <a:cs typeface="Times New Roman" panose="02020603050405020304" pitchFamily="18" charset="0"/>
            </a:rPr>
            <a:t>Recolección de datos</a:t>
          </a:r>
        </a:p>
      </dgm:t>
    </dgm:pt>
    <dgm:pt modelId="{A8026CC3-24B6-4BF7-9E10-4012C28B9F69}" type="parTrans" cxnId="{5F19007E-274A-4640-B00E-B2F8C67923B6}">
      <dgm:prSet/>
      <dgm:spPr/>
      <dgm:t>
        <a:bodyPr/>
        <a:lstStyle/>
        <a:p>
          <a:endParaRPr lang="es-MX">
            <a:latin typeface="Times New Roman" panose="02020603050405020304" pitchFamily="18" charset="0"/>
            <a:cs typeface="Times New Roman" panose="02020603050405020304" pitchFamily="18" charset="0"/>
          </a:endParaRPr>
        </a:p>
      </dgm:t>
    </dgm:pt>
    <dgm:pt modelId="{D9831489-A1E5-48B1-86EF-5500671E8AF9}" type="sibTrans" cxnId="{5F19007E-274A-4640-B00E-B2F8C67923B6}">
      <dgm:prSet/>
      <dgm:spPr/>
      <dgm:t>
        <a:bodyPr/>
        <a:lstStyle/>
        <a:p>
          <a:endParaRPr lang="es-MX">
            <a:latin typeface="Times New Roman" panose="02020603050405020304" pitchFamily="18" charset="0"/>
            <a:cs typeface="Times New Roman" panose="02020603050405020304" pitchFamily="18" charset="0"/>
          </a:endParaRPr>
        </a:p>
      </dgm:t>
    </dgm:pt>
    <dgm:pt modelId="{93AF7EE4-71F1-41D4-ACA8-E03B6E0B3D23}">
      <dgm:prSet phldrT="[Texto]"/>
      <dgm:spPr/>
      <dgm:t>
        <a:bodyPr/>
        <a:lstStyle/>
        <a:p>
          <a:r>
            <a:rPr lang="es-MX" dirty="0">
              <a:latin typeface="Times New Roman" panose="02020603050405020304" pitchFamily="18" charset="0"/>
              <a:cs typeface="Times New Roman" panose="02020603050405020304" pitchFamily="18" charset="0"/>
            </a:rPr>
            <a:t>Limpieza y preparación de datos</a:t>
          </a:r>
        </a:p>
      </dgm:t>
    </dgm:pt>
    <dgm:pt modelId="{A3B3630B-A6CC-48F4-B3FA-059C77820C99}" type="parTrans" cxnId="{47A5E438-E4CB-435D-A3A2-0E7D8DE55A9A}">
      <dgm:prSet/>
      <dgm:spPr/>
      <dgm:t>
        <a:bodyPr/>
        <a:lstStyle/>
        <a:p>
          <a:endParaRPr lang="es-MX">
            <a:latin typeface="Times New Roman" panose="02020603050405020304" pitchFamily="18" charset="0"/>
            <a:cs typeface="Times New Roman" panose="02020603050405020304" pitchFamily="18" charset="0"/>
          </a:endParaRPr>
        </a:p>
      </dgm:t>
    </dgm:pt>
    <dgm:pt modelId="{35C9C1E9-A712-45E8-A95C-8C613EB73203}" type="sibTrans" cxnId="{47A5E438-E4CB-435D-A3A2-0E7D8DE55A9A}">
      <dgm:prSet/>
      <dgm:spPr/>
      <dgm:t>
        <a:bodyPr/>
        <a:lstStyle/>
        <a:p>
          <a:endParaRPr lang="es-MX">
            <a:latin typeface="Times New Roman" panose="02020603050405020304" pitchFamily="18" charset="0"/>
            <a:cs typeface="Times New Roman" panose="02020603050405020304" pitchFamily="18" charset="0"/>
          </a:endParaRPr>
        </a:p>
      </dgm:t>
    </dgm:pt>
    <dgm:pt modelId="{CCF0858B-8740-4AE8-8B41-D0083308C718}">
      <dgm:prSet phldrT="[Texto]"/>
      <dgm:spPr/>
      <dgm:t>
        <a:bodyPr/>
        <a:lstStyle/>
        <a:p>
          <a:r>
            <a:rPr lang="es-MX" dirty="0">
              <a:latin typeface="Times New Roman" panose="02020603050405020304" pitchFamily="18" charset="0"/>
              <a:cs typeface="Times New Roman" panose="02020603050405020304" pitchFamily="18" charset="0"/>
            </a:rPr>
            <a:t>Análisis exploratorio de datos</a:t>
          </a:r>
        </a:p>
      </dgm:t>
    </dgm:pt>
    <dgm:pt modelId="{42CBFFE2-FDA7-4BD2-B68F-C395B754BAF3}" type="parTrans" cxnId="{4B8803B5-340A-4E98-A2E3-A9443790B2D6}">
      <dgm:prSet/>
      <dgm:spPr/>
      <dgm:t>
        <a:bodyPr/>
        <a:lstStyle/>
        <a:p>
          <a:endParaRPr lang="es-MX">
            <a:latin typeface="Times New Roman" panose="02020603050405020304" pitchFamily="18" charset="0"/>
            <a:cs typeface="Times New Roman" panose="02020603050405020304" pitchFamily="18" charset="0"/>
          </a:endParaRPr>
        </a:p>
      </dgm:t>
    </dgm:pt>
    <dgm:pt modelId="{CAD141A7-70B8-4068-800A-B2FFD6C2ACE9}" type="sibTrans" cxnId="{4B8803B5-340A-4E98-A2E3-A9443790B2D6}">
      <dgm:prSet/>
      <dgm:spPr/>
      <dgm:t>
        <a:bodyPr/>
        <a:lstStyle/>
        <a:p>
          <a:endParaRPr lang="es-MX">
            <a:latin typeface="Times New Roman" panose="02020603050405020304" pitchFamily="18" charset="0"/>
            <a:cs typeface="Times New Roman" panose="02020603050405020304" pitchFamily="18" charset="0"/>
          </a:endParaRPr>
        </a:p>
      </dgm:t>
    </dgm:pt>
    <dgm:pt modelId="{A27AE186-B63C-424A-8DC7-920C885B469A}">
      <dgm:prSet phldrT="[Texto]"/>
      <dgm:spPr/>
      <dgm:t>
        <a:bodyPr/>
        <a:lstStyle/>
        <a:p>
          <a:r>
            <a:rPr lang="es-MX" dirty="0">
              <a:latin typeface="Times New Roman" panose="02020603050405020304" pitchFamily="18" charset="0"/>
              <a:cs typeface="Times New Roman" panose="02020603050405020304" pitchFamily="18" charset="0"/>
            </a:rPr>
            <a:t>Selección y aplicación de técnicas de análisis</a:t>
          </a:r>
        </a:p>
      </dgm:t>
    </dgm:pt>
    <dgm:pt modelId="{45DBA90E-B055-47A3-B35B-05F162701414}" type="parTrans" cxnId="{218F88D8-73DF-4EE6-B342-146643249777}">
      <dgm:prSet/>
      <dgm:spPr/>
      <dgm:t>
        <a:bodyPr/>
        <a:lstStyle/>
        <a:p>
          <a:endParaRPr lang="es-MX">
            <a:latin typeface="Times New Roman" panose="02020603050405020304" pitchFamily="18" charset="0"/>
            <a:cs typeface="Times New Roman" panose="02020603050405020304" pitchFamily="18" charset="0"/>
          </a:endParaRPr>
        </a:p>
      </dgm:t>
    </dgm:pt>
    <dgm:pt modelId="{9DDC2240-855E-4ED7-8EEE-BA353741303E}" type="sibTrans" cxnId="{218F88D8-73DF-4EE6-B342-146643249777}">
      <dgm:prSet/>
      <dgm:spPr/>
      <dgm:t>
        <a:bodyPr/>
        <a:lstStyle/>
        <a:p>
          <a:endParaRPr lang="es-MX">
            <a:latin typeface="Times New Roman" panose="02020603050405020304" pitchFamily="18" charset="0"/>
            <a:cs typeface="Times New Roman" panose="02020603050405020304" pitchFamily="18" charset="0"/>
          </a:endParaRPr>
        </a:p>
      </dgm:t>
    </dgm:pt>
    <dgm:pt modelId="{7AD1E327-1661-40B5-9464-AC675B628B33}">
      <dgm:prSet phldrT="[Texto]"/>
      <dgm:spPr/>
      <dgm:t>
        <a:bodyPr/>
        <a:lstStyle/>
        <a:p>
          <a:r>
            <a:rPr lang="es-MX" dirty="0">
              <a:latin typeface="Times New Roman" panose="02020603050405020304" pitchFamily="18" charset="0"/>
              <a:cs typeface="Times New Roman" panose="02020603050405020304" pitchFamily="18" charset="0"/>
            </a:rPr>
            <a:t>Interpretación de resultados</a:t>
          </a:r>
        </a:p>
      </dgm:t>
    </dgm:pt>
    <dgm:pt modelId="{1F859B42-8FC5-4D9D-92AD-A0120A1BF7F7}" type="parTrans" cxnId="{EB691E11-760F-4F57-A466-F725A92A3207}">
      <dgm:prSet/>
      <dgm:spPr/>
      <dgm:t>
        <a:bodyPr/>
        <a:lstStyle/>
        <a:p>
          <a:endParaRPr lang="es-MX">
            <a:latin typeface="Times New Roman" panose="02020603050405020304" pitchFamily="18" charset="0"/>
            <a:cs typeface="Times New Roman" panose="02020603050405020304" pitchFamily="18" charset="0"/>
          </a:endParaRPr>
        </a:p>
      </dgm:t>
    </dgm:pt>
    <dgm:pt modelId="{551D8AF2-8A58-467C-B26A-F910AB25AB40}" type="sibTrans" cxnId="{EB691E11-760F-4F57-A466-F725A92A3207}">
      <dgm:prSet/>
      <dgm:spPr/>
      <dgm:t>
        <a:bodyPr/>
        <a:lstStyle/>
        <a:p>
          <a:endParaRPr lang="es-MX">
            <a:latin typeface="Times New Roman" panose="02020603050405020304" pitchFamily="18" charset="0"/>
            <a:cs typeface="Times New Roman" panose="02020603050405020304" pitchFamily="18" charset="0"/>
          </a:endParaRPr>
        </a:p>
      </dgm:t>
    </dgm:pt>
    <dgm:pt modelId="{3047472D-6D81-4016-AA1D-149938DB2101}">
      <dgm:prSet phldrT="[Texto]"/>
      <dgm:spPr/>
      <dgm:t>
        <a:bodyPr/>
        <a:lstStyle/>
        <a:p>
          <a:r>
            <a:rPr lang="es-MX" dirty="0">
              <a:latin typeface="Times New Roman" panose="02020603050405020304" pitchFamily="18" charset="0"/>
              <a:cs typeface="Times New Roman" panose="02020603050405020304" pitchFamily="18" charset="0"/>
            </a:rPr>
            <a:t>Comunicación de resultados</a:t>
          </a:r>
        </a:p>
      </dgm:t>
    </dgm:pt>
    <dgm:pt modelId="{1FE6AE5A-DC58-4D78-86EA-D1302C3ED5CE}" type="parTrans" cxnId="{52230B00-C156-4358-8559-81D4ECEA10A3}">
      <dgm:prSet/>
      <dgm:spPr/>
      <dgm:t>
        <a:bodyPr/>
        <a:lstStyle/>
        <a:p>
          <a:endParaRPr lang="es-MX">
            <a:latin typeface="Times New Roman" panose="02020603050405020304" pitchFamily="18" charset="0"/>
            <a:cs typeface="Times New Roman" panose="02020603050405020304" pitchFamily="18" charset="0"/>
          </a:endParaRPr>
        </a:p>
      </dgm:t>
    </dgm:pt>
    <dgm:pt modelId="{EAA44AEA-7885-476D-9BA7-9F1C4D1F1DEF}" type="sibTrans" cxnId="{52230B00-C156-4358-8559-81D4ECEA10A3}">
      <dgm:prSet/>
      <dgm:spPr/>
      <dgm:t>
        <a:bodyPr/>
        <a:lstStyle/>
        <a:p>
          <a:endParaRPr lang="es-MX">
            <a:latin typeface="Times New Roman" panose="02020603050405020304" pitchFamily="18" charset="0"/>
            <a:cs typeface="Times New Roman" panose="02020603050405020304" pitchFamily="18" charset="0"/>
          </a:endParaRPr>
        </a:p>
      </dgm:t>
    </dgm:pt>
    <dgm:pt modelId="{B6CFCD2F-B6A6-4F58-BD62-69FDCD212F04}" type="pres">
      <dgm:prSet presAssocID="{4E6B7C7E-FD4D-42AA-802A-AE67FB80446F}" presName="CompostProcess" presStyleCnt="0">
        <dgm:presLayoutVars>
          <dgm:dir/>
          <dgm:resizeHandles val="exact"/>
        </dgm:presLayoutVars>
      </dgm:prSet>
      <dgm:spPr/>
    </dgm:pt>
    <dgm:pt modelId="{B305B5F3-8F7F-46F4-87D0-C42A5FC710DD}" type="pres">
      <dgm:prSet presAssocID="{4E6B7C7E-FD4D-42AA-802A-AE67FB80446F}" presName="arrow" presStyleLbl="bgShp" presStyleIdx="0" presStyleCnt="1"/>
      <dgm:spPr/>
    </dgm:pt>
    <dgm:pt modelId="{AD60B883-30C0-48A8-87DD-4766D5FA3CDE}" type="pres">
      <dgm:prSet presAssocID="{4E6B7C7E-FD4D-42AA-802A-AE67FB80446F}" presName="linearProcess" presStyleCnt="0"/>
      <dgm:spPr/>
    </dgm:pt>
    <dgm:pt modelId="{87AFF60F-04DF-4BC6-B3CE-AB674BB0EE48}" type="pres">
      <dgm:prSet presAssocID="{79E1A2A6-1F51-44C9-AB97-F7EF5385564B}" presName="textNode" presStyleLbl="node1" presStyleIdx="0" presStyleCnt="6">
        <dgm:presLayoutVars>
          <dgm:bulletEnabled val="1"/>
        </dgm:presLayoutVars>
      </dgm:prSet>
      <dgm:spPr/>
    </dgm:pt>
    <dgm:pt modelId="{A5C709A2-5BBA-40A2-B7C3-65F3B5E32EA3}" type="pres">
      <dgm:prSet presAssocID="{D9831489-A1E5-48B1-86EF-5500671E8AF9}" presName="sibTrans" presStyleCnt="0"/>
      <dgm:spPr/>
    </dgm:pt>
    <dgm:pt modelId="{9218B359-3B64-427D-AB00-8EA66EBA886B}" type="pres">
      <dgm:prSet presAssocID="{93AF7EE4-71F1-41D4-ACA8-E03B6E0B3D23}" presName="textNode" presStyleLbl="node1" presStyleIdx="1" presStyleCnt="6">
        <dgm:presLayoutVars>
          <dgm:bulletEnabled val="1"/>
        </dgm:presLayoutVars>
      </dgm:prSet>
      <dgm:spPr/>
    </dgm:pt>
    <dgm:pt modelId="{6D671B9F-1828-4ACA-A0BB-3A90B2D10C40}" type="pres">
      <dgm:prSet presAssocID="{35C9C1E9-A712-45E8-A95C-8C613EB73203}" presName="sibTrans" presStyleCnt="0"/>
      <dgm:spPr/>
    </dgm:pt>
    <dgm:pt modelId="{13A7186A-5029-46C2-AC31-BA748A6192F6}" type="pres">
      <dgm:prSet presAssocID="{CCF0858B-8740-4AE8-8B41-D0083308C718}" presName="textNode" presStyleLbl="node1" presStyleIdx="2" presStyleCnt="6">
        <dgm:presLayoutVars>
          <dgm:bulletEnabled val="1"/>
        </dgm:presLayoutVars>
      </dgm:prSet>
      <dgm:spPr/>
    </dgm:pt>
    <dgm:pt modelId="{16290C5A-BCA9-4697-9D24-80B5773819D1}" type="pres">
      <dgm:prSet presAssocID="{CAD141A7-70B8-4068-800A-B2FFD6C2ACE9}" presName="sibTrans" presStyleCnt="0"/>
      <dgm:spPr/>
    </dgm:pt>
    <dgm:pt modelId="{E6BDF1AB-2C2A-4AFE-9185-744E065DE89F}" type="pres">
      <dgm:prSet presAssocID="{A27AE186-B63C-424A-8DC7-920C885B469A}" presName="textNode" presStyleLbl="node1" presStyleIdx="3" presStyleCnt="6">
        <dgm:presLayoutVars>
          <dgm:bulletEnabled val="1"/>
        </dgm:presLayoutVars>
      </dgm:prSet>
      <dgm:spPr/>
    </dgm:pt>
    <dgm:pt modelId="{A75014DF-F595-46B0-B9DE-0CC74738B068}" type="pres">
      <dgm:prSet presAssocID="{9DDC2240-855E-4ED7-8EEE-BA353741303E}" presName="sibTrans" presStyleCnt="0"/>
      <dgm:spPr/>
    </dgm:pt>
    <dgm:pt modelId="{6E39598A-ECC8-45EA-8317-F17AC1A8117D}" type="pres">
      <dgm:prSet presAssocID="{7AD1E327-1661-40B5-9464-AC675B628B33}" presName="textNode" presStyleLbl="node1" presStyleIdx="4" presStyleCnt="6">
        <dgm:presLayoutVars>
          <dgm:bulletEnabled val="1"/>
        </dgm:presLayoutVars>
      </dgm:prSet>
      <dgm:spPr/>
    </dgm:pt>
    <dgm:pt modelId="{CEF64AEC-1EA0-4F7A-AC52-2F7E28B4A521}" type="pres">
      <dgm:prSet presAssocID="{551D8AF2-8A58-467C-B26A-F910AB25AB40}" presName="sibTrans" presStyleCnt="0"/>
      <dgm:spPr/>
    </dgm:pt>
    <dgm:pt modelId="{79B2EBA9-E547-4010-A19B-D2AE044304F9}" type="pres">
      <dgm:prSet presAssocID="{3047472D-6D81-4016-AA1D-149938DB2101}" presName="textNode" presStyleLbl="node1" presStyleIdx="5" presStyleCnt="6">
        <dgm:presLayoutVars>
          <dgm:bulletEnabled val="1"/>
        </dgm:presLayoutVars>
      </dgm:prSet>
      <dgm:spPr/>
    </dgm:pt>
  </dgm:ptLst>
  <dgm:cxnLst>
    <dgm:cxn modelId="{52230B00-C156-4358-8559-81D4ECEA10A3}" srcId="{4E6B7C7E-FD4D-42AA-802A-AE67FB80446F}" destId="{3047472D-6D81-4016-AA1D-149938DB2101}" srcOrd="5" destOrd="0" parTransId="{1FE6AE5A-DC58-4D78-86EA-D1302C3ED5CE}" sibTransId="{EAA44AEA-7885-476D-9BA7-9F1C4D1F1DEF}"/>
    <dgm:cxn modelId="{EB691E11-760F-4F57-A466-F725A92A3207}" srcId="{4E6B7C7E-FD4D-42AA-802A-AE67FB80446F}" destId="{7AD1E327-1661-40B5-9464-AC675B628B33}" srcOrd="4" destOrd="0" parTransId="{1F859B42-8FC5-4D9D-92AD-A0120A1BF7F7}" sibTransId="{551D8AF2-8A58-467C-B26A-F910AB25AB40}"/>
    <dgm:cxn modelId="{47A5E438-E4CB-435D-A3A2-0E7D8DE55A9A}" srcId="{4E6B7C7E-FD4D-42AA-802A-AE67FB80446F}" destId="{93AF7EE4-71F1-41D4-ACA8-E03B6E0B3D23}" srcOrd="1" destOrd="0" parTransId="{A3B3630B-A6CC-48F4-B3FA-059C77820C99}" sibTransId="{35C9C1E9-A712-45E8-A95C-8C613EB73203}"/>
    <dgm:cxn modelId="{5F19007E-274A-4640-B00E-B2F8C67923B6}" srcId="{4E6B7C7E-FD4D-42AA-802A-AE67FB80446F}" destId="{79E1A2A6-1F51-44C9-AB97-F7EF5385564B}" srcOrd="0" destOrd="0" parTransId="{A8026CC3-24B6-4BF7-9E10-4012C28B9F69}" sibTransId="{D9831489-A1E5-48B1-86EF-5500671E8AF9}"/>
    <dgm:cxn modelId="{335A349F-954A-48F0-98FA-2598F871C8E2}" type="presOf" srcId="{93AF7EE4-71F1-41D4-ACA8-E03B6E0B3D23}" destId="{9218B359-3B64-427D-AB00-8EA66EBA886B}" srcOrd="0" destOrd="0" presId="urn:microsoft.com/office/officeart/2005/8/layout/hProcess9"/>
    <dgm:cxn modelId="{19BA50AE-E3E5-46BA-953E-86AF50EF59FB}" type="presOf" srcId="{A27AE186-B63C-424A-8DC7-920C885B469A}" destId="{E6BDF1AB-2C2A-4AFE-9185-744E065DE89F}" srcOrd="0" destOrd="0" presId="urn:microsoft.com/office/officeart/2005/8/layout/hProcess9"/>
    <dgm:cxn modelId="{4B8803B5-340A-4E98-A2E3-A9443790B2D6}" srcId="{4E6B7C7E-FD4D-42AA-802A-AE67FB80446F}" destId="{CCF0858B-8740-4AE8-8B41-D0083308C718}" srcOrd="2" destOrd="0" parTransId="{42CBFFE2-FDA7-4BD2-B68F-C395B754BAF3}" sibTransId="{CAD141A7-70B8-4068-800A-B2FFD6C2ACE9}"/>
    <dgm:cxn modelId="{F5C1D5D0-78EE-4B50-BF79-CF37AF239005}" type="presOf" srcId="{7AD1E327-1661-40B5-9464-AC675B628B33}" destId="{6E39598A-ECC8-45EA-8317-F17AC1A8117D}" srcOrd="0" destOrd="0" presId="urn:microsoft.com/office/officeart/2005/8/layout/hProcess9"/>
    <dgm:cxn modelId="{8FBC23D2-33CB-4626-8216-971B3BF1E4D7}" type="presOf" srcId="{3047472D-6D81-4016-AA1D-149938DB2101}" destId="{79B2EBA9-E547-4010-A19B-D2AE044304F9}" srcOrd="0" destOrd="0" presId="urn:microsoft.com/office/officeart/2005/8/layout/hProcess9"/>
    <dgm:cxn modelId="{218F88D8-73DF-4EE6-B342-146643249777}" srcId="{4E6B7C7E-FD4D-42AA-802A-AE67FB80446F}" destId="{A27AE186-B63C-424A-8DC7-920C885B469A}" srcOrd="3" destOrd="0" parTransId="{45DBA90E-B055-47A3-B35B-05F162701414}" sibTransId="{9DDC2240-855E-4ED7-8EEE-BA353741303E}"/>
    <dgm:cxn modelId="{7EB6F3DF-BDC2-40AE-9AF1-0AA13540C354}" type="presOf" srcId="{79E1A2A6-1F51-44C9-AB97-F7EF5385564B}" destId="{87AFF60F-04DF-4BC6-B3CE-AB674BB0EE48}" srcOrd="0" destOrd="0" presId="urn:microsoft.com/office/officeart/2005/8/layout/hProcess9"/>
    <dgm:cxn modelId="{11A38BEA-D478-4A39-82BF-2FE5685F1ED3}" type="presOf" srcId="{4E6B7C7E-FD4D-42AA-802A-AE67FB80446F}" destId="{B6CFCD2F-B6A6-4F58-BD62-69FDCD212F04}" srcOrd="0" destOrd="0" presId="urn:microsoft.com/office/officeart/2005/8/layout/hProcess9"/>
    <dgm:cxn modelId="{90E145FF-48E9-4181-A2C1-ACC09FF8027F}" type="presOf" srcId="{CCF0858B-8740-4AE8-8B41-D0083308C718}" destId="{13A7186A-5029-46C2-AC31-BA748A6192F6}" srcOrd="0" destOrd="0" presId="urn:microsoft.com/office/officeart/2005/8/layout/hProcess9"/>
    <dgm:cxn modelId="{929D691D-5E74-4690-88CE-C5E1DD2C49EF}" type="presParOf" srcId="{B6CFCD2F-B6A6-4F58-BD62-69FDCD212F04}" destId="{B305B5F3-8F7F-46F4-87D0-C42A5FC710DD}" srcOrd="0" destOrd="0" presId="urn:microsoft.com/office/officeart/2005/8/layout/hProcess9"/>
    <dgm:cxn modelId="{B97D4502-8C0E-44A3-B9A2-70BB303258E4}" type="presParOf" srcId="{B6CFCD2F-B6A6-4F58-BD62-69FDCD212F04}" destId="{AD60B883-30C0-48A8-87DD-4766D5FA3CDE}" srcOrd="1" destOrd="0" presId="urn:microsoft.com/office/officeart/2005/8/layout/hProcess9"/>
    <dgm:cxn modelId="{BAAD4E5B-B1F8-46FA-BB66-67C113F3580D}" type="presParOf" srcId="{AD60B883-30C0-48A8-87DD-4766D5FA3CDE}" destId="{87AFF60F-04DF-4BC6-B3CE-AB674BB0EE48}" srcOrd="0" destOrd="0" presId="urn:microsoft.com/office/officeart/2005/8/layout/hProcess9"/>
    <dgm:cxn modelId="{7FD54AEB-A267-4289-9BA1-35B56D694C50}" type="presParOf" srcId="{AD60B883-30C0-48A8-87DD-4766D5FA3CDE}" destId="{A5C709A2-5BBA-40A2-B7C3-65F3B5E32EA3}" srcOrd="1" destOrd="0" presId="urn:microsoft.com/office/officeart/2005/8/layout/hProcess9"/>
    <dgm:cxn modelId="{BAF53A49-11FA-4731-98CB-7798FDEE3D99}" type="presParOf" srcId="{AD60B883-30C0-48A8-87DD-4766D5FA3CDE}" destId="{9218B359-3B64-427D-AB00-8EA66EBA886B}" srcOrd="2" destOrd="0" presId="urn:microsoft.com/office/officeart/2005/8/layout/hProcess9"/>
    <dgm:cxn modelId="{183992B8-9386-41C4-9571-0E5590DA8D7E}" type="presParOf" srcId="{AD60B883-30C0-48A8-87DD-4766D5FA3CDE}" destId="{6D671B9F-1828-4ACA-A0BB-3A90B2D10C40}" srcOrd="3" destOrd="0" presId="urn:microsoft.com/office/officeart/2005/8/layout/hProcess9"/>
    <dgm:cxn modelId="{9AED0A10-6A14-4F98-93CB-35F43B5C55C0}" type="presParOf" srcId="{AD60B883-30C0-48A8-87DD-4766D5FA3CDE}" destId="{13A7186A-5029-46C2-AC31-BA748A6192F6}" srcOrd="4" destOrd="0" presId="urn:microsoft.com/office/officeart/2005/8/layout/hProcess9"/>
    <dgm:cxn modelId="{DD6E2564-EE75-4135-B2A0-8B9839938F1C}" type="presParOf" srcId="{AD60B883-30C0-48A8-87DD-4766D5FA3CDE}" destId="{16290C5A-BCA9-4697-9D24-80B5773819D1}" srcOrd="5" destOrd="0" presId="urn:microsoft.com/office/officeart/2005/8/layout/hProcess9"/>
    <dgm:cxn modelId="{996258A7-3AFE-42D7-A0F6-C2327BFAFC23}" type="presParOf" srcId="{AD60B883-30C0-48A8-87DD-4766D5FA3CDE}" destId="{E6BDF1AB-2C2A-4AFE-9185-744E065DE89F}" srcOrd="6" destOrd="0" presId="urn:microsoft.com/office/officeart/2005/8/layout/hProcess9"/>
    <dgm:cxn modelId="{0D2FE14C-4E3B-486C-AD6D-1F12A0890792}" type="presParOf" srcId="{AD60B883-30C0-48A8-87DD-4766D5FA3CDE}" destId="{A75014DF-F595-46B0-B9DE-0CC74738B068}" srcOrd="7" destOrd="0" presId="urn:microsoft.com/office/officeart/2005/8/layout/hProcess9"/>
    <dgm:cxn modelId="{79DB2DB8-0FD8-46D4-B7B5-DFE530153563}" type="presParOf" srcId="{AD60B883-30C0-48A8-87DD-4766D5FA3CDE}" destId="{6E39598A-ECC8-45EA-8317-F17AC1A8117D}" srcOrd="8" destOrd="0" presId="urn:microsoft.com/office/officeart/2005/8/layout/hProcess9"/>
    <dgm:cxn modelId="{A31F1078-4A13-469F-964D-C1EDAC17DDF5}" type="presParOf" srcId="{AD60B883-30C0-48A8-87DD-4766D5FA3CDE}" destId="{CEF64AEC-1EA0-4F7A-AC52-2F7E28B4A521}" srcOrd="9" destOrd="0" presId="urn:microsoft.com/office/officeart/2005/8/layout/hProcess9"/>
    <dgm:cxn modelId="{08BBFE76-AADD-4DB0-A30E-7C01CBCE1BAE}" type="presParOf" srcId="{AD60B883-30C0-48A8-87DD-4766D5FA3CDE}" destId="{79B2EBA9-E547-4010-A19B-D2AE044304F9}" srcOrd="10" destOrd="0" presId="urn:microsoft.com/office/officeart/2005/8/layout/hProcess9"/>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5307984-1A98-4D40-8C69-AF7CC03485C6}" type="doc">
      <dgm:prSet loTypeId="urn:microsoft.com/office/officeart/2009/3/layout/HorizontalOrganizationChart" loCatId="hierarchy" qsTypeId="urn:microsoft.com/office/officeart/2005/8/quickstyle/simple2" qsCatId="simple" csTypeId="urn:microsoft.com/office/officeart/2005/8/colors/accent1_1" csCatId="accent1" phldr="1"/>
      <dgm:spPr/>
      <dgm:t>
        <a:bodyPr/>
        <a:lstStyle/>
        <a:p>
          <a:endParaRPr lang="es-MX"/>
        </a:p>
      </dgm:t>
    </dgm:pt>
    <dgm:pt modelId="{8F46D2C2-9BA3-4B6E-93BC-4D8686896847}">
      <dgm:prSet phldrT="[Texto]" custT="1"/>
      <dgm:spPr/>
      <dgm:t>
        <a:bodyPr/>
        <a:lstStyle/>
        <a:p>
          <a:r>
            <a:rPr lang="es-MX" sz="1400" dirty="0">
              <a:latin typeface="Times New Roman" panose="02020603050405020304" pitchFamily="18" charset="0"/>
              <a:cs typeface="Times New Roman" panose="02020603050405020304" pitchFamily="18" charset="0"/>
            </a:rPr>
            <a:t>Muestra</a:t>
          </a:r>
        </a:p>
        <a:p>
          <a:r>
            <a:rPr lang="es-MX" sz="1400" dirty="0">
              <a:latin typeface="Times New Roman" panose="02020603050405020304" pitchFamily="18" charset="0"/>
              <a:cs typeface="Times New Roman" panose="02020603050405020304" pitchFamily="18" charset="0"/>
            </a:rPr>
            <a:t>(es un subgrupo de la</a:t>
          </a:r>
        </a:p>
        <a:p>
          <a:r>
            <a:rPr lang="es-MX" sz="1400" dirty="0">
              <a:latin typeface="Times New Roman" panose="02020603050405020304" pitchFamily="18" charset="0"/>
              <a:cs typeface="Times New Roman" panose="02020603050405020304" pitchFamily="18" charset="0"/>
            </a:rPr>
            <a:t>población o universo)</a:t>
          </a:r>
        </a:p>
        <a:p>
          <a:r>
            <a:rPr lang="es-MX" sz="1400" dirty="0">
              <a:latin typeface="Times New Roman" panose="02020603050405020304" pitchFamily="18" charset="0"/>
              <a:cs typeface="Times New Roman" panose="02020603050405020304" pitchFamily="18" charset="0"/>
            </a:rPr>
            <a:t>• Se utiliza por</a:t>
          </a:r>
        </a:p>
        <a:p>
          <a:r>
            <a:rPr lang="es-MX" sz="1400" dirty="0">
              <a:latin typeface="Times New Roman" panose="02020603050405020304" pitchFamily="18" charset="0"/>
              <a:cs typeface="Times New Roman" panose="02020603050405020304" pitchFamily="18" charset="0"/>
            </a:rPr>
            <a:t>economía de</a:t>
          </a:r>
        </a:p>
        <a:p>
          <a:r>
            <a:rPr lang="es-MX" sz="1400" dirty="0">
              <a:latin typeface="Times New Roman" panose="02020603050405020304" pitchFamily="18" charset="0"/>
              <a:cs typeface="Times New Roman" panose="02020603050405020304" pitchFamily="18" charset="0"/>
            </a:rPr>
            <a:t>tiempo y recursos</a:t>
          </a:r>
        </a:p>
        <a:p>
          <a:r>
            <a:rPr lang="es-MX" sz="1400" dirty="0">
              <a:latin typeface="Times New Roman" panose="02020603050405020304" pitchFamily="18" charset="0"/>
              <a:cs typeface="Times New Roman" panose="02020603050405020304" pitchFamily="18" charset="0"/>
            </a:rPr>
            <a:t>• Implica definir la</a:t>
          </a:r>
        </a:p>
        <a:p>
          <a:r>
            <a:rPr lang="es-MX" sz="1400" dirty="0">
              <a:latin typeface="Times New Roman" panose="02020603050405020304" pitchFamily="18" charset="0"/>
              <a:cs typeface="Times New Roman" panose="02020603050405020304" pitchFamily="18" charset="0"/>
            </a:rPr>
            <a:t>unidad de muestreo</a:t>
          </a:r>
        </a:p>
        <a:p>
          <a:r>
            <a:rPr lang="es-MX" sz="1400" dirty="0">
              <a:latin typeface="Times New Roman" panose="02020603050405020304" pitchFamily="18" charset="0"/>
              <a:cs typeface="Times New Roman" panose="02020603050405020304" pitchFamily="18" charset="0"/>
            </a:rPr>
            <a:t>y de análisis</a:t>
          </a:r>
        </a:p>
        <a:p>
          <a:r>
            <a:rPr lang="es-MX" sz="1400" dirty="0">
              <a:latin typeface="Times New Roman" panose="02020603050405020304" pitchFamily="18" charset="0"/>
              <a:cs typeface="Times New Roman" panose="02020603050405020304" pitchFamily="18" charset="0"/>
            </a:rPr>
            <a:t>• Requiere delimitar</a:t>
          </a:r>
        </a:p>
        <a:p>
          <a:r>
            <a:rPr lang="es-MX" sz="1400" dirty="0">
              <a:latin typeface="Times New Roman" panose="02020603050405020304" pitchFamily="18" charset="0"/>
              <a:cs typeface="Times New Roman" panose="02020603050405020304" pitchFamily="18" charset="0"/>
            </a:rPr>
            <a:t>la población para</a:t>
          </a:r>
        </a:p>
        <a:p>
          <a:r>
            <a:rPr lang="es-MX" sz="1400" dirty="0">
              <a:latin typeface="Times New Roman" panose="02020603050405020304" pitchFamily="18" charset="0"/>
              <a:cs typeface="Times New Roman" panose="02020603050405020304" pitchFamily="18" charset="0"/>
            </a:rPr>
            <a:t>generalizar</a:t>
          </a:r>
        </a:p>
        <a:p>
          <a:r>
            <a:rPr lang="es-MX" sz="1400" dirty="0">
              <a:latin typeface="Times New Roman" panose="02020603050405020304" pitchFamily="18" charset="0"/>
              <a:cs typeface="Times New Roman" panose="02020603050405020304" pitchFamily="18" charset="0"/>
            </a:rPr>
            <a:t>resultados y</a:t>
          </a:r>
        </a:p>
        <a:p>
          <a:r>
            <a:rPr lang="es-MX" sz="1400" dirty="0">
              <a:latin typeface="Times New Roman" panose="02020603050405020304" pitchFamily="18" charset="0"/>
              <a:cs typeface="Times New Roman" panose="02020603050405020304" pitchFamily="18" charset="0"/>
            </a:rPr>
            <a:t>establecer</a:t>
          </a:r>
        </a:p>
        <a:p>
          <a:r>
            <a:rPr lang="es-MX" sz="1400" dirty="0">
              <a:latin typeface="Times New Roman" panose="02020603050405020304" pitchFamily="18" charset="0"/>
              <a:cs typeface="Times New Roman" panose="02020603050405020304" pitchFamily="18" charset="0"/>
            </a:rPr>
            <a:t>parámetros</a:t>
          </a:r>
        </a:p>
      </dgm:t>
    </dgm:pt>
    <dgm:pt modelId="{000387C5-34B5-486F-A62B-131ECF20C1CC}" type="parTrans" cxnId="{43BDD513-095C-436E-BC13-38FD2CE990F6}">
      <dgm:prSet/>
      <dgm:spPr/>
      <dgm:t>
        <a:bodyPr/>
        <a:lstStyle/>
        <a:p>
          <a:endParaRPr lang="es-MX" sz="1400">
            <a:latin typeface="Times New Roman" panose="02020603050405020304" pitchFamily="18" charset="0"/>
            <a:cs typeface="Times New Roman" panose="02020603050405020304" pitchFamily="18" charset="0"/>
          </a:endParaRPr>
        </a:p>
      </dgm:t>
    </dgm:pt>
    <dgm:pt modelId="{B15D9205-C805-44EF-9D23-0B7FC0C6693A}" type="sibTrans" cxnId="{43BDD513-095C-436E-BC13-38FD2CE990F6}">
      <dgm:prSet/>
      <dgm:spPr/>
      <dgm:t>
        <a:bodyPr/>
        <a:lstStyle/>
        <a:p>
          <a:endParaRPr lang="es-MX" sz="1400">
            <a:latin typeface="Times New Roman" panose="02020603050405020304" pitchFamily="18" charset="0"/>
            <a:cs typeface="Times New Roman" panose="02020603050405020304" pitchFamily="18" charset="0"/>
          </a:endParaRPr>
        </a:p>
      </dgm:t>
    </dgm:pt>
    <dgm:pt modelId="{5F005389-C837-4A49-B0A7-4666287531BE}">
      <dgm:prSet phldrT="[Texto]" custT="1"/>
      <dgm:spPr/>
      <dgm:t>
        <a:bodyPr/>
        <a:lstStyle/>
        <a:p>
          <a:r>
            <a:rPr lang="es-MX" sz="1400" dirty="0">
              <a:latin typeface="Times New Roman" panose="02020603050405020304" pitchFamily="18" charset="0"/>
              <a:cs typeface="Times New Roman" panose="02020603050405020304" pitchFamily="18" charset="0"/>
            </a:rPr>
            <a:t>Clases</a:t>
          </a:r>
        </a:p>
      </dgm:t>
    </dgm:pt>
    <dgm:pt modelId="{054F3927-FFE8-4D93-8E2A-A083C4E7FD1E}" type="parTrans" cxnId="{46DD152E-5D2E-47E5-91EC-A46E0BB72631}">
      <dgm:prSet/>
      <dgm:spPr/>
      <dgm:t>
        <a:bodyPr/>
        <a:lstStyle/>
        <a:p>
          <a:endParaRPr lang="es-MX" sz="1400">
            <a:latin typeface="Times New Roman" panose="02020603050405020304" pitchFamily="18" charset="0"/>
            <a:cs typeface="Times New Roman" panose="02020603050405020304" pitchFamily="18" charset="0"/>
          </a:endParaRPr>
        </a:p>
      </dgm:t>
    </dgm:pt>
    <dgm:pt modelId="{FBD9D0C5-181C-49AC-951B-402E982778CB}" type="sibTrans" cxnId="{46DD152E-5D2E-47E5-91EC-A46E0BB72631}">
      <dgm:prSet/>
      <dgm:spPr/>
      <dgm:t>
        <a:bodyPr/>
        <a:lstStyle/>
        <a:p>
          <a:endParaRPr lang="es-MX" sz="1400">
            <a:latin typeface="Times New Roman" panose="02020603050405020304" pitchFamily="18" charset="0"/>
            <a:cs typeface="Times New Roman" panose="02020603050405020304" pitchFamily="18" charset="0"/>
          </a:endParaRPr>
        </a:p>
      </dgm:t>
    </dgm:pt>
    <dgm:pt modelId="{DD64C6CD-45C4-42A7-9AEE-384BCCFDEC97}">
      <dgm:prSet custT="1"/>
      <dgm:spPr/>
      <dgm:t>
        <a:bodyPr/>
        <a:lstStyle/>
        <a:p>
          <a:r>
            <a:rPr lang="es-MX" sz="1400" dirty="0">
              <a:latin typeface="Times New Roman" panose="02020603050405020304" pitchFamily="18" charset="0"/>
              <a:cs typeface="Times New Roman" panose="02020603050405020304" pitchFamily="18" charset="0"/>
            </a:rPr>
            <a:t>Probabilísticas</a:t>
          </a:r>
        </a:p>
      </dgm:t>
    </dgm:pt>
    <dgm:pt modelId="{5B0D9544-1BC4-4225-995A-EA67B1C8C1CA}" type="parTrans" cxnId="{1E099C63-047F-4A12-8842-804799770CE3}">
      <dgm:prSet/>
      <dgm:spPr/>
      <dgm:t>
        <a:bodyPr/>
        <a:lstStyle/>
        <a:p>
          <a:endParaRPr lang="es-MX" sz="1400">
            <a:latin typeface="Times New Roman" panose="02020603050405020304" pitchFamily="18" charset="0"/>
            <a:cs typeface="Times New Roman" panose="02020603050405020304" pitchFamily="18" charset="0"/>
          </a:endParaRPr>
        </a:p>
      </dgm:t>
    </dgm:pt>
    <dgm:pt modelId="{4349D699-0BD5-4E99-B9F4-E84040C1CDA4}" type="sibTrans" cxnId="{1E099C63-047F-4A12-8842-804799770CE3}">
      <dgm:prSet/>
      <dgm:spPr/>
      <dgm:t>
        <a:bodyPr/>
        <a:lstStyle/>
        <a:p>
          <a:endParaRPr lang="es-MX" sz="1400">
            <a:latin typeface="Times New Roman" panose="02020603050405020304" pitchFamily="18" charset="0"/>
            <a:cs typeface="Times New Roman" panose="02020603050405020304" pitchFamily="18" charset="0"/>
          </a:endParaRPr>
        </a:p>
      </dgm:t>
    </dgm:pt>
    <dgm:pt modelId="{809FB309-F9D4-4048-89F6-D16449D0FEDE}">
      <dgm:prSet custT="1"/>
      <dgm:spPr/>
      <dgm:t>
        <a:bodyPr/>
        <a:lstStyle/>
        <a:p>
          <a:r>
            <a:rPr lang="es-MX" sz="1400" dirty="0">
              <a:latin typeface="Times New Roman" panose="02020603050405020304" pitchFamily="18" charset="0"/>
              <a:cs typeface="Times New Roman" panose="02020603050405020304" pitchFamily="18" charset="0"/>
            </a:rPr>
            <a:t>No probabilísticas</a:t>
          </a:r>
        </a:p>
      </dgm:t>
    </dgm:pt>
    <dgm:pt modelId="{941F93A7-4CAE-4DA8-B36E-15B173E70A26}" type="parTrans" cxnId="{941E830E-C03A-4D58-8E91-B98F5A37B9D7}">
      <dgm:prSet/>
      <dgm:spPr/>
      <dgm:t>
        <a:bodyPr/>
        <a:lstStyle/>
        <a:p>
          <a:endParaRPr lang="es-MX" sz="1400">
            <a:latin typeface="Times New Roman" panose="02020603050405020304" pitchFamily="18" charset="0"/>
            <a:cs typeface="Times New Roman" panose="02020603050405020304" pitchFamily="18" charset="0"/>
          </a:endParaRPr>
        </a:p>
      </dgm:t>
    </dgm:pt>
    <dgm:pt modelId="{67889E6F-95A8-49E9-9049-24EE9E4FAE54}" type="sibTrans" cxnId="{941E830E-C03A-4D58-8E91-B98F5A37B9D7}">
      <dgm:prSet/>
      <dgm:spPr/>
      <dgm:t>
        <a:bodyPr/>
        <a:lstStyle/>
        <a:p>
          <a:endParaRPr lang="es-MX" sz="1400">
            <a:latin typeface="Times New Roman" panose="02020603050405020304" pitchFamily="18" charset="0"/>
            <a:cs typeface="Times New Roman" panose="02020603050405020304" pitchFamily="18" charset="0"/>
          </a:endParaRPr>
        </a:p>
      </dgm:t>
    </dgm:pt>
    <dgm:pt modelId="{1B0FB1CE-20B7-46E7-97B1-F0B1961144D7}">
      <dgm:prSet custT="1"/>
      <dgm:spPr/>
      <dgm:t>
        <a:bodyPr/>
        <a:lstStyle/>
        <a:p>
          <a:pPr>
            <a:buNone/>
          </a:pPr>
          <a:r>
            <a:rPr lang="es-MX" sz="1400" dirty="0">
              <a:latin typeface="Times New Roman" panose="02020603050405020304" pitchFamily="18" charset="0"/>
              <a:cs typeface="Times New Roman" panose="02020603050405020304" pitchFamily="18" charset="0"/>
            </a:rPr>
            <a:t>Sus tipos son:</a:t>
          </a:r>
        </a:p>
        <a:p>
          <a:pPr>
            <a:buFont typeface="Arial" panose="020B0604020202020204" pitchFamily="34" charset="0"/>
            <a:buChar char="•"/>
          </a:pPr>
          <a:r>
            <a:rPr lang="es-MX" sz="1400" dirty="0">
              <a:latin typeface="Times New Roman" panose="02020603050405020304" pitchFamily="18" charset="0"/>
              <a:cs typeface="Times New Roman" panose="02020603050405020304" pitchFamily="18" charset="0"/>
            </a:rPr>
            <a:t>Muestreo Aleatorio Simple </a:t>
          </a:r>
        </a:p>
        <a:p>
          <a:pPr>
            <a:buFont typeface="Arial" panose="020B0604020202020204" pitchFamily="34" charset="0"/>
            <a:buChar char="•"/>
          </a:pPr>
          <a:r>
            <a:rPr lang="es-MX" sz="1400" dirty="0">
              <a:latin typeface="Times New Roman" panose="02020603050405020304" pitchFamily="18" charset="0"/>
              <a:cs typeface="Times New Roman" panose="02020603050405020304" pitchFamily="18" charset="0"/>
            </a:rPr>
            <a:t>Muestreo sistemático</a:t>
          </a:r>
        </a:p>
        <a:p>
          <a:pPr>
            <a:buFont typeface="Arial" panose="020B0604020202020204" pitchFamily="34" charset="0"/>
            <a:buChar char="•"/>
          </a:pPr>
          <a:r>
            <a:rPr lang="es-MX" sz="1400" dirty="0">
              <a:latin typeface="Times New Roman" panose="02020603050405020304" pitchFamily="18" charset="0"/>
              <a:cs typeface="Times New Roman" panose="02020603050405020304" pitchFamily="18" charset="0"/>
            </a:rPr>
            <a:t>Muestreo estratificado</a:t>
          </a:r>
        </a:p>
        <a:p>
          <a:pPr>
            <a:buFont typeface="Arial" panose="020B0604020202020204" pitchFamily="34" charset="0"/>
            <a:buChar char="•"/>
          </a:pPr>
          <a:r>
            <a:rPr lang="es-MX" sz="1400" dirty="0">
              <a:latin typeface="Times New Roman" panose="02020603050405020304" pitchFamily="18" charset="0"/>
              <a:cs typeface="Times New Roman" panose="02020603050405020304" pitchFamily="18" charset="0"/>
            </a:rPr>
            <a:t>Muestreo por conglomerados</a:t>
          </a:r>
        </a:p>
      </dgm:t>
    </dgm:pt>
    <dgm:pt modelId="{BF7A8AD4-25D0-420D-A71D-F976B633B424}" type="parTrans" cxnId="{4A005997-82C9-4BF1-B688-A347BBE03240}">
      <dgm:prSet/>
      <dgm:spPr/>
      <dgm:t>
        <a:bodyPr/>
        <a:lstStyle/>
        <a:p>
          <a:endParaRPr lang="es-MX" sz="1400">
            <a:latin typeface="Times New Roman" panose="02020603050405020304" pitchFamily="18" charset="0"/>
            <a:cs typeface="Times New Roman" panose="02020603050405020304" pitchFamily="18" charset="0"/>
          </a:endParaRPr>
        </a:p>
      </dgm:t>
    </dgm:pt>
    <dgm:pt modelId="{908C349C-E90A-4766-994D-90A4AA90E856}" type="sibTrans" cxnId="{4A005997-82C9-4BF1-B688-A347BBE03240}">
      <dgm:prSet/>
      <dgm:spPr/>
      <dgm:t>
        <a:bodyPr/>
        <a:lstStyle/>
        <a:p>
          <a:endParaRPr lang="es-MX" sz="1400">
            <a:latin typeface="Times New Roman" panose="02020603050405020304" pitchFamily="18" charset="0"/>
            <a:cs typeface="Times New Roman" panose="02020603050405020304" pitchFamily="18" charset="0"/>
          </a:endParaRPr>
        </a:p>
      </dgm:t>
    </dgm:pt>
    <dgm:pt modelId="{BC31EA47-E7C3-4C59-9AA3-50DE455960D8}">
      <dgm:prSet custT="1"/>
      <dgm:spPr/>
      <dgm:t>
        <a:bodyPr/>
        <a:lstStyle/>
        <a:p>
          <a:r>
            <a:rPr lang="es-MX" sz="1400" dirty="0">
              <a:latin typeface="Times New Roman" panose="02020603050405020304" pitchFamily="18" charset="0"/>
              <a:cs typeface="Times New Roman" panose="02020603050405020304" pitchFamily="18" charset="0"/>
            </a:rPr>
            <a:t>Selecciona unidades o elementos de muestreo por medio de:</a:t>
          </a:r>
        </a:p>
      </dgm:t>
    </dgm:pt>
    <dgm:pt modelId="{7FE4DBC2-1F47-4D22-ADFB-D3D75EF6284D}" type="parTrans" cxnId="{640A4418-F69D-417F-A540-35D2BDB29FDD}">
      <dgm:prSet/>
      <dgm:spPr/>
      <dgm:t>
        <a:bodyPr/>
        <a:lstStyle/>
        <a:p>
          <a:endParaRPr lang="es-MX" sz="1400">
            <a:latin typeface="Times New Roman" panose="02020603050405020304" pitchFamily="18" charset="0"/>
            <a:cs typeface="Times New Roman" panose="02020603050405020304" pitchFamily="18" charset="0"/>
          </a:endParaRPr>
        </a:p>
      </dgm:t>
    </dgm:pt>
    <dgm:pt modelId="{F495CBB7-1558-4C49-99CA-C650750600F1}" type="sibTrans" cxnId="{640A4418-F69D-417F-A540-35D2BDB29FDD}">
      <dgm:prSet/>
      <dgm:spPr/>
      <dgm:t>
        <a:bodyPr/>
        <a:lstStyle/>
        <a:p>
          <a:endParaRPr lang="es-MX" sz="1400">
            <a:latin typeface="Times New Roman" panose="02020603050405020304" pitchFamily="18" charset="0"/>
            <a:cs typeface="Times New Roman" panose="02020603050405020304" pitchFamily="18" charset="0"/>
          </a:endParaRPr>
        </a:p>
      </dgm:t>
    </dgm:pt>
    <dgm:pt modelId="{16DCDD1C-3C61-4166-BFB1-E476213B2E8B}">
      <dgm:prSet custT="1"/>
      <dgm:spPr/>
      <dgm:t>
        <a:bodyPr/>
        <a:lstStyle/>
        <a:p>
          <a:r>
            <a:rPr lang="es-MX" sz="1400" dirty="0">
              <a:latin typeface="Times New Roman" panose="02020603050405020304" pitchFamily="18" charset="0"/>
              <a:cs typeface="Times New Roman" panose="02020603050405020304" pitchFamily="18" charset="0"/>
            </a:rPr>
            <a:t>Requiere precisar el tamaño de la muestra</a:t>
          </a:r>
        </a:p>
      </dgm:t>
    </dgm:pt>
    <dgm:pt modelId="{04D1D544-B23A-4725-A6B6-CAD7AFD9B357}" type="parTrans" cxnId="{3B4A8840-E718-4DCD-A628-4908D0F803A8}">
      <dgm:prSet/>
      <dgm:spPr/>
      <dgm:t>
        <a:bodyPr/>
        <a:lstStyle/>
        <a:p>
          <a:endParaRPr lang="es-MX" sz="1400">
            <a:latin typeface="Times New Roman" panose="02020603050405020304" pitchFamily="18" charset="0"/>
            <a:cs typeface="Times New Roman" panose="02020603050405020304" pitchFamily="18" charset="0"/>
          </a:endParaRPr>
        </a:p>
      </dgm:t>
    </dgm:pt>
    <dgm:pt modelId="{2F25C603-EB53-4CAF-9E0E-89795EBD71F4}" type="sibTrans" cxnId="{3B4A8840-E718-4DCD-A628-4908D0F803A8}">
      <dgm:prSet/>
      <dgm:spPr/>
      <dgm:t>
        <a:bodyPr/>
        <a:lstStyle/>
        <a:p>
          <a:endParaRPr lang="es-MX" sz="1400">
            <a:latin typeface="Times New Roman" panose="02020603050405020304" pitchFamily="18" charset="0"/>
            <a:cs typeface="Times New Roman" panose="02020603050405020304" pitchFamily="18" charset="0"/>
          </a:endParaRPr>
        </a:p>
      </dgm:t>
    </dgm:pt>
    <dgm:pt modelId="{FA4AD48C-DC4F-4396-AE88-1ADA3C09C6AF}">
      <dgm:prSet custT="1"/>
      <dgm:spPr/>
      <dgm:t>
        <a:bodyPr/>
        <a:lstStyle/>
        <a:p>
          <a:r>
            <a:rPr lang="es-MX" sz="1400" dirty="0">
              <a:latin typeface="Times New Roman" panose="02020603050405020304" pitchFamily="18" charset="0"/>
              <a:cs typeface="Times New Roman" panose="02020603050405020304" pitchFamily="18" charset="0"/>
            </a:rPr>
            <a:t>Sus tipos son:</a:t>
          </a:r>
        </a:p>
        <a:p>
          <a:r>
            <a:rPr lang="es-MX" sz="1400" dirty="0">
              <a:latin typeface="Times New Roman" panose="02020603050405020304" pitchFamily="18" charset="0"/>
              <a:cs typeface="Times New Roman" panose="02020603050405020304" pitchFamily="18" charset="0"/>
            </a:rPr>
            <a:t>Muestreo por conveniencia</a:t>
          </a:r>
        </a:p>
        <a:p>
          <a:r>
            <a:rPr lang="es-MX" sz="1400" dirty="0">
              <a:latin typeface="Times New Roman" panose="02020603050405020304" pitchFamily="18" charset="0"/>
              <a:cs typeface="Times New Roman" panose="02020603050405020304" pitchFamily="18" charset="0"/>
            </a:rPr>
            <a:t>Muestreo por participantes voluntarios</a:t>
          </a:r>
        </a:p>
        <a:p>
          <a:r>
            <a:rPr lang="es-MX" sz="1400" dirty="0">
              <a:latin typeface="Times New Roman" panose="02020603050405020304" pitchFamily="18" charset="0"/>
              <a:cs typeface="Times New Roman" panose="02020603050405020304" pitchFamily="18" charset="0"/>
            </a:rPr>
            <a:t>Muestre por encadenados / bola de nieve</a:t>
          </a:r>
        </a:p>
        <a:p>
          <a:r>
            <a:rPr lang="es-MX" sz="1400" dirty="0">
              <a:latin typeface="Times New Roman" panose="02020603050405020304" pitchFamily="18" charset="0"/>
              <a:cs typeface="Times New Roman" panose="02020603050405020304" pitchFamily="18" charset="0"/>
            </a:rPr>
            <a:t>Muestre por estratos</a:t>
          </a:r>
        </a:p>
      </dgm:t>
    </dgm:pt>
    <dgm:pt modelId="{934ECD5D-88BA-4F49-90AD-4597F6CBC2A4}" type="parTrans" cxnId="{7E043C3D-41C5-4F52-9FC1-725F21086C18}">
      <dgm:prSet/>
      <dgm:spPr/>
      <dgm:t>
        <a:bodyPr/>
        <a:lstStyle/>
        <a:p>
          <a:endParaRPr lang="es-MX" sz="1400">
            <a:latin typeface="Times New Roman" panose="02020603050405020304" pitchFamily="18" charset="0"/>
            <a:cs typeface="Times New Roman" panose="02020603050405020304" pitchFamily="18" charset="0"/>
          </a:endParaRPr>
        </a:p>
      </dgm:t>
    </dgm:pt>
    <dgm:pt modelId="{AC751A16-7213-4A30-8306-F73EDC62FDA9}" type="sibTrans" cxnId="{7E043C3D-41C5-4F52-9FC1-725F21086C18}">
      <dgm:prSet/>
      <dgm:spPr/>
      <dgm:t>
        <a:bodyPr/>
        <a:lstStyle/>
        <a:p>
          <a:endParaRPr lang="es-MX" sz="1400">
            <a:latin typeface="Times New Roman" panose="02020603050405020304" pitchFamily="18" charset="0"/>
            <a:cs typeface="Times New Roman" panose="02020603050405020304" pitchFamily="18" charset="0"/>
          </a:endParaRPr>
        </a:p>
      </dgm:t>
    </dgm:pt>
    <dgm:pt modelId="{8AFF7876-61E5-4B84-8798-3923BBB8B30B}">
      <dgm:prSet custT="1"/>
      <dgm:spPr/>
      <dgm:t>
        <a:bodyPr/>
        <a:lstStyle/>
        <a:p>
          <a:r>
            <a:rPr lang="es-MX" sz="1400" dirty="0">
              <a:latin typeface="Times New Roman" panose="02020603050405020304" pitchFamily="18" charset="0"/>
              <a:cs typeface="Times New Roman" panose="02020603050405020304" pitchFamily="18" charset="0"/>
            </a:rPr>
            <a:t>Procedimientos</a:t>
          </a:r>
        </a:p>
      </dgm:t>
    </dgm:pt>
    <dgm:pt modelId="{2B56B4EE-BC32-448A-91EA-BA02FBB9D08B}" type="parTrans" cxnId="{940C465F-F3A5-441F-A893-28F3CF8C5278}">
      <dgm:prSet/>
      <dgm:spPr/>
      <dgm:t>
        <a:bodyPr/>
        <a:lstStyle/>
        <a:p>
          <a:endParaRPr lang="es-MX" sz="1400">
            <a:latin typeface="Times New Roman" panose="02020603050405020304" pitchFamily="18" charset="0"/>
            <a:cs typeface="Times New Roman" panose="02020603050405020304" pitchFamily="18" charset="0"/>
          </a:endParaRPr>
        </a:p>
      </dgm:t>
    </dgm:pt>
    <dgm:pt modelId="{81B19ABA-DCF0-4254-A891-7D7DC08A0DC6}" type="sibTrans" cxnId="{940C465F-F3A5-441F-A893-28F3CF8C5278}">
      <dgm:prSet/>
      <dgm:spPr/>
      <dgm:t>
        <a:bodyPr/>
        <a:lstStyle/>
        <a:p>
          <a:endParaRPr lang="es-MX" sz="1400">
            <a:latin typeface="Times New Roman" panose="02020603050405020304" pitchFamily="18" charset="0"/>
            <a:cs typeface="Times New Roman" panose="02020603050405020304" pitchFamily="18" charset="0"/>
          </a:endParaRPr>
        </a:p>
      </dgm:t>
    </dgm:pt>
    <dgm:pt modelId="{FB07E4D4-C44D-49E1-A4E8-4AB771084093}">
      <dgm:prSet custT="1"/>
      <dgm:spPr/>
      <dgm:t>
        <a:bodyPr/>
        <a:lstStyle/>
        <a:p>
          <a:r>
            <a:rPr lang="es-MX" sz="1400" dirty="0">
              <a:latin typeface="Times New Roman" panose="02020603050405020304" pitchFamily="18" charset="0"/>
              <a:cs typeface="Times New Roman" panose="02020603050405020304" pitchFamily="18" charset="0"/>
            </a:rPr>
            <a:t>Listado o Marco muestral</a:t>
          </a:r>
        </a:p>
      </dgm:t>
    </dgm:pt>
    <dgm:pt modelId="{4C73E6BC-8A1D-4F40-A4FE-DD9470F2EFEF}" type="parTrans" cxnId="{0714046E-26CB-4E63-BADA-192E89078BA4}">
      <dgm:prSet/>
      <dgm:spPr/>
      <dgm:t>
        <a:bodyPr/>
        <a:lstStyle/>
        <a:p>
          <a:endParaRPr lang="es-MX" sz="1400">
            <a:latin typeface="Times New Roman" panose="02020603050405020304" pitchFamily="18" charset="0"/>
            <a:cs typeface="Times New Roman" panose="02020603050405020304" pitchFamily="18" charset="0"/>
          </a:endParaRPr>
        </a:p>
      </dgm:t>
    </dgm:pt>
    <dgm:pt modelId="{54792B97-90F2-440B-A67C-C845847254F0}" type="sibTrans" cxnId="{0714046E-26CB-4E63-BADA-192E89078BA4}">
      <dgm:prSet/>
      <dgm:spPr/>
      <dgm:t>
        <a:bodyPr/>
        <a:lstStyle/>
        <a:p>
          <a:endParaRPr lang="es-MX" sz="1400">
            <a:latin typeface="Times New Roman" panose="02020603050405020304" pitchFamily="18" charset="0"/>
            <a:cs typeface="Times New Roman" panose="02020603050405020304" pitchFamily="18" charset="0"/>
          </a:endParaRPr>
        </a:p>
      </dgm:t>
    </dgm:pt>
    <dgm:pt modelId="{7BE45D00-0270-4844-91AA-52386CAE658F}">
      <dgm:prSet custT="1"/>
      <dgm:spPr/>
      <dgm:t>
        <a:bodyPr/>
        <a:lstStyle/>
        <a:p>
          <a:r>
            <a:rPr lang="es-MX" sz="1400" dirty="0">
              <a:latin typeface="Times New Roman" panose="02020603050405020304" pitchFamily="18" charset="0"/>
              <a:cs typeface="Times New Roman" panose="02020603050405020304" pitchFamily="18" charset="0"/>
            </a:rPr>
            <a:t>Tómbolas</a:t>
          </a:r>
        </a:p>
        <a:p>
          <a:r>
            <a:rPr lang="es-MX" sz="1400" dirty="0">
              <a:latin typeface="Times New Roman" panose="02020603050405020304" pitchFamily="18" charset="0"/>
              <a:cs typeface="Times New Roman" panose="02020603050405020304" pitchFamily="18" charset="0"/>
            </a:rPr>
            <a:t>Tablas de números aleatorios</a:t>
          </a:r>
        </a:p>
        <a:p>
          <a:r>
            <a:rPr lang="es-MX" sz="1400" dirty="0">
              <a:latin typeface="Times New Roman" panose="02020603050405020304" pitchFamily="18" charset="0"/>
              <a:cs typeface="Times New Roman" panose="02020603050405020304" pitchFamily="18" charset="0"/>
            </a:rPr>
            <a:t>Programas de cómputo</a:t>
          </a:r>
        </a:p>
      </dgm:t>
    </dgm:pt>
    <dgm:pt modelId="{B52F0826-8BCC-4E03-8E1E-42F28F854E7D}" type="parTrans" cxnId="{396C6FED-8815-4CBF-AB37-13F28FA254AF}">
      <dgm:prSet/>
      <dgm:spPr/>
      <dgm:t>
        <a:bodyPr/>
        <a:lstStyle/>
        <a:p>
          <a:endParaRPr lang="es-MX" sz="1400"/>
        </a:p>
      </dgm:t>
    </dgm:pt>
    <dgm:pt modelId="{6C70C61B-5C9F-4281-A1A6-6C58D0BC11CE}" type="sibTrans" cxnId="{396C6FED-8815-4CBF-AB37-13F28FA254AF}">
      <dgm:prSet/>
      <dgm:spPr/>
      <dgm:t>
        <a:bodyPr/>
        <a:lstStyle/>
        <a:p>
          <a:endParaRPr lang="es-MX" sz="1400"/>
        </a:p>
      </dgm:t>
    </dgm:pt>
    <dgm:pt modelId="{BCB5B2BF-F5CA-4F3A-A828-CCCA6ADBCC3E}" type="pres">
      <dgm:prSet presAssocID="{85307984-1A98-4D40-8C69-AF7CC03485C6}" presName="hierChild1" presStyleCnt="0">
        <dgm:presLayoutVars>
          <dgm:orgChart val="1"/>
          <dgm:chPref val="1"/>
          <dgm:dir/>
          <dgm:animOne val="branch"/>
          <dgm:animLvl val="lvl"/>
          <dgm:resizeHandles/>
        </dgm:presLayoutVars>
      </dgm:prSet>
      <dgm:spPr/>
    </dgm:pt>
    <dgm:pt modelId="{F225685D-3E6C-4E5F-B1BB-688333892DD9}" type="pres">
      <dgm:prSet presAssocID="{8F46D2C2-9BA3-4B6E-93BC-4D8686896847}" presName="hierRoot1" presStyleCnt="0">
        <dgm:presLayoutVars>
          <dgm:hierBranch val="init"/>
        </dgm:presLayoutVars>
      </dgm:prSet>
      <dgm:spPr/>
    </dgm:pt>
    <dgm:pt modelId="{03BB1909-CD64-4500-99BC-3F84B5859847}" type="pres">
      <dgm:prSet presAssocID="{8F46D2C2-9BA3-4B6E-93BC-4D8686896847}" presName="rootComposite1" presStyleCnt="0"/>
      <dgm:spPr/>
    </dgm:pt>
    <dgm:pt modelId="{52169C61-DB9C-4770-A9AE-CBB01A91F688}" type="pres">
      <dgm:prSet presAssocID="{8F46D2C2-9BA3-4B6E-93BC-4D8686896847}" presName="rootText1" presStyleLbl="node0" presStyleIdx="0" presStyleCnt="1" custScaleY="750020">
        <dgm:presLayoutVars>
          <dgm:chPref val="3"/>
        </dgm:presLayoutVars>
      </dgm:prSet>
      <dgm:spPr/>
    </dgm:pt>
    <dgm:pt modelId="{267C75F5-8A8C-43B7-9CF1-9AE27AC7D38E}" type="pres">
      <dgm:prSet presAssocID="{8F46D2C2-9BA3-4B6E-93BC-4D8686896847}" presName="rootConnector1" presStyleLbl="node1" presStyleIdx="0" presStyleCnt="0"/>
      <dgm:spPr/>
    </dgm:pt>
    <dgm:pt modelId="{462C50BE-D113-4950-9F4A-852D7305E009}" type="pres">
      <dgm:prSet presAssocID="{8F46D2C2-9BA3-4B6E-93BC-4D8686896847}" presName="hierChild2" presStyleCnt="0"/>
      <dgm:spPr/>
    </dgm:pt>
    <dgm:pt modelId="{A34EDB40-D748-40BD-8A7C-D2B96BAD2BF4}" type="pres">
      <dgm:prSet presAssocID="{054F3927-FFE8-4D93-8E2A-A083C4E7FD1E}" presName="Name64" presStyleLbl="parChTrans1D2" presStyleIdx="0" presStyleCnt="1"/>
      <dgm:spPr/>
    </dgm:pt>
    <dgm:pt modelId="{85DE4FAF-2088-4AB2-9A60-DAF62CCC0C21}" type="pres">
      <dgm:prSet presAssocID="{5F005389-C837-4A49-B0A7-4666287531BE}" presName="hierRoot2" presStyleCnt="0">
        <dgm:presLayoutVars>
          <dgm:hierBranch val="init"/>
        </dgm:presLayoutVars>
      </dgm:prSet>
      <dgm:spPr/>
    </dgm:pt>
    <dgm:pt modelId="{9A99AACC-47FD-40A1-9AEC-B4920CB5FBA7}" type="pres">
      <dgm:prSet presAssocID="{5F005389-C837-4A49-B0A7-4666287531BE}" presName="rootComposite" presStyleCnt="0"/>
      <dgm:spPr/>
    </dgm:pt>
    <dgm:pt modelId="{37A9BAA3-DA1E-4AAC-8912-62E99B79321B}" type="pres">
      <dgm:prSet presAssocID="{5F005389-C837-4A49-B0A7-4666287531BE}" presName="rootText" presStyleLbl="node2" presStyleIdx="0" presStyleCnt="1" custScaleX="58424">
        <dgm:presLayoutVars>
          <dgm:chPref val="3"/>
        </dgm:presLayoutVars>
      </dgm:prSet>
      <dgm:spPr/>
    </dgm:pt>
    <dgm:pt modelId="{5BF1AD56-01A0-42FB-A595-A90B91DD3062}" type="pres">
      <dgm:prSet presAssocID="{5F005389-C837-4A49-B0A7-4666287531BE}" presName="rootConnector" presStyleLbl="node2" presStyleIdx="0" presStyleCnt="1"/>
      <dgm:spPr/>
    </dgm:pt>
    <dgm:pt modelId="{A2C675E0-02AC-47BF-976C-84DAD3A8856A}" type="pres">
      <dgm:prSet presAssocID="{5F005389-C837-4A49-B0A7-4666287531BE}" presName="hierChild4" presStyleCnt="0"/>
      <dgm:spPr/>
    </dgm:pt>
    <dgm:pt modelId="{197C2561-2388-4B03-972F-E4BEB869CE5E}" type="pres">
      <dgm:prSet presAssocID="{5B0D9544-1BC4-4225-995A-EA67B1C8C1CA}" presName="Name64" presStyleLbl="parChTrans1D3" presStyleIdx="0" presStyleCnt="2"/>
      <dgm:spPr/>
    </dgm:pt>
    <dgm:pt modelId="{8A5EDF57-A6FF-4615-A911-710804E61DB3}" type="pres">
      <dgm:prSet presAssocID="{DD64C6CD-45C4-42A7-9AEE-384BCCFDEC97}" presName="hierRoot2" presStyleCnt="0">
        <dgm:presLayoutVars>
          <dgm:hierBranch val="init"/>
        </dgm:presLayoutVars>
      </dgm:prSet>
      <dgm:spPr/>
    </dgm:pt>
    <dgm:pt modelId="{80ABE047-2419-4FC0-BFE3-9958EB33288B}" type="pres">
      <dgm:prSet presAssocID="{DD64C6CD-45C4-42A7-9AEE-384BCCFDEC97}" presName="rootComposite" presStyleCnt="0"/>
      <dgm:spPr/>
    </dgm:pt>
    <dgm:pt modelId="{B2D0D01F-E9C7-42F6-BFEB-7E765B9D4614}" type="pres">
      <dgm:prSet presAssocID="{DD64C6CD-45C4-42A7-9AEE-384BCCFDEC97}" presName="rootText" presStyleLbl="node3" presStyleIdx="0" presStyleCnt="2" custScaleX="79303">
        <dgm:presLayoutVars>
          <dgm:chPref val="3"/>
        </dgm:presLayoutVars>
      </dgm:prSet>
      <dgm:spPr/>
    </dgm:pt>
    <dgm:pt modelId="{4B2A2A50-AB1D-4E1F-8FE3-866BEBB87A6A}" type="pres">
      <dgm:prSet presAssocID="{DD64C6CD-45C4-42A7-9AEE-384BCCFDEC97}" presName="rootConnector" presStyleLbl="node3" presStyleIdx="0" presStyleCnt="2"/>
      <dgm:spPr/>
    </dgm:pt>
    <dgm:pt modelId="{F5DD4781-725D-4ACD-9F05-08A199F8B328}" type="pres">
      <dgm:prSet presAssocID="{DD64C6CD-45C4-42A7-9AEE-384BCCFDEC97}" presName="hierChild4" presStyleCnt="0"/>
      <dgm:spPr/>
    </dgm:pt>
    <dgm:pt modelId="{1D2E71C9-49CA-490D-9951-2E88669A9280}" type="pres">
      <dgm:prSet presAssocID="{04D1D544-B23A-4725-A6B6-CAD7AFD9B357}" presName="Name64" presStyleLbl="parChTrans1D4" presStyleIdx="0" presStyleCnt="7"/>
      <dgm:spPr/>
    </dgm:pt>
    <dgm:pt modelId="{F3014957-CEE0-434D-BEE9-9A54C1E06A82}" type="pres">
      <dgm:prSet presAssocID="{16DCDD1C-3C61-4166-BFB1-E476213B2E8B}" presName="hierRoot2" presStyleCnt="0">
        <dgm:presLayoutVars>
          <dgm:hierBranch val="init"/>
        </dgm:presLayoutVars>
      </dgm:prSet>
      <dgm:spPr/>
    </dgm:pt>
    <dgm:pt modelId="{6E1588F6-3232-489B-8EBC-D8C0129A1AD2}" type="pres">
      <dgm:prSet presAssocID="{16DCDD1C-3C61-4166-BFB1-E476213B2E8B}" presName="rootComposite" presStyleCnt="0"/>
      <dgm:spPr/>
    </dgm:pt>
    <dgm:pt modelId="{2918CCAF-F793-49C6-9652-84D1D0F2AFD4}" type="pres">
      <dgm:prSet presAssocID="{16DCDD1C-3C61-4166-BFB1-E476213B2E8B}" presName="rootText" presStyleLbl="node4" presStyleIdx="0" presStyleCnt="7">
        <dgm:presLayoutVars>
          <dgm:chPref val="3"/>
        </dgm:presLayoutVars>
      </dgm:prSet>
      <dgm:spPr/>
    </dgm:pt>
    <dgm:pt modelId="{E79A74EE-90D8-4EF3-B237-92A3A0D4219B}" type="pres">
      <dgm:prSet presAssocID="{16DCDD1C-3C61-4166-BFB1-E476213B2E8B}" presName="rootConnector" presStyleLbl="node4" presStyleIdx="0" presStyleCnt="7"/>
      <dgm:spPr/>
    </dgm:pt>
    <dgm:pt modelId="{82ED8453-FD24-419C-8F08-52CD9A02B203}" type="pres">
      <dgm:prSet presAssocID="{16DCDD1C-3C61-4166-BFB1-E476213B2E8B}" presName="hierChild4" presStyleCnt="0"/>
      <dgm:spPr/>
    </dgm:pt>
    <dgm:pt modelId="{0D7EE842-B357-4122-B90B-81124FD4E591}" type="pres">
      <dgm:prSet presAssocID="{16DCDD1C-3C61-4166-BFB1-E476213B2E8B}" presName="hierChild5" presStyleCnt="0"/>
      <dgm:spPr/>
    </dgm:pt>
    <dgm:pt modelId="{CE0B7B46-E2BD-422D-A79F-36FA2A79BCBE}" type="pres">
      <dgm:prSet presAssocID="{7FE4DBC2-1F47-4D22-ADFB-D3D75EF6284D}" presName="Name64" presStyleLbl="parChTrans1D4" presStyleIdx="1" presStyleCnt="7"/>
      <dgm:spPr/>
    </dgm:pt>
    <dgm:pt modelId="{0BC9F718-6AB7-498C-B9E7-DDF3D27D1BDF}" type="pres">
      <dgm:prSet presAssocID="{BC31EA47-E7C3-4C59-9AA3-50DE455960D8}" presName="hierRoot2" presStyleCnt="0">
        <dgm:presLayoutVars>
          <dgm:hierBranch val="init"/>
        </dgm:presLayoutVars>
      </dgm:prSet>
      <dgm:spPr/>
    </dgm:pt>
    <dgm:pt modelId="{58C1C25E-36AE-4D1F-8F6B-02E08A382E58}" type="pres">
      <dgm:prSet presAssocID="{BC31EA47-E7C3-4C59-9AA3-50DE455960D8}" presName="rootComposite" presStyleCnt="0"/>
      <dgm:spPr/>
    </dgm:pt>
    <dgm:pt modelId="{BF58B41A-38A8-4377-97F6-684CA8123E54}" type="pres">
      <dgm:prSet presAssocID="{BC31EA47-E7C3-4C59-9AA3-50DE455960D8}" presName="rootText" presStyleLbl="node4" presStyleIdx="1" presStyleCnt="7" custScaleY="158928">
        <dgm:presLayoutVars>
          <dgm:chPref val="3"/>
        </dgm:presLayoutVars>
      </dgm:prSet>
      <dgm:spPr/>
    </dgm:pt>
    <dgm:pt modelId="{5C591402-5BA6-42A9-82B1-B4011A1352E2}" type="pres">
      <dgm:prSet presAssocID="{BC31EA47-E7C3-4C59-9AA3-50DE455960D8}" presName="rootConnector" presStyleLbl="node4" presStyleIdx="1" presStyleCnt="7"/>
      <dgm:spPr/>
    </dgm:pt>
    <dgm:pt modelId="{8717A60C-2263-4F6B-A98A-CF429FEDADF1}" type="pres">
      <dgm:prSet presAssocID="{BC31EA47-E7C3-4C59-9AA3-50DE455960D8}" presName="hierChild4" presStyleCnt="0"/>
      <dgm:spPr/>
    </dgm:pt>
    <dgm:pt modelId="{DD81A4C0-BD2D-4EAB-B7C6-B48F36B92DFF}" type="pres">
      <dgm:prSet presAssocID="{4C73E6BC-8A1D-4F40-A4FE-DD9470F2EFEF}" presName="Name64" presStyleLbl="parChTrans1D4" presStyleIdx="2" presStyleCnt="7"/>
      <dgm:spPr/>
    </dgm:pt>
    <dgm:pt modelId="{DCCD92DB-37D1-418F-BA91-AF5547380B9D}" type="pres">
      <dgm:prSet presAssocID="{FB07E4D4-C44D-49E1-A4E8-4AB771084093}" presName="hierRoot2" presStyleCnt="0">
        <dgm:presLayoutVars>
          <dgm:hierBranch val="init"/>
        </dgm:presLayoutVars>
      </dgm:prSet>
      <dgm:spPr/>
    </dgm:pt>
    <dgm:pt modelId="{2CD7E2C7-642E-4E8B-B145-8AC842E30B71}" type="pres">
      <dgm:prSet presAssocID="{FB07E4D4-C44D-49E1-A4E8-4AB771084093}" presName="rootComposite" presStyleCnt="0"/>
      <dgm:spPr/>
    </dgm:pt>
    <dgm:pt modelId="{9D8AF9D6-24E9-4141-9F01-D6AE43CEDE2B}" type="pres">
      <dgm:prSet presAssocID="{FB07E4D4-C44D-49E1-A4E8-4AB771084093}" presName="rootText" presStyleLbl="node4" presStyleIdx="2" presStyleCnt="7">
        <dgm:presLayoutVars>
          <dgm:chPref val="3"/>
        </dgm:presLayoutVars>
      </dgm:prSet>
      <dgm:spPr/>
    </dgm:pt>
    <dgm:pt modelId="{03DE620F-9673-42AF-A6B3-D4ED45E4FFE6}" type="pres">
      <dgm:prSet presAssocID="{FB07E4D4-C44D-49E1-A4E8-4AB771084093}" presName="rootConnector" presStyleLbl="node4" presStyleIdx="2" presStyleCnt="7"/>
      <dgm:spPr/>
    </dgm:pt>
    <dgm:pt modelId="{1506B4B6-FCB3-4D25-B9EC-F870CFA82647}" type="pres">
      <dgm:prSet presAssocID="{FB07E4D4-C44D-49E1-A4E8-4AB771084093}" presName="hierChild4" presStyleCnt="0"/>
      <dgm:spPr/>
    </dgm:pt>
    <dgm:pt modelId="{A9A4C955-59E5-4C22-BD6A-835A3C23F10A}" type="pres">
      <dgm:prSet presAssocID="{FB07E4D4-C44D-49E1-A4E8-4AB771084093}" presName="hierChild5" presStyleCnt="0"/>
      <dgm:spPr/>
    </dgm:pt>
    <dgm:pt modelId="{464A7CDE-B8BC-441F-AFC8-BA1BCC7CA52F}" type="pres">
      <dgm:prSet presAssocID="{2B56B4EE-BC32-448A-91EA-BA02FBB9D08B}" presName="Name64" presStyleLbl="parChTrans1D4" presStyleIdx="3" presStyleCnt="7"/>
      <dgm:spPr/>
    </dgm:pt>
    <dgm:pt modelId="{88752C58-FE21-4558-AF35-851BB3194ADF}" type="pres">
      <dgm:prSet presAssocID="{8AFF7876-61E5-4B84-8798-3923BBB8B30B}" presName="hierRoot2" presStyleCnt="0">
        <dgm:presLayoutVars>
          <dgm:hierBranch val="init"/>
        </dgm:presLayoutVars>
      </dgm:prSet>
      <dgm:spPr/>
    </dgm:pt>
    <dgm:pt modelId="{1CC2FDF6-196A-4900-85D0-7CCC8316153A}" type="pres">
      <dgm:prSet presAssocID="{8AFF7876-61E5-4B84-8798-3923BBB8B30B}" presName="rootComposite" presStyleCnt="0"/>
      <dgm:spPr/>
    </dgm:pt>
    <dgm:pt modelId="{BE6C31E2-57B4-44E0-A4F0-3B990FFC538C}" type="pres">
      <dgm:prSet presAssocID="{8AFF7876-61E5-4B84-8798-3923BBB8B30B}" presName="rootText" presStyleLbl="node4" presStyleIdx="3" presStyleCnt="7">
        <dgm:presLayoutVars>
          <dgm:chPref val="3"/>
        </dgm:presLayoutVars>
      </dgm:prSet>
      <dgm:spPr/>
    </dgm:pt>
    <dgm:pt modelId="{09CCD619-E667-40C9-A1D3-4097BE94A812}" type="pres">
      <dgm:prSet presAssocID="{8AFF7876-61E5-4B84-8798-3923BBB8B30B}" presName="rootConnector" presStyleLbl="node4" presStyleIdx="3" presStyleCnt="7"/>
      <dgm:spPr/>
    </dgm:pt>
    <dgm:pt modelId="{18B57C99-E2D9-4A75-B721-998FCC05CCC9}" type="pres">
      <dgm:prSet presAssocID="{8AFF7876-61E5-4B84-8798-3923BBB8B30B}" presName="hierChild4" presStyleCnt="0"/>
      <dgm:spPr/>
    </dgm:pt>
    <dgm:pt modelId="{E5EED91A-3EB4-4A56-B1B6-FF9C80258F0D}" type="pres">
      <dgm:prSet presAssocID="{B52F0826-8BCC-4E03-8E1E-42F28F854E7D}" presName="Name64" presStyleLbl="parChTrans1D4" presStyleIdx="4" presStyleCnt="7"/>
      <dgm:spPr/>
    </dgm:pt>
    <dgm:pt modelId="{C5EE23DF-0EBA-41F8-8CD7-F5B6D7CE610F}" type="pres">
      <dgm:prSet presAssocID="{7BE45D00-0270-4844-91AA-52386CAE658F}" presName="hierRoot2" presStyleCnt="0">
        <dgm:presLayoutVars>
          <dgm:hierBranch val="init"/>
        </dgm:presLayoutVars>
      </dgm:prSet>
      <dgm:spPr/>
    </dgm:pt>
    <dgm:pt modelId="{8981E895-D7D7-4687-B177-0E18A763C643}" type="pres">
      <dgm:prSet presAssocID="{7BE45D00-0270-4844-91AA-52386CAE658F}" presName="rootComposite" presStyleCnt="0"/>
      <dgm:spPr/>
    </dgm:pt>
    <dgm:pt modelId="{97A737F8-198E-41A1-95AE-4F5CDB201D7A}" type="pres">
      <dgm:prSet presAssocID="{7BE45D00-0270-4844-91AA-52386CAE658F}" presName="rootText" presStyleLbl="node4" presStyleIdx="4" presStyleCnt="7" custScaleY="248152">
        <dgm:presLayoutVars>
          <dgm:chPref val="3"/>
        </dgm:presLayoutVars>
      </dgm:prSet>
      <dgm:spPr/>
    </dgm:pt>
    <dgm:pt modelId="{8A66A9F3-F814-43C2-AEEE-03A794E33FD5}" type="pres">
      <dgm:prSet presAssocID="{7BE45D00-0270-4844-91AA-52386CAE658F}" presName="rootConnector" presStyleLbl="node4" presStyleIdx="4" presStyleCnt="7"/>
      <dgm:spPr/>
    </dgm:pt>
    <dgm:pt modelId="{FF7A3B51-CCF6-4413-A889-09B44B11B8F1}" type="pres">
      <dgm:prSet presAssocID="{7BE45D00-0270-4844-91AA-52386CAE658F}" presName="hierChild4" presStyleCnt="0"/>
      <dgm:spPr/>
    </dgm:pt>
    <dgm:pt modelId="{383020E0-7A93-4EE2-8C7C-9AAF56077E5D}" type="pres">
      <dgm:prSet presAssocID="{7BE45D00-0270-4844-91AA-52386CAE658F}" presName="hierChild5" presStyleCnt="0"/>
      <dgm:spPr/>
    </dgm:pt>
    <dgm:pt modelId="{4513F5AE-D5A1-4A97-8419-1F5664870223}" type="pres">
      <dgm:prSet presAssocID="{8AFF7876-61E5-4B84-8798-3923BBB8B30B}" presName="hierChild5" presStyleCnt="0"/>
      <dgm:spPr/>
    </dgm:pt>
    <dgm:pt modelId="{115BBE3F-EF61-4FA6-A997-2E83635500F1}" type="pres">
      <dgm:prSet presAssocID="{BC31EA47-E7C3-4C59-9AA3-50DE455960D8}" presName="hierChild5" presStyleCnt="0"/>
      <dgm:spPr/>
    </dgm:pt>
    <dgm:pt modelId="{FBA30F73-B3C3-48C6-AD7E-DEAC923459BF}" type="pres">
      <dgm:prSet presAssocID="{BF7A8AD4-25D0-420D-A71D-F976B633B424}" presName="Name64" presStyleLbl="parChTrans1D4" presStyleIdx="5" presStyleCnt="7"/>
      <dgm:spPr/>
    </dgm:pt>
    <dgm:pt modelId="{A50C9502-8FC1-4746-B6E8-C2C5541950B8}" type="pres">
      <dgm:prSet presAssocID="{1B0FB1CE-20B7-46E7-97B1-F0B1961144D7}" presName="hierRoot2" presStyleCnt="0">
        <dgm:presLayoutVars>
          <dgm:hierBranch val="init"/>
        </dgm:presLayoutVars>
      </dgm:prSet>
      <dgm:spPr/>
    </dgm:pt>
    <dgm:pt modelId="{BD6796B2-38D1-42C3-943C-B2193084BC2D}" type="pres">
      <dgm:prSet presAssocID="{1B0FB1CE-20B7-46E7-97B1-F0B1961144D7}" presName="rootComposite" presStyleCnt="0"/>
      <dgm:spPr/>
    </dgm:pt>
    <dgm:pt modelId="{EBA8A83C-90E3-432A-852D-8B48239EA3EE}" type="pres">
      <dgm:prSet presAssocID="{1B0FB1CE-20B7-46E7-97B1-F0B1961144D7}" presName="rootText" presStyleLbl="node4" presStyleIdx="5" presStyleCnt="7" custScaleX="109039" custScaleY="302829">
        <dgm:presLayoutVars>
          <dgm:chPref val="3"/>
        </dgm:presLayoutVars>
      </dgm:prSet>
      <dgm:spPr/>
    </dgm:pt>
    <dgm:pt modelId="{02CA7B6C-5DD6-4C43-8FB9-06CC076F77BE}" type="pres">
      <dgm:prSet presAssocID="{1B0FB1CE-20B7-46E7-97B1-F0B1961144D7}" presName="rootConnector" presStyleLbl="node4" presStyleIdx="5" presStyleCnt="7"/>
      <dgm:spPr/>
    </dgm:pt>
    <dgm:pt modelId="{A4CA3696-3D1F-4907-AE3C-68336766CC81}" type="pres">
      <dgm:prSet presAssocID="{1B0FB1CE-20B7-46E7-97B1-F0B1961144D7}" presName="hierChild4" presStyleCnt="0"/>
      <dgm:spPr/>
    </dgm:pt>
    <dgm:pt modelId="{0F8B5207-2E11-48D6-8AAC-F2AA7D38B183}" type="pres">
      <dgm:prSet presAssocID="{1B0FB1CE-20B7-46E7-97B1-F0B1961144D7}" presName="hierChild5" presStyleCnt="0"/>
      <dgm:spPr/>
    </dgm:pt>
    <dgm:pt modelId="{F25EEDEE-F996-4977-B55F-DB3178ABDEEC}" type="pres">
      <dgm:prSet presAssocID="{DD64C6CD-45C4-42A7-9AEE-384BCCFDEC97}" presName="hierChild5" presStyleCnt="0"/>
      <dgm:spPr/>
    </dgm:pt>
    <dgm:pt modelId="{8BB79445-CDBD-4C63-A161-C0B3B8CF72F8}" type="pres">
      <dgm:prSet presAssocID="{941F93A7-4CAE-4DA8-B36E-15B173E70A26}" presName="Name64" presStyleLbl="parChTrans1D3" presStyleIdx="1" presStyleCnt="2"/>
      <dgm:spPr/>
    </dgm:pt>
    <dgm:pt modelId="{39B6B591-7738-49CC-96A6-26BF7530F3E5}" type="pres">
      <dgm:prSet presAssocID="{809FB309-F9D4-4048-89F6-D16449D0FEDE}" presName="hierRoot2" presStyleCnt="0">
        <dgm:presLayoutVars>
          <dgm:hierBranch val="init"/>
        </dgm:presLayoutVars>
      </dgm:prSet>
      <dgm:spPr/>
    </dgm:pt>
    <dgm:pt modelId="{14957A01-507E-416A-9540-7631ADB6F3D2}" type="pres">
      <dgm:prSet presAssocID="{809FB309-F9D4-4048-89F6-D16449D0FEDE}" presName="rootComposite" presStyleCnt="0"/>
      <dgm:spPr/>
    </dgm:pt>
    <dgm:pt modelId="{CF3E9636-643E-4D1B-AFFC-3B3D4805B6E0}" type="pres">
      <dgm:prSet presAssocID="{809FB309-F9D4-4048-89F6-D16449D0FEDE}" presName="rootText" presStyleLbl="node3" presStyleIdx="1" presStyleCnt="2" custScaleX="83354" custScaleY="151527">
        <dgm:presLayoutVars>
          <dgm:chPref val="3"/>
        </dgm:presLayoutVars>
      </dgm:prSet>
      <dgm:spPr/>
    </dgm:pt>
    <dgm:pt modelId="{D9B92DF4-FC50-4440-BDD2-B96B425651CC}" type="pres">
      <dgm:prSet presAssocID="{809FB309-F9D4-4048-89F6-D16449D0FEDE}" presName="rootConnector" presStyleLbl="node3" presStyleIdx="1" presStyleCnt="2"/>
      <dgm:spPr/>
    </dgm:pt>
    <dgm:pt modelId="{631C44DD-139B-49B4-B308-84D50BC926E4}" type="pres">
      <dgm:prSet presAssocID="{809FB309-F9D4-4048-89F6-D16449D0FEDE}" presName="hierChild4" presStyleCnt="0"/>
      <dgm:spPr/>
    </dgm:pt>
    <dgm:pt modelId="{B855126F-D54D-4672-9F88-361DFEF17B83}" type="pres">
      <dgm:prSet presAssocID="{934ECD5D-88BA-4F49-90AD-4597F6CBC2A4}" presName="Name64" presStyleLbl="parChTrans1D4" presStyleIdx="6" presStyleCnt="7"/>
      <dgm:spPr/>
    </dgm:pt>
    <dgm:pt modelId="{F41D0907-AD53-4878-9CBF-17557E950ACF}" type="pres">
      <dgm:prSet presAssocID="{FA4AD48C-DC4F-4396-AE88-1ADA3C09C6AF}" presName="hierRoot2" presStyleCnt="0">
        <dgm:presLayoutVars>
          <dgm:hierBranch val="init"/>
        </dgm:presLayoutVars>
      </dgm:prSet>
      <dgm:spPr/>
    </dgm:pt>
    <dgm:pt modelId="{47C457DA-3AC7-42D7-A1D3-5836883F8875}" type="pres">
      <dgm:prSet presAssocID="{FA4AD48C-DC4F-4396-AE88-1ADA3C09C6AF}" presName="rootComposite" presStyleCnt="0"/>
      <dgm:spPr/>
    </dgm:pt>
    <dgm:pt modelId="{AAF8FF47-56D6-4ED2-8196-A10D8FE256FA}" type="pres">
      <dgm:prSet presAssocID="{FA4AD48C-DC4F-4396-AE88-1ADA3C09C6AF}" presName="rootText" presStyleLbl="node4" presStyleIdx="6" presStyleCnt="7" custScaleX="192172" custScaleY="266336">
        <dgm:presLayoutVars>
          <dgm:chPref val="3"/>
        </dgm:presLayoutVars>
      </dgm:prSet>
      <dgm:spPr/>
    </dgm:pt>
    <dgm:pt modelId="{D62BC289-DDE0-4B4A-8EF2-7D2D80831DE8}" type="pres">
      <dgm:prSet presAssocID="{FA4AD48C-DC4F-4396-AE88-1ADA3C09C6AF}" presName="rootConnector" presStyleLbl="node4" presStyleIdx="6" presStyleCnt="7"/>
      <dgm:spPr/>
    </dgm:pt>
    <dgm:pt modelId="{7EBC4B3F-9581-4B80-A092-6BC9BC021365}" type="pres">
      <dgm:prSet presAssocID="{FA4AD48C-DC4F-4396-AE88-1ADA3C09C6AF}" presName="hierChild4" presStyleCnt="0"/>
      <dgm:spPr/>
    </dgm:pt>
    <dgm:pt modelId="{23FFA650-491B-4F48-9DEF-FEA181EEA06D}" type="pres">
      <dgm:prSet presAssocID="{FA4AD48C-DC4F-4396-AE88-1ADA3C09C6AF}" presName="hierChild5" presStyleCnt="0"/>
      <dgm:spPr/>
    </dgm:pt>
    <dgm:pt modelId="{F6E0BFC2-9C7E-4F81-9ED3-6099CB72D6F0}" type="pres">
      <dgm:prSet presAssocID="{809FB309-F9D4-4048-89F6-D16449D0FEDE}" presName="hierChild5" presStyleCnt="0"/>
      <dgm:spPr/>
    </dgm:pt>
    <dgm:pt modelId="{DE16EAA1-07E2-4E3D-B4CD-0E7C5DB41F91}" type="pres">
      <dgm:prSet presAssocID="{5F005389-C837-4A49-B0A7-4666287531BE}" presName="hierChild5" presStyleCnt="0"/>
      <dgm:spPr/>
    </dgm:pt>
    <dgm:pt modelId="{87F2942B-B4E4-4F02-AFA1-611D651FE9CD}" type="pres">
      <dgm:prSet presAssocID="{8F46D2C2-9BA3-4B6E-93BC-4D8686896847}" presName="hierChild3" presStyleCnt="0"/>
      <dgm:spPr/>
    </dgm:pt>
  </dgm:ptLst>
  <dgm:cxnLst>
    <dgm:cxn modelId="{F5253E0A-690B-45D2-84FE-8FFE461126F1}" type="presOf" srcId="{B52F0826-8BCC-4E03-8E1E-42F28F854E7D}" destId="{E5EED91A-3EB4-4A56-B1B6-FF9C80258F0D}" srcOrd="0" destOrd="0" presId="urn:microsoft.com/office/officeart/2009/3/layout/HorizontalOrganizationChart"/>
    <dgm:cxn modelId="{941E830E-C03A-4D58-8E91-B98F5A37B9D7}" srcId="{5F005389-C837-4A49-B0A7-4666287531BE}" destId="{809FB309-F9D4-4048-89F6-D16449D0FEDE}" srcOrd="1" destOrd="0" parTransId="{941F93A7-4CAE-4DA8-B36E-15B173E70A26}" sibTransId="{67889E6F-95A8-49E9-9049-24EE9E4FAE54}"/>
    <dgm:cxn modelId="{8C7AFE11-65EE-442F-9FDA-A2BE1D390EFF}" type="presOf" srcId="{8F46D2C2-9BA3-4B6E-93BC-4D8686896847}" destId="{52169C61-DB9C-4770-A9AE-CBB01A91F688}" srcOrd="0" destOrd="0" presId="urn:microsoft.com/office/officeart/2009/3/layout/HorizontalOrganizationChart"/>
    <dgm:cxn modelId="{43BDD513-095C-436E-BC13-38FD2CE990F6}" srcId="{85307984-1A98-4D40-8C69-AF7CC03485C6}" destId="{8F46D2C2-9BA3-4B6E-93BC-4D8686896847}" srcOrd="0" destOrd="0" parTransId="{000387C5-34B5-486F-A62B-131ECF20C1CC}" sibTransId="{B15D9205-C805-44EF-9D23-0B7FC0C6693A}"/>
    <dgm:cxn modelId="{640A4418-F69D-417F-A540-35D2BDB29FDD}" srcId="{DD64C6CD-45C4-42A7-9AEE-384BCCFDEC97}" destId="{BC31EA47-E7C3-4C59-9AA3-50DE455960D8}" srcOrd="1" destOrd="0" parTransId="{7FE4DBC2-1F47-4D22-ADFB-D3D75EF6284D}" sibTransId="{F495CBB7-1558-4C49-99CA-C650750600F1}"/>
    <dgm:cxn modelId="{1EF50523-514E-4045-AEE6-8CC6361321C4}" type="presOf" srcId="{1B0FB1CE-20B7-46E7-97B1-F0B1961144D7}" destId="{02CA7B6C-5DD6-4C43-8FB9-06CC076F77BE}" srcOrd="1" destOrd="0" presId="urn:microsoft.com/office/officeart/2009/3/layout/HorizontalOrganizationChart"/>
    <dgm:cxn modelId="{63BDE527-8326-4729-9BC6-2AC2C1940C39}" type="presOf" srcId="{941F93A7-4CAE-4DA8-B36E-15B173E70A26}" destId="{8BB79445-CDBD-4C63-A161-C0B3B8CF72F8}" srcOrd="0" destOrd="0" presId="urn:microsoft.com/office/officeart/2009/3/layout/HorizontalOrganizationChart"/>
    <dgm:cxn modelId="{D1DF372A-73B7-432A-99E3-9B1B11F07E9D}" type="presOf" srcId="{FB07E4D4-C44D-49E1-A4E8-4AB771084093}" destId="{03DE620F-9673-42AF-A6B3-D4ED45E4FFE6}" srcOrd="1" destOrd="0" presId="urn:microsoft.com/office/officeart/2009/3/layout/HorizontalOrganizationChart"/>
    <dgm:cxn modelId="{1B37602C-14A6-4303-B4FA-46F88AD956B4}" type="presOf" srcId="{5B0D9544-1BC4-4225-995A-EA67B1C8C1CA}" destId="{197C2561-2388-4B03-972F-E4BEB869CE5E}" srcOrd="0" destOrd="0" presId="urn:microsoft.com/office/officeart/2009/3/layout/HorizontalOrganizationChart"/>
    <dgm:cxn modelId="{077ACF2C-C16E-4ACC-9717-5330A3390DEE}" type="presOf" srcId="{FA4AD48C-DC4F-4396-AE88-1ADA3C09C6AF}" destId="{AAF8FF47-56D6-4ED2-8196-A10D8FE256FA}" srcOrd="0" destOrd="0" presId="urn:microsoft.com/office/officeart/2009/3/layout/HorizontalOrganizationChart"/>
    <dgm:cxn modelId="{46DD152E-5D2E-47E5-91EC-A46E0BB72631}" srcId="{8F46D2C2-9BA3-4B6E-93BC-4D8686896847}" destId="{5F005389-C837-4A49-B0A7-4666287531BE}" srcOrd="0" destOrd="0" parTransId="{054F3927-FFE8-4D93-8E2A-A083C4E7FD1E}" sibTransId="{FBD9D0C5-181C-49AC-951B-402E982778CB}"/>
    <dgm:cxn modelId="{3ED31537-F0EE-4B1D-A6C4-932473338272}" type="presOf" srcId="{BC31EA47-E7C3-4C59-9AA3-50DE455960D8}" destId="{BF58B41A-38A8-4377-97F6-684CA8123E54}" srcOrd="0" destOrd="0" presId="urn:microsoft.com/office/officeart/2009/3/layout/HorizontalOrganizationChart"/>
    <dgm:cxn modelId="{7E043C3D-41C5-4F52-9FC1-725F21086C18}" srcId="{809FB309-F9D4-4048-89F6-D16449D0FEDE}" destId="{FA4AD48C-DC4F-4396-AE88-1ADA3C09C6AF}" srcOrd="0" destOrd="0" parTransId="{934ECD5D-88BA-4F49-90AD-4597F6CBC2A4}" sibTransId="{AC751A16-7213-4A30-8306-F73EDC62FDA9}"/>
    <dgm:cxn modelId="{3B4A8840-E718-4DCD-A628-4908D0F803A8}" srcId="{DD64C6CD-45C4-42A7-9AEE-384BCCFDEC97}" destId="{16DCDD1C-3C61-4166-BFB1-E476213B2E8B}" srcOrd="0" destOrd="0" parTransId="{04D1D544-B23A-4725-A6B6-CAD7AFD9B357}" sibTransId="{2F25C603-EB53-4CAF-9E0E-89795EBD71F4}"/>
    <dgm:cxn modelId="{940C465F-F3A5-441F-A893-28F3CF8C5278}" srcId="{BC31EA47-E7C3-4C59-9AA3-50DE455960D8}" destId="{8AFF7876-61E5-4B84-8798-3923BBB8B30B}" srcOrd="1" destOrd="0" parTransId="{2B56B4EE-BC32-448A-91EA-BA02FBB9D08B}" sibTransId="{81B19ABA-DCF0-4254-A891-7D7DC08A0DC6}"/>
    <dgm:cxn modelId="{8D1C0761-A122-48D1-B82E-E31CF90EA7BB}" type="presOf" srcId="{16DCDD1C-3C61-4166-BFB1-E476213B2E8B}" destId="{E79A74EE-90D8-4EF3-B237-92A3A0D4219B}" srcOrd="1" destOrd="0" presId="urn:microsoft.com/office/officeart/2009/3/layout/HorizontalOrganizationChart"/>
    <dgm:cxn modelId="{20AC6C42-476A-4981-AC38-5652AF987B45}" type="presOf" srcId="{16DCDD1C-3C61-4166-BFB1-E476213B2E8B}" destId="{2918CCAF-F793-49C6-9652-84D1D0F2AFD4}" srcOrd="0" destOrd="0" presId="urn:microsoft.com/office/officeart/2009/3/layout/HorizontalOrganizationChart"/>
    <dgm:cxn modelId="{1E099C63-047F-4A12-8842-804799770CE3}" srcId="{5F005389-C837-4A49-B0A7-4666287531BE}" destId="{DD64C6CD-45C4-42A7-9AEE-384BCCFDEC97}" srcOrd="0" destOrd="0" parTransId="{5B0D9544-1BC4-4225-995A-EA67B1C8C1CA}" sibTransId="{4349D699-0BD5-4E99-B9F4-E84040C1CDA4}"/>
    <dgm:cxn modelId="{0CE8E043-B9FD-4DF4-BF1E-03F3AB69D0EF}" type="presOf" srcId="{BF7A8AD4-25D0-420D-A71D-F976B633B424}" destId="{FBA30F73-B3C3-48C6-AD7E-DEAC923459BF}" srcOrd="0" destOrd="0" presId="urn:microsoft.com/office/officeart/2009/3/layout/HorizontalOrganizationChart"/>
    <dgm:cxn modelId="{AB1E5445-5604-466B-9FBA-E0DB1B142351}" type="presOf" srcId="{809FB309-F9D4-4048-89F6-D16449D0FEDE}" destId="{CF3E9636-643E-4D1B-AFFC-3B3D4805B6E0}" srcOrd="0" destOrd="0" presId="urn:microsoft.com/office/officeart/2009/3/layout/HorizontalOrganizationChart"/>
    <dgm:cxn modelId="{7B07F26A-E59D-4B9A-AB78-C0CF1C4DB592}" type="presOf" srcId="{DD64C6CD-45C4-42A7-9AEE-384BCCFDEC97}" destId="{B2D0D01F-E9C7-42F6-BFEB-7E765B9D4614}" srcOrd="0" destOrd="0" presId="urn:microsoft.com/office/officeart/2009/3/layout/HorizontalOrganizationChart"/>
    <dgm:cxn modelId="{0714046E-26CB-4E63-BADA-192E89078BA4}" srcId="{BC31EA47-E7C3-4C59-9AA3-50DE455960D8}" destId="{FB07E4D4-C44D-49E1-A4E8-4AB771084093}" srcOrd="0" destOrd="0" parTransId="{4C73E6BC-8A1D-4F40-A4FE-DD9470F2EFEF}" sibTransId="{54792B97-90F2-440B-A67C-C845847254F0}"/>
    <dgm:cxn modelId="{FF21C470-7B37-41F6-B6EA-4C2059560FC6}" type="presOf" srcId="{8AFF7876-61E5-4B84-8798-3923BBB8B30B}" destId="{09CCD619-E667-40C9-A1D3-4097BE94A812}" srcOrd="1" destOrd="0" presId="urn:microsoft.com/office/officeart/2009/3/layout/HorizontalOrganizationChart"/>
    <dgm:cxn modelId="{10408077-34ED-4919-9748-3C922DC6247E}" type="presOf" srcId="{1B0FB1CE-20B7-46E7-97B1-F0B1961144D7}" destId="{EBA8A83C-90E3-432A-852D-8B48239EA3EE}" srcOrd="0" destOrd="0" presId="urn:microsoft.com/office/officeart/2009/3/layout/HorizontalOrganizationChart"/>
    <dgm:cxn modelId="{F88B327B-8F00-48D1-A2C1-1D96F205FA45}" type="presOf" srcId="{8F46D2C2-9BA3-4B6E-93BC-4D8686896847}" destId="{267C75F5-8A8C-43B7-9CF1-9AE27AC7D38E}" srcOrd="1" destOrd="0" presId="urn:microsoft.com/office/officeart/2009/3/layout/HorizontalOrganizationChart"/>
    <dgm:cxn modelId="{BB291B7E-E343-40B8-8486-A0B8C97377D3}" type="presOf" srcId="{BC31EA47-E7C3-4C59-9AA3-50DE455960D8}" destId="{5C591402-5BA6-42A9-82B1-B4011A1352E2}" srcOrd="1" destOrd="0" presId="urn:microsoft.com/office/officeart/2009/3/layout/HorizontalOrganizationChart"/>
    <dgm:cxn modelId="{E6986F8F-0ECF-4D8E-A1D4-ED0BD1F36769}" type="presOf" srcId="{04D1D544-B23A-4725-A6B6-CAD7AFD9B357}" destId="{1D2E71C9-49CA-490D-9951-2E88669A9280}" srcOrd="0" destOrd="0" presId="urn:microsoft.com/office/officeart/2009/3/layout/HorizontalOrganizationChart"/>
    <dgm:cxn modelId="{0D56D594-D97B-4705-9D09-AE943CCBA294}" type="presOf" srcId="{4C73E6BC-8A1D-4F40-A4FE-DD9470F2EFEF}" destId="{DD81A4C0-BD2D-4EAB-B7C6-B48F36B92DFF}" srcOrd="0" destOrd="0" presId="urn:microsoft.com/office/officeart/2009/3/layout/HorizontalOrganizationChart"/>
    <dgm:cxn modelId="{4A005997-82C9-4BF1-B688-A347BBE03240}" srcId="{DD64C6CD-45C4-42A7-9AEE-384BCCFDEC97}" destId="{1B0FB1CE-20B7-46E7-97B1-F0B1961144D7}" srcOrd="2" destOrd="0" parTransId="{BF7A8AD4-25D0-420D-A71D-F976B633B424}" sibTransId="{908C349C-E90A-4766-994D-90A4AA90E856}"/>
    <dgm:cxn modelId="{ECF7D1A8-82A8-4458-B04D-B7C5EF5BAC64}" type="presOf" srcId="{809FB309-F9D4-4048-89F6-D16449D0FEDE}" destId="{D9B92DF4-FC50-4440-BDD2-B96B425651CC}" srcOrd="1" destOrd="0" presId="urn:microsoft.com/office/officeart/2009/3/layout/HorizontalOrganizationChart"/>
    <dgm:cxn modelId="{C54933A9-C33D-4979-A207-979185A4D0A1}" type="presOf" srcId="{FB07E4D4-C44D-49E1-A4E8-4AB771084093}" destId="{9D8AF9D6-24E9-4141-9F01-D6AE43CEDE2B}" srcOrd="0" destOrd="0" presId="urn:microsoft.com/office/officeart/2009/3/layout/HorizontalOrganizationChart"/>
    <dgm:cxn modelId="{4F2A0EB8-F979-49ED-95D0-DA8B9C7B1849}" type="presOf" srcId="{5F005389-C837-4A49-B0A7-4666287531BE}" destId="{5BF1AD56-01A0-42FB-A595-A90B91DD3062}" srcOrd="1" destOrd="0" presId="urn:microsoft.com/office/officeart/2009/3/layout/HorizontalOrganizationChart"/>
    <dgm:cxn modelId="{9BF1ECBB-2198-4129-916A-67BE019972DD}" type="presOf" srcId="{FA4AD48C-DC4F-4396-AE88-1ADA3C09C6AF}" destId="{D62BC289-DDE0-4B4A-8EF2-7D2D80831DE8}" srcOrd="1" destOrd="0" presId="urn:microsoft.com/office/officeart/2009/3/layout/HorizontalOrganizationChart"/>
    <dgm:cxn modelId="{897232C1-EF47-4FDC-9F2F-910D32BA899A}" type="presOf" srcId="{934ECD5D-88BA-4F49-90AD-4597F6CBC2A4}" destId="{B855126F-D54D-4672-9F88-361DFEF17B83}" srcOrd="0" destOrd="0" presId="urn:microsoft.com/office/officeart/2009/3/layout/HorizontalOrganizationChart"/>
    <dgm:cxn modelId="{AB6449CC-D229-4916-8A23-6E24742E6119}" type="presOf" srcId="{054F3927-FFE8-4D93-8E2A-A083C4E7FD1E}" destId="{A34EDB40-D748-40BD-8A7C-D2B96BAD2BF4}" srcOrd="0" destOrd="0" presId="urn:microsoft.com/office/officeart/2009/3/layout/HorizontalOrganizationChart"/>
    <dgm:cxn modelId="{0D6097D0-CC0F-4142-9C73-B9084AAF6E9A}" type="presOf" srcId="{5F005389-C837-4A49-B0A7-4666287531BE}" destId="{37A9BAA3-DA1E-4AAC-8912-62E99B79321B}" srcOrd="0" destOrd="0" presId="urn:microsoft.com/office/officeart/2009/3/layout/HorizontalOrganizationChart"/>
    <dgm:cxn modelId="{838D38D4-F0FF-4526-BEA8-1771590D46D6}" type="presOf" srcId="{DD64C6CD-45C4-42A7-9AEE-384BCCFDEC97}" destId="{4B2A2A50-AB1D-4E1F-8FE3-866BEBB87A6A}" srcOrd="1" destOrd="0" presId="urn:microsoft.com/office/officeart/2009/3/layout/HorizontalOrganizationChart"/>
    <dgm:cxn modelId="{3D3D02E0-ADFA-4CD9-BDAC-106154036E55}" type="presOf" srcId="{2B56B4EE-BC32-448A-91EA-BA02FBB9D08B}" destId="{464A7CDE-B8BC-441F-AFC8-BA1BCC7CA52F}" srcOrd="0" destOrd="0" presId="urn:microsoft.com/office/officeart/2009/3/layout/HorizontalOrganizationChart"/>
    <dgm:cxn modelId="{D48D77E5-B461-44CD-A346-F3031778CC0C}" type="presOf" srcId="{7FE4DBC2-1F47-4D22-ADFB-D3D75EF6284D}" destId="{CE0B7B46-E2BD-422D-A79F-36FA2A79BCBE}" srcOrd="0" destOrd="0" presId="urn:microsoft.com/office/officeart/2009/3/layout/HorizontalOrganizationChart"/>
    <dgm:cxn modelId="{E46692E6-2F00-4613-B1EA-AC510ECFBD94}" type="presOf" srcId="{7BE45D00-0270-4844-91AA-52386CAE658F}" destId="{97A737F8-198E-41A1-95AE-4F5CDB201D7A}" srcOrd="0" destOrd="0" presId="urn:microsoft.com/office/officeart/2009/3/layout/HorizontalOrganizationChart"/>
    <dgm:cxn modelId="{396C6FED-8815-4CBF-AB37-13F28FA254AF}" srcId="{8AFF7876-61E5-4B84-8798-3923BBB8B30B}" destId="{7BE45D00-0270-4844-91AA-52386CAE658F}" srcOrd="0" destOrd="0" parTransId="{B52F0826-8BCC-4E03-8E1E-42F28F854E7D}" sibTransId="{6C70C61B-5C9F-4281-A1A6-6C58D0BC11CE}"/>
    <dgm:cxn modelId="{6C38C5F2-16A7-4D6B-BF5B-372BC644B441}" type="presOf" srcId="{7BE45D00-0270-4844-91AA-52386CAE658F}" destId="{8A66A9F3-F814-43C2-AEEE-03A794E33FD5}" srcOrd="1" destOrd="0" presId="urn:microsoft.com/office/officeart/2009/3/layout/HorizontalOrganizationChart"/>
    <dgm:cxn modelId="{8BB09FF4-BB7F-49C9-AA11-403FB46ACF4B}" type="presOf" srcId="{8AFF7876-61E5-4B84-8798-3923BBB8B30B}" destId="{BE6C31E2-57B4-44E0-A4F0-3B990FFC538C}" srcOrd="0" destOrd="0" presId="urn:microsoft.com/office/officeart/2009/3/layout/HorizontalOrganizationChart"/>
    <dgm:cxn modelId="{E5D1D5FC-6831-4240-9459-DC6991D2C74A}" type="presOf" srcId="{85307984-1A98-4D40-8C69-AF7CC03485C6}" destId="{BCB5B2BF-F5CA-4F3A-A828-CCCA6ADBCC3E}" srcOrd="0" destOrd="0" presId="urn:microsoft.com/office/officeart/2009/3/layout/HorizontalOrganizationChart"/>
    <dgm:cxn modelId="{8B780938-7C70-42A6-9022-F30D1177B2C3}" type="presParOf" srcId="{BCB5B2BF-F5CA-4F3A-A828-CCCA6ADBCC3E}" destId="{F225685D-3E6C-4E5F-B1BB-688333892DD9}" srcOrd="0" destOrd="0" presId="urn:microsoft.com/office/officeart/2009/3/layout/HorizontalOrganizationChart"/>
    <dgm:cxn modelId="{8393D003-14F9-4C88-B77B-17EC60D1172D}" type="presParOf" srcId="{F225685D-3E6C-4E5F-B1BB-688333892DD9}" destId="{03BB1909-CD64-4500-99BC-3F84B5859847}" srcOrd="0" destOrd="0" presId="urn:microsoft.com/office/officeart/2009/3/layout/HorizontalOrganizationChart"/>
    <dgm:cxn modelId="{9D2EC8C2-7E32-4867-A6CD-F18F1DAF7AAB}" type="presParOf" srcId="{03BB1909-CD64-4500-99BC-3F84B5859847}" destId="{52169C61-DB9C-4770-A9AE-CBB01A91F688}" srcOrd="0" destOrd="0" presId="urn:microsoft.com/office/officeart/2009/3/layout/HorizontalOrganizationChart"/>
    <dgm:cxn modelId="{4EAB4FE1-842F-4CFE-9C80-EF0B526F59EC}" type="presParOf" srcId="{03BB1909-CD64-4500-99BC-3F84B5859847}" destId="{267C75F5-8A8C-43B7-9CF1-9AE27AC7D38E}" srcOrd="1" destOrd="0" presId="urn:microsoft.com/office/officeart/2009/3/layout/HorizontalOrganizationChart"/>
    <dgm:cxn modelId="{07608B02-EDF5-4017-B944-098ACBF52D64}" type="presParOf" srcId="{F225685D-3E6C-4E5F-B1BB-688333892DD9}" destId="{462C50BE-D113-4950-9F4A-852D7305E009}" srcOrd="1" destOrd="0" presId="urn:microsoft.com/office/officeart/2009/3/layout/HorizontalOrganizationChart"/>
    <dgm:cxn modelId="{2340190D-E739-4477-B757-A936637F31FB}" type="presParOf" srcId="{462C50BE-D113-4950-9F4A-852D7305E009}" destId="{A34EDB40-D748-40BD-8A7C-D2B96BAD2BF4}" srcOrd="0" destOrd="0" presId="urn:microsoft.com/office/officeart/2009/3/layout/HorizontalOrganizationChart"/>
    <dgm:cxn modelId="{8F556ED3-FB79-4865-ACAB-78A46A81E1E3}" type="presParOf" srcId="{462C50BE-D113-4950-9F4A-852D7305E009}" destId="{85DE4FAF-2088-4AB2-9A60-DAF62CCC0C21}" srcOrd="1" destOrd="0" presId="urn:microsoft.com/office/officeart/2009/3/layout/HorizontalOrganizationChart"/>
    <dgm:cxn modelId="{7CE2D670-F8D0-4E6C-B829-236D8C458EEB}" type="presParOf" srcId="{85DE4FAF-2088-4AB2-9A60-DAF62CCC0C21}" destId="{9A99AACC-47FD-40A1-9AEC-B4920CB5FBA7}" srcOrd="0" destOrd="0" presId="urn:microsoft.com/office/officeart/2009/3/layout/HorizontalOrganizationChart"/>
    <dgm:cxn modelId="{A84C96E7-4D35-4E40-8466-AE5004B67308}" type="presParOf" srcId="{9A99AACC-47FD-40A1-9AEC-B4920CB5FBA7}" destId="{37A9BAA3-DA1E-4AAC-8912-62E99B79321B}" srcOrd="0" destOrd="0" presId="urn:microsoft.com/office/officeart/2009/3/layout/HorizontalOrganizationChart"/>
    <dgm:cxn modelId="{2406B65C-6EF4-4E93-BE71-370B45C813D6}" type="presParOf" srcId="{9A99AACC-47FD-40A1-9AEC-B4920CB5FBA7}" destId="{5BF1AD56-01A0-42FB-A595-A90B91DD3062}" srcOrd="1" destOrd="0" presId="urn:microsoft.com/office/officeart/2009/3/layout/HorizontalOrganizationChart"/>
    <dgm:cxn modelId="{8F7B8CB5-CC28-415F-BFB1-0091BD8EF0FF}" type="presParOf" srcId="{85DE4FAF-2088-4AB2-9A60-DAF62CCC0C21}" destId="{A2C675E0-02AC-47BF-976C-84DAD3A8856A}" srcOrd="1" destOrd="0" presId="urn:microsoft.com/office/officeart/2009/3/layout/HorizontalOrganizationChart"/>
    <dgm:cxn modelId="{117C891A-01D2-4E82-B5DA-BB5E5D941740}" type="presParOf" srcId="{A2C675E0-02AC-47BF-976C-84DAD3A8856A}" destId="{197C2561-2388-4B03-972F-E4BEB869CE5E}" srcOrd="0" destOrd="0" presId="urn:microsoft.com/office/officeart/2009/3/layout/HorizontalOrganizationChart"/>
    <dgm:cxn modelId="{D14D6148-3581-4ED7-A4AE-76D22167A413}" type="presParOf" srcId="{A2C675E0-02AC-47BF-976C-84DAD3A8856A}" destId="{8A5EDF57-A6FF-4615-A911-710804E61DB3}" srcOrd="1" destOrd="0" presId="urn:microsoft.com/office/officeart/2009/3/layout/HorizontalOrganizationChart"/>
    <dgm:cxn modelId="{96470C2C-5331-4D7D-97E1-4BD2F5239F94}" type="presParOf" srcId="{8A5EDF57-A6FF-4615-A911-710804E61DB3}" destId="{80ABE047-2419-4FC0-BFE3-9958EB33288B}" srcOrd="0" destOrd="0" presId="urn:microsoft.com/office/officeart/2009/3/layout/HorizontalOrganizationChart"/>
    <dgm:cxn modelId="{F854BEE7-9898-4C2C-B383-F86028B888F4}" type="presParOf" srcId="{80ABE047-2419-4FC0-BFE3-9958EB33288B}" destId="{B2D0D01F-E9C7-42F6-BFEB-7E765B9D4614}" srcOrd="0" destOrd="0" presId="urn:microsoft.com/office/officeart/2009/3/layout/HorizontalOrganizationChart"/>
    <dgm:cxn modelId="{3BCC9F12-D351-48AD-97B2-9C59AE4BFF22}" type="presParOf" srcId="{80ABE047-2419-4FC0-BFE3-9958EB33288B}" destId="{4B2A2A50-AB1D-4E1F-8FE3-866BEBB87A6A}" srcOrd="1" destOrd="0" presId="urn:microsoft.com/office/officeart/2009/3/layout/HorizontalOrganizationChart"/>
    <dgm:cxn modelId="{44EC4933-8590-4365-9B2A-7CC50867BAE8}" type="presParOf" srcId="{8A5EDF57-A6FF-4615-A911-710804E61DB3}" destId="{F5DD4781-725D-4ACD-9F05-08A199F8B328}" srcOrd="1" destOrd="0" presId="urn:microsoft.com/office/officeart/2009/3/layout/HorizontalOrganizationChart"/>
    <dgm:cxn modelId="{E245E55E-2415-402E-BF2D-4068D3730AA6}" type="presParOf" srcId="{F5DD4781-725D-4ACD-9F05-08A199F8B328}" destId="{1D2E71C9-49CA-490D-9951-2E88669A9280}" srcOrd="0" destOrd="0" presId="urn:microsoft.com/office/officeart/2009/3/layout/HorizontalOrganizationChart"/>
    <dgm:cxn modelId="{5B08E993-948F-4F99-B63E-851565A845FD}" type="presParOf" srcId="{F5DD4781-725D-4ACD-9F05-08A199F8B328}" destId="{F3014957-CEE0-434D-BEE9-9A54C1E06A82}" srcOrd="1" destOrd="0" presId="urn:microsoft.com/office/officeart/2009/3/layout/HorizontalOrganizationChart"/>
    <dgm:cxn modelId="{8D8EAF81-0988-43A2-836D-84E3ADD2E988}" type="presParOf" srcId="{F3014957-CEE0-434D-BEE9-9A54C1E06A82}" destId="{6E1588F6-3232-489B-8EBC-D8C0129A1AD2}" srcOrd="0" destOrd="0" presId="urn:microsoft.com/office/officeart/2009/3/layout/HorizontalOrganizationChart"/>
    <dgm:cxn modelId="{D7C24A95-4B8F-475B-BA0B-24ADF2A8593A}" type="presParOf" srcId="{6E1588F6-3232-489B-8EBC-D8C0129A1AD2}" destId="{2918CCAF-F793-49C6-9652-84D1D0F2AFD4}" srcOrd="0" destOrd="0" presId="urn:microsoft.com/office/officeart/2009/3/layout/HorizontalOrganizationChart"/>
    <dgm:cxn modelId="{606B4806-15EE-4FEA-98A1-7C2A97452A65}" type="presParOf" srcId="{6E1588F6-3232-489B-8EBC-D8C0129A1AD2}" destId="{E79A74EE-90D8-4EF3-B237-92A3A0D4219B}" srcOrd="1" destOrd="0" presId="urn:microsoft.com/office/officeart/2009/3/layout/HorizontalOrganizationChart"/>
    <dgm:cxn modelId="{8B19209C-0600-4AB9-8BF5-CBFDAD01588A}" type="presParOf" srcId="{F3014957-CEE0-434D-BEE9-9A54C1E06A82}" destId="{82ED8453-FD24-419C-8F08-52CD9A02B203}" srcOrd="1" destOrd="0" presId="urn:microsoft.com/office/officeart/2009/3/layout/HorizontalOrganizationChart"/>
    <dgm:cxn modelId="{6E3D6B49-A8A9-47D3-90A7-27C16A0F4418}" type="presParOf" srcId="{F3014957-CEE0-434D-BEE9-9A54C1E06A82}" destId="{0D7EE842-B357-4122-B90B-81124FD4E591}" srcOrd="2" destOrd="0" presId="urn:microsoft.com/office/officeart/2009/3/layout/HorizontalOrganizationChart"/>
    <dgm:cxn modelId="{5C2D9E83-1316-455A-8A29-11270492C081}" type="presParOf" srcId="{F5DD4781-725D-4ACD-9F05-08A199F8B328}" destId="{CE0B7B46-E2BD-422D-A79F-36FA2A79BCBE}" srcOrd="2" destOrd="0" presId="urn:microsoft.com/office/officeart/2009/3/layout/HorizontalOrganizationChart"/>
    <dgm:cxn modelId="{CDC33627-97E8-446E-A58B-5B4F98D92D05}" type="presParOf" srcId="{F5DD4781-725D-4ACD-9F05-08A199F8B328}" destId="{0BC9F718-6AB7-498C-B9E7-DDF3D27D1BDF}" srcOrd="3" destOrd="0" presId="urn:microsoft.com/office/officeart/2009/3/layout/HorizontalOrganizationChart"/>
    <dgm:cxn modelId="{81C0A593-19A6-4FDE-8ACD-54F02CB1B904}" type="presParOf" srcId="{0BC9F718-6AB7-498C-B9E7-DDF3D27D1BDF}" destId="{58C1C25E-36AE-4D1F-8F6B-02E08A382E58}" srcOrd="0" destOrd="0" presId="urn:microsoft.com/office/officeart/2009/3/layout/HorizontalOrganizationChart"/>
    <dgm:cxn modelId="{D194DDE1-A2DE-44BE-AFB9-F6677B839997}" type="presParOf" srcId="{58C1C25E-36AE-4D1F-8F6B-02E08A382E58}" destId="{BF58B41A-38A8-4377-97F6-684CA8123E54}" srcOrd="0" destOrd="0" presId="urn:microsoft.com/office/officeart/2009/3/layout/HorizontalOrganizationChart"/>
    <dgm:cxn modelId="{E9909ED0-0EFF-4759-8C1C-2983A9FF906D}" type="presParOf" srcId="{58C1C25E-36AE-4D1F-8F6B-02E08A382E58}" destId="{5C591402-5BA6-42A9-82B1-B4011A1352E2}" srcOrd="1" destOrd="0" presId="urn:microsoft.com/office/officeart/2009/3/layout/HorizontalOrganizationChart"/>
    <dgm:cxn modelId="{EC796F0B-97D6-4A1E-99FF-76BACA41F443}" type="presParOf" srcId="{0BC9F718-6AB7-498C-B9E7-DDF3D27D1BDF}" destId="{8717A60C-2263-4F6B-A98A-CF429FEDADF1}" srcOrd="1" destOrd="0" presId="urn:microsoft.com/office/officeart/2009/3/layout/HorizontalOrganizationChart"/>
    <dgm:cxn modelId="{2286A01B-C761-4ED9-ADC6-10712AF0BE57}" type="presParOf" srcId="{8717A60C-2263-4F6B-A98A-CF429FEDADF1}" destId="{DD81A4C0-BD2D-4EAB-B7C6-B48F36B92DFF}" srcOrd="0" destOrd="0" presId="urn:microsoft.com/office/officeart/2009/3/layout/HorizontalOrganizationChart"/>
    <dgm:cxn modelId="{6C0B885E-655F-4CD1-BAD7-03CDB17E54A3}" type="presParOf" srcId="{8717A60C-2263-4F6B-A98A-CF429FEDADF1}" destId="{DCCD92DB-37D1-418F-BA91-AF5547380B9D}" srcOrd="1" destOrd="0" presId="urn:microsoft.com/office/officeart/2009/3/layout/HorizontalOrganizationChart"/>
    <dgm:cxn modelId="{E17387EC-B756-4742-B394-0FD5B0089E33}" type="presParOf" srcId="{DCCD92DB-37D1-418F-BA91-AF5547380B9D}" destId="{2CD7E2C7-642E-4E8B-B145-8AC842E30B71}" srcOrd="0" destOrd="0" presId="urn:microsoft.com/office/officeart/2009/3/layout/HorizontalOrganizationChart"/>
    <dgm:cxn modelId="{53DF6DA6-DB40-4628-AC05-31152E772030}" type="presParOf" srcId="{2CD7E2C7-642E-4E8B-B145-8AC842E30B71}" destId="{9D8AF9D6-24E9-4141-9F01-D6AE43CEDE2B}" srcOrd="0" destOrd="0" presId="urn:microsoft.com/office/officeart/2009/3/layout/HorizontalOrganizationChart"/>
    <dgm:cxn modelId="{82D112DC-ACB2-4DD8-A2AD-1B66B9279A98}" type="presParOf" srcId="{2CD7E2C7-642E-4E8B-B145-8AC842E30B71}" destId="{03DE620F-9673-42AF-A6B3-D4ED45E4FFE6}" srcOrd="1" destOrd="0" presId="urn:microsoft.com/office/officeart/2009/3/layout/HorizontalOrganizationChart"/>
    <dgm:cxn modelId="{EDB1B8B3-8CED-4E61-A6C0-8650FAA131EE}" type="presParOf" srcId="{DCCD92DB-37D1-418F-BA91-AF5547380B9D}" destId="{1506B4B6-FCB3-4D25-B9EC-F870CFA82647}" srcOrd="1" destOrd="0" presId="urn:microsoft.com/office/officeart/2009/3/layout/HorizontalOrganizationChart"/>
    <dgm:cxn modelId="{51C36099-A6FA-4537-B6F2-D03D8B8F0E7F}" type="presParOf" srcId="{DCCD92DB-37D1-418F-BA91-AF5547380B9D}" destId="{A9A4C955-59E5-4C22-BD6A-835A3C23F10A}" srcOrd="2" destOrd="0" presId="urn:microsoft.com/office/officeart/2009/3/layout/HorizontalOrganizationChart"/>
    <dgm:cxn modelId="{70260E41-A467-4956-BAB2-93D5E2DA8B2B}" type="presParOf" srcId="{8717A60C-2263-4F6B-A98A-CF429FEDADF1}" destId="{464A7CDE-B8BC-441F-AFC8-BA1BCC7CA52F}" srcOrd="2" destOrd="0" presId="urn:microsoft.com/office/officeart/2009/3/layout/HorizontalOrganizationChart"/>
    <dgm:cxn modelId="{3D526481-2DC1-4C23-B0F4-939C9A01656F}" type="presParOf" srcId="{8717A60C-2263-4F6B-A98A-CF429FEDADF1}" destId="{88752C58-FE21-4558-AF35-851BB3194ADF}" srcOrd="3" destOrd="0" presId="urn:microsoft.com/office/officeart/2009/3/layout/HorizontalOrganizationChart"/>
    <dgm:cxn modelId="{73B95756-E088-41B7-858B-D0EDA8D0CE3A}" type="presParOf" srcId="{88752C58-FE21-4558-AF35-851BB3194ADF}" destId="{1CC2FDF6-196A-4900-85D0-7CCC8316153A}" srcOrd="0" destOrd="0" presId="urn:microsoft.com/office/officeart/2009/3/layout/HorizontalOrganizationChart"/>
    <dgm:cxn modelId="{DDA4E909-C394-4135-948B-2A039C9B95ED}" type="presParOf" srcId="{1CC2FDF6-196A-4900-85D0-7CCC8316153A}" destId="{BE6C31E2-57B4-44E0-A4F0-3B990FFC538C}" srcOrd="0" destOrd="0" presId="urn:microsoft.com/office/officeart/2009/3/layout/HorizontalOrganizationChart"/>
    <dgm:cxn modelId="{37F57637-1E88-46B5-B419-88BB280D4D7F}" type="presParOf" srcId="{1CC2FDF6-196A-4900-85D0-7CCC8316153A}" destId="{09CCD619-E667-40C9-A1D3-4097BE94A812}" srcOrd="1" destOrd="0" presId="urn:microsoft.com/office/officeart/2009/3/layout/HorizontalOrganizationChart"/>
    <dgm:cxn modelId="{2C7206E3-4AB7-412E-8447-396528914107}" type="presParOf" srcId="{88752C58-FE21-4558-AF35-851BB3194ADF}" destId="{18B57C99-E2D9-4A75-B721-998FCC05CCC9}" srcOrd="1" destOrd="0" presId="urn:microsoft.com/office/officeart/2009/3/layout/HorizontalOrganizationChart"/>
    <dgm:cxn modelId="{7177F8BF-9373-4761-A4A4-1719AA5C168B}" type="presParOf" srcId="{18B57C99-E2D9-4A75-B721-998FCC05CCC9}" destId="{E5EED91A-3EB4-4A56-B1B6-FF9C80258F0D}" srcOrd="0" destOrd="0" presId="urn:microsoft.com/office/officeart/2009/3/layout/HorizontalOrganizationChart"/>
    <dgm:cxn modelId="{30403D0F-1360-48EB-B0F0-C897559B6527}" type="presParOf" srcId="{18B57C99-E2D9-4A75-B721-998FCC05CCC9}" destId="{C5EE23DF-0EBA-41F8-8CD7-F5B6D7CE610F}" srcOrd="1" destOrd="0" presId="urn:microsoft.com/office/officeart/2009/3/layout/HorizontalOrganizationChart"/>
    <dgm:cxn modelId="{4ECDF611-AFF9-4D36-B4FF-5F7C7D772192}" type="presParOf" srcId="{C5EE23DF-0EBA-41F8-8CD7-F5B6D7CE610F}" destId="{8981E895-D7D7-4687-B177-0E18A763C643}" srcOrd="0" destOrd="0" presId="urn:microsoft.com/office/officeart/2009/3/layout/HorizontalOrganizationChart"/>
    <dgm:cxn modelId="{EB4BB8A8-E117-489D-94BD-8265DE9C8583}" type="presParOf" srcId="{8981E895-D7D7-4687-B177-0E18A763C643}" destId="{97A737F8-198E-41A1-95AE-4F5CDB201D7A}" srcOrd="0" destOrd="0" presId="urn:microsoft.com/office/officeart/2009/3/layout/HorizontalOrganizationChart"/>
    <dgm:cxn modelId="{1CBA88AF-644E-493F-B80E-CFF6A0E77658}" type="presParOf" srcId="{8981E895-D7D7-4687-B177-0E18A763C643}" destId="{8A66A9F3-F814-43C2-AEEE-03A794E33FD5}" srcOrd="1" destOrd="0" presId="urn:microsoft.com/office/officeart/2009/3/layout/HorizontalOrganizationChart"/>
    <dgm:cxn modelId="{28A3D258-B01E-499A-9A7A-236A6EB0C468}" type="presParOf" srcId="{C5EE23DF-0EBA-41F8-8CD7-F5B6D7CE610F}" destId="{FF7A3B51-CCF6-4413-A889-09B44B11B8F1}" srcOrd="1" destOrd="0" presId="urn:microsoft.com/office/officeart/2009/3/layout/HorizontalOrganizationChart"/>
    <dgm:cxn modelId="{37348904-65EB-4754-ACDE-5E22EAD054C1}" type="presParOf" srcId="{C5EE23DF-0EBA-41F8-8CD7-F5B6D7CE610F}" destId="{383020E0-7A93-4EE2-8C7C-9AAF56077E5D}" srcOrd="2" destOrd="0" presId="urn:microsoft.com/office/officeart/2009/3/layout/HorizontalOrganizationChart"/>
    <dgm:cxn modelId="{6E7E5650-DE96-4C18-A5EF-F75D9808C61F}" type="presParOf" srcId="{88752C58-FE21-4558-AF35-851BB3194ADF}" destId="{4513F5AE-D5A1-4A97-8419-1F5664870223}" srcOrd="2" destOrd="0" presId="urn:microsoft.com/office/officeart/2009/3/layout/HorizontalOrganizationChart"/>
    <dgm:cxn modelId="{40BB5E67-2D22-4672-AFAE-3FFA9673B7E6}" type="presParOf" srcId="{0BC9F718-6AB7-498C-B9E7-DDF3D27D1BDF}" destId="{115BBE3F-EF61-4FA6-A997-2E83635500F1}" srcOrd="2" destOrd="0" presId="urn:microsoft.com/office/officeart/2009/3/layout/HorizontalOrganizationChart"/>
    <dgm:cxn modelId="{18066E9A-6EBB-459D-A909-243CC6FBEBC5}" type="presParOf" srcId="{F5DD4781-725D-4ACD-9F05-08A199F8B328}" destId="{FBA30F73-B3C3-48C6-AD7E-DEAC923459BF}" srcOrd="4" destOrd="0" presId="urn:microsoft.com/office/officeart/2009/3/layout/HorizontalOrganizationChart"/>
    <dgm:cxn modelId="{F2D22E32-5116-4172-AC88-B906D1125D6F}" type="presParOf" srcId="{F5DD4781-725D-4ACD-9F05-08A199F8B328}" destId="{A50C9502-8FC1-4746-B6E8-C2C5541950B8}" srcOrd="5" destOrd="0" presId="urn:microsoft.com/office/officeart/2009/3/layout/HorizontalOrganizationChart"/>
    <dgm:cxn modelId="{763C6634-6C1F-470A-82C1-63199EFE2A2F}" type="presParOf" srcId="{A50C9502-8FC1-4746-B6E8-C2C5541950B8}" destId="{BD6796B2-38D1-42C3-943C-B2193084BC2D}" srcOrd="0" destOrd="0" presId="urn:microsoft.com/office/officeart/2009/3/layout/HorizontalOrganizationChart"/>
    <dgm:cxn modelId="{DD8F9A17-4768-4333-B14F-C03D6B164BC8}" type="presParOf" srcId="{BD6796B2-38D1-42C3-943C-B2193084BC2D}" destId="{EBA8A83C-90E3-432A-852D-8B48239EA3EE}" srcOrd="0" destOrd="0" presId="urn:microsoft.com/office/officeart/2009/3/layout/HorizontalOrganizationChart"/>
    <dgm:cxn modelId="{DFDAC265-D3F9-401E-B5D8-636E2F6BAA96}" type="presParOf" srcId="{BD6796B2-38D1-42C3-943C-B2193084BC2D}" destId="{02CA7B6C-5DD6-4C43-8FB9-06CC076F77BE}" srcOrd="1" destOrd="0" presId="urn:microsoft.com/office/officeart/2009/3/layout/HorizontalOrganizationChart"/>
    <dgm:cxn modelId="{CE2504F0-C739-4A7C-813D-73DFD2F21B17}" type="presParOf" srcId="{A50C9502-8FC1-4746-B6E8-C2C5541950B8}" destId="{A4CA3696-3D1F-4907-AE3C-68336766CC81}" srcOrd="1" destOrd="0" presId="urn:microsoft.com/office/officeart/2009/3/layout/HorizontalOrganizationChart"/>
    <dgm:cxn modelId="{E2C98A00-E5C6-4FEB-82E0-9311752D3E4B}" type="presParOf" srcId="{A50C9502-8FC1-4746-B6E8-C2C5541950B8}" destId="{0F8B5207-2E11-48D6-8AAC-F2AA7D38B183}" srcOrd="2" destOrd="0" presId="urn:microsoft.com/office/officeart/2009/3/layout/HorizontalOrganizationChart"/>
    <dgm:cxn modelId="{5DB4DA0E-5B97-4813-86A2-1737D3D65009}" type="presParOf" srcId="{8A5EDF57-A6FF-4615-A911-710804E61DB3}" destId="{F25EEDEE-F996-4977-B55F-DB3178ABDEEC}" srcOrd="2" destOrd="0" presId="urn:microsoft.com/office/officeart/2009/3/layout/HorizontalOrganizationChart"/>
    <dgm:cxn modelId="{5C402EF9-5693-4583-BA09-20D1234A512E}" type="presParOf" srcId="{A2C675E0-02AC-47BF-976C-84DAD3A8856A}" destId="{8BB79445-CDBD-4C63-A161-C0B3B8CF72F8}" srcOrd="2" destOrd="0" presId="urn:microsoft.com/office/officeart/2009/3/layout/HorizontalOrganizationChart"/>
    <dgm:cxn modelId="{CEED6734-E45F-4175-85E1-8F2A3E0D2902}" type="presParOf" srcId="{A2C675E0-02AC-47BF-976C-84DAD3A8856A}" destId="{39B6B591-7738-49CC-96A6-26BF7530F3E5}" srcOrd="3" destOrd="0" presId="urn:microsoft.com/office/officeart/2009/3/layout/HorizontalOrganizationChart"/>
    <dgm:cxn modelId="{C46E56CF-ABC9-4BEF-A423-C5A03C55D4C9}" type="presParOf" srcId="{39B6B591-7738-49CC-96A6-26BF7530F3E5}" destId="{14957A01-507E-416A-9540-7631ADB6F3D2}" srcOrd="0" destOrd="0" presId="urn:microsoft.com/office/officeart/2009/3/layout/HorizontalOrganizationChart"/>
    <dgm:cxn modelId="{70C66ABD-4B92-43FA-B23C-A6A3FF8812E9}" type="presParOf" srcId="{14957A01-507E-416A-9540-7631ADB6F3D2}" destId="{CF3E9636-643E-4D1B-AFFC-3B3D4805B6E0}" srcOrd="0" destOrd="0" presId="urn:microsoft.com/office/officeart/2009/3/layout/HorizontalOrganizationChart"/>
    <dgm:cxn modelId="{7DD8A430-DC6D-4491-96B5-E12F278BC485}" type="presParOf" srcId="{14957A01-507E-416A-9540-7631ADB6F3D2}" destId="{D9B92DF4-FC50-4440-BDD2-B96B425651CC}" srcOrd="1" destOrd="0" presId="urn:microsoft.com/office/officeart/2009/3/layout/HorizontalOrganizationChart"/>
    <dgm:cxn modelId="{77318586-370A-40DA-A5F2-E0512BE875E6}" type="presParOf" srcId="{39B6B591-7738-49CC-96A6-26BF7530F3E5}" destId="{631C44DD-139B-49B4-B308-84D50BC926E4}" srcOrd="1" destOrd="0" presId="urn:microsoft.com/office/officeart/2009/3/layout/HorizontalOrganizationChart"/>
    <dgm:cxn modelId="{C03E4BFB-8AAC-4D6E-B75E-F44B488FC1F1}" type="presParOf" srcId="{631C44DD-139B-49B4-B308-84D50BC926E4}" destId="{B855126F-D54D-4672-9F88-361DFEF17B83}" srcOrd="0" destOrd="0" presId="urn:microsoft.com/office/officeart/2009/3/layout/HorizontalOrganizationChart"/>
    <dgm:cxn modelId="{543E76B9-2198-4C2B-A816-399CDD98B4E4}" type="presParOf" srcId="{631C44DD-139B-49B4-B308-84D50BC926E4}" destId="{F41D0907-AD53-4878-9CBF-17557E950ACF}" srcOrd="1" destOrd="0" presId="urn:microsoft.com/office/officeart/2009/3/layout/HorizontalOrganizationChart"/>
    <dgm:cxn modelId="{499E8CBE-CE6C-4518-B6EB-7544F2E0CBC7}" type="presParOf" srcId="{F41D0907-AD53-4878-9CBF-17557E950ACF}" destId="{47C457DA-3AC7-42D7-A1D3-5836883F8875}" srcOrd="0" destOrd="0" presId="urn:microsoft.com/office/officeart/2009/3/layout/HorizontalOrganizationChart"/>
    <dgm:cxn modelId="{B4B38243-ECDF-4DFB-BF66-4FFDD659CBA0}" type="presParOf" srcId="{47C457DA-3AC7-42D7-A1D3-5836883F8875}" destId="{AAF8FF47-56D6-4ED2-8196-A10D8FE256FA}" srcOrd="0" destOrd="0" presId="urn:microsoft.com/office/officeart/2009/3/layout/HorizontalOrganizationChart"/>
    <dgm:cxn modelId="{7F8C8F41-115C-447C-8BFE-96D004D11DE5}" type="presParOf" srcId="{47C457DA-3AC7-42D7-A1D3-5836883F8875}" destId="{D62BC289-DDE0-4B4A-8EF2-7D2D80831DE8}" srcOrd="1" destOrd="0" presId="urn:microsoft.com/office/officeart/2009/3/layout/HorizontalOrganizationChart"/>
    <dgm:cxn modelId="{50741FD8-74A3-4977-B251-2F145F2C4935}" type="presParOf" srcId="{F41D0907-AD53-4878-9CBF-17557E950ACF}" destId="{7EBC4B3F-9581-4B80-A092-6BC9BC021365}" srcOrd="1" destOrd="0" presId="urn:microsoft.com/office/officeart/2009/3/layout/HorizontalOrganizationChart"/>
    <dgm:cxn modelId="{218E3A0F-FDD1-4F70-8469-812E1AD03C9E}" type="presParOf" srcId="{F41D0907-AD53-4878-9CBF-17557E950ACF}" destId="{23FFA650-491B-4F48-9DEF-FEA181EEA06D}" srcOrd="2" destOrd="0" presId="urn:microsoft.com/office/officeart/2009/3/layout/HorizontalOrganizationChart"/>
    <dgm:cxn modelId="{6D8E48DA-02F5-47A7-B1A3-F60A7B46F846}" type="presParOf" srcId="{39B6B591-7738-49CC-96A6-26BF7530F3E5}" destId="{F6E0BFC2-9C7E-4F81-9ED3-6099CB72D6F0}" srcOrd="2" destOrd="0" presId="urn:microsoft.com/office/officeart/2009/3/layout/HorizontalOrganizationChart"/>
    <dgm:cxn modelId="{F3D5ABEB-F78D-4E05-B41C-BACDD0333D8B}" type="presParOf" srcId="{85DE4FAF-2088-4AB2-9A60-DAF62CCC0C21}" destId="{DE16EAA1-07E2-4E3D-B4CD-0E7C5DB41F91}" srcOrd="2" destOrd="0" presId="urn:microsoft.com/office/officeart/2009/3/layout/HorizontalOrganizationChart"/>
    <dgm:cxn modelId="{6E605EEA-5B03-4B29-8B79-312BEAC2B88E}" type="presParOf" srcId="{F225685D-3E6C-4E5F-B1BB-688333892DD9}" destId="{87F2942B-B4E4-4F02-AFA1-611D651FE9CD}"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D4B8FB8-4D96-4DB2-8396-7A518DA952A5}" type="doc">
      <dgm:prSet loTypeId="urn:microsoft.com/office/officeart/2005/8/layout/process1" loCatId="process" qsTypeId="urn:microsoft.com/office/officeart/2005/8/quickstyle/simple1" qsCatId="simple" csTypeId="urn:microsoft.com/office/officeart/2005/8/colors/accent1_1" csCatId="accent1" phldr="1"/>
      <dgm:spPr/>
      <dgm:t>
        <a:bodyPr/>
        <a:lstStyle/>
        <a:p>
          <a:endParaRPr lang="es-MX"/>
        </a:p>
      </dgm:t>
    </dgm:pt>
    <dgm:pt modelId="{2FEABBC7-72BC-4C90-8329-2E452E508446}">
      <dgm:prSet phldrT="[Texto]"/>
      <dgm:spPr/>
      <dgm:t>
        <a:bodyPr/>
        <a:lstStyle/>
        <a:p>
          <a:r>
            <a:rPr lang="es-MX" b="1" dirty="0">
              <a:latin typeface="Times New Roman" panose="02020603050405020304" pitchFamily="18" charset="0"/>
              <a:cs typeface="Times New Roman" panose="02020603050405020304" pitchFamily="18" charset="0"/>
            </a:rPr>
            <a:t>ETAPA 3</a:t>
          </a:r>
        </a:p>
        <a:p>
          <a:r>
            <a:rPr lang="es-MX" dirty="0">
              <a:latin typeface="Times New Roman" panose="02020603050405020304" pitchFamily="18" charset="0"/>
              <a:cs typeface="Times New Roman" panose="02020603050405020304" pitchFamily="18" charset="0"/>
            </a:rPr>
            <a:t>Selección de las técnicas de muestreo</a:t>
          </a:r>
        </a:p>
      </dgm:t>
    </dgm:pt>
    <dgm:pt modelId="{8EFC9DAF-2524-4A3A-9521-EC6816073CF7}" type="parTrans" cxnId="{BA4FFC71-4DB8-4EAE-B90D-F5627A62DBF3}">
      <dgm:prSet/>
      <dgm:spPr/>
      <dgm:t>
        <a:bodyPr/>
        <a:lstStyle/>
        <a:p>
          <a:endParaRPr lang="es-MX">
            <a:latin typeface="Times New Roman" panose="02020603050405020304" pitchFamily="18" charset="0"/>
            <a:cs typeface="Times New Roman" panose="02020603050405020304" pitchFamily="18" charset="0"/>
          </a:endParaRPr>
        </a:p>
      </dgm:t>
    </dgm:pt>
    <dgm:pt modelId="{3A27EAE9-BE6F-4D19-8940-FFEDEC2DDB07}" type="sibTrans" cxnId="{BA4FFC71-4DB8-4EAE-B90D-F5627A62DBF3}">
      <dgm:prSet/>
      <dgm:spPr/>
      <dgm:t>
        <a:bodyPr/>
        <a:lstStyle/>
        <a:p>
          <a:endParaRPr lang="es-MX">
            <a:latin typeface="Times New Roman" panose="02020603050405020304" pitchFamily="18" charset="0"/>
            <a:cs typeface="Times New Roman" panose="02020603050405020304" pitchFamily="18" charset="0"/>
          </a:endParaRPr>
        </a:p>
      </dgm:t>
    </dgm:pt>
    <dgm:pt modelId="{59C938ED-35F9-4788-9A28-FB1F1F407902}">
      <dgm:prSet phldrT="[Texto]"/>
      <dgm:spPr/>
      <dgm:t>
        <a:bodyPr/>
        <a:lstStyle/>
        <a:p>
          <a:r>
            <a:rPr lang="es-MX" b="1" dirty="0">
              <a:latin typeface="Times New Roman" panose="02020603050405020304" pitchFamily="18" charset="0"/>
              <a:cs typeface="Times New Roman" panose="02020603050405020304" pitchFamily="18" charset="0"/>
            </a:rPr>
            <a:t>ETAPA 4</a:t>
          </a:r>
        </a:p>
        <a:p>
          <a:r>
            <a:rPr lang="es-MX" dirty="0">
              <a:latin typeface="Times New Roman" panose="02020603050405020304" pitchFamily="18" charset="0"/>
              <a:cs typeface="Times New Roman" panose="02020603050405020304" pitchFamily="18" charset="0"/>
            </a:rPr>
            <a:t>Determinación del tamaño de la muestra</a:t>
          </a:r>
        </a:p>
      </dgm:t>
    </dgm:pt>
    <dgm:pt modelId="{ACE7BD5D-E950-4E05-98D3-C79C604B7F56}" type="parTrans" cxnId="{38FE7D9D-DE4F-4A2F-A1E2-B654B32E58D6}">
      <dgm:prSet/>
      <dgm:spPr/>
      <dgm:t>
        <a:bodyPr/>
        <a:lstStyle/>
        <a:p>
          <a:endParaRPr lang="es-MX">
            <a:latin typeface="Times New Roman" panose="02020603050405020304" pitchFamily="18" charset="0"/>
            <a:cs typeface="Times New Roman" panose="02020603050405020304" pitchFamily="18" charset="0"/>
          </a:endParaRPr>
        </a:p>
      </dgm:t>
    </dgm:pt>
    <dgm:pt modelId="{4129F329-28EC-4E89-A866-ECB552B767BB}" type="sibTrans" cxnId="{38FE7D9D-DE4F-4A2F-A1E2-B654B32E58D6}">
      <dgm:prSet/>
      <dgm:spPr/>
      <dgm:t>
        <a:bodyPr/>
        <a:lstStyle/>
        <a:p>
          <a:endParaRPr lang="es-MX">
            <a:latin typeface="Times New Roman" panose="02020603050405020304" pitchFamily="18" charset="0"/>
            <a:cs typeface="Times New Roman" panose="02020603050405020304" pitchFamily="18" charset="0"/>
          </a:endParaRPr>
        </a:p>
      </dgm:t>
    </dgm:pt>
    <dgm:pt modelId="{C2E512C4-33B5-4718-902D-91932D03496F}">
      <dgm:prSet phldrT="[Texto]"/>
      <dgm:spPr/>
      <dgm:t>
        <a:bodyPr/>
        <a:lstStyle/>
        <a:p>
          <a:r>
            <a:rPr lang="es-MX" b="1" dirty="0">
              <a:latin typeface="Times New Roman" panose="02020603050405020304" pitchFamily="18" charset="0"/>
              <a:cs typeface="Times New Roman" panose="02020603050405020304" pitchFamily="18" charset="0"/>
            </a:rPr>
            <a:t>ETAPA 5</a:t>
          </a:r>
        </a:p>
        <a:p>
          <a:r>
            <a:rPr lang="es-MX" dirty="0">
              <a:latin typeface="Times New Roman" panose="02020603050405020304" pitchFamily="18" charset="0"/>
              <a:cs typeface="Times New Roman" panose="02020603050405020304" pitchFamily="18" charset="0"/>
            </a:rPr>
            <a:t>Ejecución del proceso de muestreo</a:t>
          </a:r>
        </a:p>
      </dgm:t>
    </dgm:pt>
    <dgm:pt modelId="{02DCD470-163C-4174-870A-A8B1219FDC4F}" type="parTrans" cxnId="{F7AEBD03-0B94-40B6-A4F6-76F2F373D142}">
      <dgm:prSet/>
      <dgm:spPr/>
      <dgm:t>
        <a:bodyPr/>
        <a:lstStyle/>
        <a:p>
          <a:endParaRPr lang="es-MX">
            <a:latin typeface="Times New Roman" panose="02020603050405020304" pitchFamily="18" charset="0"/>
            <a:cs typeface="Times New Roman" panose="02020603050405020304" pitchFamily="18" charset="0"/>
          </a:endParaRPr>
        </a:p>
      </dgm:t>
    </dgm:pt>
    <dgm:pt modelId="{A617AFE4-DB8C-40B5-B865-FDBA5FFA2A31}" type="sibTrans" cxnId="{F7AEBD03-0B94-40B6-A4F6-76F2F373D142}">
      <dgm:prSet/>
      <dgm:spPr/>
      <dgm:t>
        <a:bodyPr/>
        <a:lstStyle/>
        <a:p>
          <a:endParaRPr lang="es-MX">
            <a:latin typeface="Times New Roman" panose="02020603050405020304" pitchFamily="18" charset="0"/>
            <a:cs typeface="Times New Roman" panose="02020603050405020304" pitchFamily="18" charset="0"/>
          </a:endParaRPr>
        </a:p>
      </dgm:t>
    </dgm:pt>
    <dgm:pt modelId="{DF205024-46E5-4650-ADD2-EEE5DEF652ED}">
      <dgm:prSet/>
      <dgm:spPr/>
      <dgm:t>
        <a:bodyPr/>
        <a:lstStyle/>
        <a:p>
          <a:r>
            <a:rPr lang="es-MX" b="1" dirty="0">
              <a:latin typeface="Times New Roman" panose="02020603050405020304" pitchFamily="18" charset="0"/>
              <a:cs typeface="Times New Roman" panose="02020603050405020304" pitchFamily="18" charset="0"/>
            </a:rPr>
            <a:t>ETAPA 2</a:t>
          </a:r>
        </a:p>
        <a:p>
          <a:r>
            <a:rPr lang="es-MX" dirty="0">
              <a:latin typeface="Times New Roman" panose="02020603050405020304" pitchFamily="18" charset="0"/>
              <a:cs typeface="Times New Roman" panose="02020603050405020304" pitchFamily="18" charset="0"/>
            </a:rPr>
            <a:t>Delimitar a la población</a:t>
          </a:r>
        </a:p>
      </dgm:t>
    </dgm:pt>
    <dgm:pt modelId="{533C0090-30DA-4185-970C-9F37A6DDF891}" type="parTrans" cxnId="{6D5BF4E3-B859-4165-983C-C8941645F432}">
      <dgm:prSet/>
      <dgm:spPr/>
      <dgm:t>
        <a:bodyPr/>
        <a:lstStyle/>
        <a:p>
          <a:endParaRPr lang="es-MX">
            <a:latin typeface="Times New Roman" panose="02020603050405020304" pitchFamily="18" charset="0"/>
            <a:cs typeface="Times New Roman" panose="02020603050405020304" pitchFamily="18" charset="0"/>
          </a:endParaRPr>
        </a:p>
      </dgm:t>
    </dgm:pt>
    <dgm:pt modelId="{25DB5797-81F4-4847-9348-D17A2691323E}" type="sibTrans" cxnId="{6D5BF4E3-B859-4165-983C-C8941645F432}">
      <dgm:prSet/>
      <dgm:spPr/>
      <dgm:t>
        <a:bodyPr/>
        <a:lstStyle/>
        <a:p>
          <a:endParaRPr lang="es-MX">
            <a:latin typeface="Times New Roman" panose="02020603050405020304" pitchFamily="18" charset="0"/>
            <a:cs typeface="Times New Roman" panose="02020603050405020304" pitchFamily="18" charset="0"/>
          </a:endParaRPr>
        </a:p>
      </dgm:t>
    </dgm:pt>
    <dgm:pt modelId="{00717164-F10F-4470-9C20-8CF14B87E8A1}">
      <dgm:prSet/>
      <dgm:spPr/>
      <dgm:t>
        <a:bodyPr/>
        <a:lstStyle/>
        <a:p>
          <a:r>
            <a:rPr lang="es-MX" b="1" dirty="0">
              <a:latin typeface="Times New Roman" panose="02020603050405020304" pitchFamily="18" charset="0"/>
              <a:cs typeface="Times New Roman" panose="02020603050405020304" pitchFamily="18" charset="0"/>
            </a:rPr>
            <a:t>ETAPA 1</a:t>
          </a:r>
        </a:p>
        <a:p>
          <a:r>
            <a:rPr lang="es-MX" dirty="0">
              <a:latin typeface="Times New Roman" panose="02020603050405020304" pitchFamily="18" charset="0"/>
              <a:cs typeface="Times New Roman" panose="02020603050405020304" pitchFamily="18" charset="0"/>
            </a:rPr>
            <a:t>Definición de la población objetivo</a:t>
          </a:r>
        </a:p>
      </dgm:t>
    </dgm:pt>
    <dgm:pt modelId="{53F9A364-7E44-46FC-ADF8-336B49A2765C}" type="parTrans" cxnId="{BFA32903-08B9-49C9-90DE-E322137B589E}">
      <dgm:prSet/>
      <dgm:spPr/>
      <dgm:t>
        <a:bodyPr/>
        <a:lstStyle/>
        <a:p>
          <a:endParaRPr lang="es-MX">
            <a:latin typeface="Times New Roman" panose="02020603050405020304" pitchFamily="18" charset="0"/>
            <a:cs typeface="Times New Roman" panose="02020603050405020304" pitchFamily="18" charset="0"/>
          </a:endParaRPr>
        </a:p>
      </dgm:t>
    </dgm:pt>
    <dgm:pt modelId="{A955DE56-74A3-4BE1-B28A-3A16BBD27368}" type="sibTrans" cxnId="{BFA32903-08B9-49C9-90DE-E322137B589E}">
      <dgm:prSet/>
      <dgm:spPr/>
      <dgm:t>
        <a:bodyPr/>
        <a:lstStyle/>
        <a:p>
          <a:endParaRPr lang="es-MX">
            <a:latin typeface="Times New Roman" panose="02020603050405020304" pitchFamily="18" charset="0"/>
            <a:cs typeface="Times New Roman" panose="02020603050405020304" pitchFamily="18" charset="0"/>
          </a:endParaRPr>
        </a:p>
      </dgm:t>
    </dgm:pt>
    <dgm:pt modelId="{58A02B60-B1CB-4D5C-AD9B-EB3314D5B8E2}" type="pres">
      <dgm:prSet presAssocID="{8D4B8FB8-4D96-4DB2-8396-7A518DA952A5}" presName="Name0" presStyleCnt="0">
        <dgm:presLayoutVars>
          <dgm:dir/>
          <dgm:resizeHandles val="exact"/>
        </dgm:presLayoutVars>
      </dgm:prSet>
      <dgm:spPr/>
    </dgm:pt>
    <dgm:pt modelId="{45F11E4B-3DF5-4A6B-86E6-41F6FF193A51}" type="pres">
      <dgm:prSet presAssocID="{00717164-F10F-4470-9C20-8CF14B87E8A1}" presName="node" presStyleLbl="node1" presStyleIdx="0" presStyleCnt="5" custScaleY="212696">
        <dgm:presLayoutVars>
          <dgm:bulletEnabled val="1"/>
        </dgm:presLayoutVars>
      </dgm:prSet>
      <dgm:spPr/>
    </dgm:pt>
    <dgm:pt modelId="{780A6D60-D483-4FB4-878D-2845761925AB}" type="pres">
      <dgm:prSet presAssocID="{A955DE56-74A3-4BE1-B28A-3A16BBD27368}" presName="sibTrans" presStyleLbl="sibTrans2D1" presStyleIdx="0" presStyleCnt="4"/>
      <dgm:spPr/>
    </dgm:pt>
    <dgm:pt modelId="{8172D192-CCC3-4C94-8B29-C91D2AC79AC7}" type="pres">
      <dgm:prSet presAssocID="{A955DE56-74A3-4BE1-B28A-3A16BBD27368}" presName="connectorText" presStyleLbl="sibTrans2D1" presStyleIdx="0" presStyleCnt="4"/>
      <dgm:spPr/>
    </dgm:pt>
    <dgm:pt modelId="{BD0F0E9D-E747-4DB0-944A-8C7D1F06770B}" type="pres">
      <dgm:prSet presAssocID="{DF205024-46E5-4650-ADD2-EEE5DEF652ED}" presName="node" presStyleLbl="node1" presStyleIdx="1" presStyleCnt="5" custScaleY="212696">
        <dgm:presLayoutVars>
          <dgm:bulletEnabled val="1"/>
        </dgm:presLayoutVars>
      </dgm:prSet>
      <dgm:spPr/>
    </dgm:pt>
    <dgm:pt modelId="{38C8C8B3-6D67-4777-A142-33625D08B54C}" type="pres">
      <dgm:prSet presAssocID="{25DB5797-81F4-4847-9348-D17A2691323E}" presName="sibTrans" presStyleLbl="sibTrans2D1" presStyleIdx="1" presStyleCnt="4"/>
      <dgm:spPr/>
    </dgm:pt>
    <dgm:pt modelId="{44272282-7890-4534-A927-F447EE26F567}" type="pres">
      <dgm:prSet presAssocID="{25DB5797-81F4-4847-9348-D17A2691323E}" presName="connectorText" presStyleLbl="sibTrans2D1" presStyleIdx="1" presStyleCnt="4"/>
      <dgm:spPr/>
    </dgm:pt>
    <dgm:pt modelId="{4A67FA9A-0857-440C-8D66-6BD1D1A85671}" type="pres">
      <dgm:prSet presAssocID="{2FEABBC7-72BC-4C90-8329-2E452E508446}" presName="node" presStyleLbl="node1" presStyleIdx="2" presStyleCnt="5" custScaleY="212696">
        <dgm:presLayoutVars>
          <dgm:bulletEnabled val="1"/>
        </dgm:presLayoutVars>
      </dgm:prSet>
      <dgm:spPr/>
    </dgm:pt>
    <dgm:pt modelId="{0EBB4721-4C77-49D1-98FE-64AB257BF717}" type="pres">
      <dgm:prSet presAssocID="{3A27EAE9-BE6F-4D19-8940-FFEDEC2DDB07}" presName="sibTrans" presStyleLbl="sibTrans2D1" presStyleIdx="2" presStyleCnt="4"/>
      <dgm:spPr/>
    </dgm:pt>
    <dgm:pt modelId="{DE61F73F-ED5E-4246-B7C5-98D145999D7F}" type="pres">
      <dgm:prSet presAssocID="{3A27EAE9-BE6F-4D19-8940-FFEDEC2DDB07}" presName="connectorText" presStyleLbl="sibTrans2D1" presStyleIdx="2" presStyleCnt="4"/>
      <dgm:spPr/>
    </dgm:pt>
    <dgm:pt modelId="{1FE44AEB-33A1-4763-9049-C83D6F60AA50}" type="pres">
      <dgm:prSet presAssocID="{59C938ED-35F9-4788-9A28-FB1F1F407902}" presName="node" presStyleLbl="node1" presStyleIdx="3" presStyleCnt="5" custScaleY="212696">
        <dgm:presLayoutVars>
          <dgm:bulletEnabled val="1"/>
        </dgm:presLayoutVars>
      </dgm:prSet>
      <dgm:spPr/>
    </dgm:pt>
    <dgm:pt modelId="{F6F65DB2-C3FA-4B28-B5E4-7467DA156C6D}" type="pres">
      <dgm:prSet presAssocID="{4129F329-28EC-4E89-A866-ECB552B767BB}" presName="sibTrans" presStyleLbl="sibTrans2D1" presStyleIdx="3" presStyleCnt="4"/>
      <dgm:spPr/>
    </dgm:pt>
    <dgm:pt modelId="{AC6F192D-6DB8-4474-A126-F148A5E71F56}" type="pres">
      <dgm:prSet presAssocID="{4129F329-28EC-4E89-A866-ECB552B767BB}" presName="connectorText" presStyleLbl="sibTrans2D1" presStyleIdx="3" presStyleCnt="4"/>
      <dgm:spPr/>
    </dgm:pt>
    <dgm:pt modelId="{EFE0D648-8C7B-42B4-BA55-792B8B019758}" type="pres">
      <dgm:prSet presAssocID="{C2E512C4-33B5-4718-902D-91932D03496F}" presName="node" presStyleLbl="node1" presStyleIdx="4" presStyleCnt="5" custScaleY="212696">
        <dgm:presLayoutVars>
          <dgm:bulletEnabled val="1"/>
        </dgm:presLayoutVars>
      </dgm:prSet>
      <dgm:spPr/>
    </dgm:pt>
  </dgm:ptLst>
  <dgm:cxnLst>
    <dgm:cxn modelId="{BFA32903-08B9-49C9-90DE-E322137B589E}" srcId="{8D4B8FB8-4D96-4DB2-8396-7A518DA952A5}" destId="{00717164-F10F-4470-9C20-8CF14B87E8A1}" srcOrd="0" destOrd="0" parTransId="{53F9A364-7E44-46FC-ADF8-336B49A2765C}" sibTransId="{A955DE56-74A3-4BE1-B28A-3A16BBD27368}"/>
    <dgm:cxn modelId="{F7AEBD03-0B94-40B6-A4F6-76F2F373D142}" srcId="{8D4B8FB8-4D96-4DB2-8396-7A518DA952A5}" destId="{C2E512C4-33B5-4718-902D-91932D03496F}" srcOrd="4" destOrd="0" parTransId="{02DCD470-163C-4174-870A-A8B1219FDC4F}" sibTransId="{A617AFE4-DB8C-40B5-B865-FDBA5FFA2A31}"/>
    <dgm:cxn modelId="{84F90218-C9AF-47DF-A769-E31330B89475}" type="presOf" srcId="{59C938ED-35F9-4788-9A28-FB1F1F407902}" destId="{1FE44AEB-33A1-4763-9049-C83D6F60AA50}" srcOrd="0" destOrd="0" presId="urn:microsoft.com/office/officeart/2005/8/layout/process1"/>
    <dgm:cxn modelId="{0424491C-8A12-4649-A852-B14C4FE9C2C2}" type="presOf" srcId="{DF205024-46E5-4650-ADD2-EEE5DEF652ED}" destId="{BD0F0E9D-E747-4DB0-944A-8C7D1F06770B}" srcOrd="0" destOrd="0" presId="urn:microsoft.com/office/officeart/2005/8/layout/process1"/>
    <dgm:cxn modelId="{F00DAD27-609C-40BB-B596-BE3CD2E4264A}" type="presOf" srcId="{8D4B8FB8-4D96-4DB2-8396-7A518DA952A5}" destId="{58A02B60-B1CB-4D5C-AD9B-EB3314D5B8E2}" srcOrd="0" destOrd="0" presId="urn:microsoft.com/office/officeart/2005/8/layout/process1"/>
    <dgm:cxn modelId="{31A97662-1FD5-49F7-BB4F-9BE80127D2C5}" type="presOf" srcId="{25DB5797-81F4-4847-9348-D17A2691323E}" destId="{38C8C8B3-6D67-4777-A142-33625D08B54C}" srcOrd="0" destOrd="0" presId="urn:microsoft.com/office/officeart/2005/8/layout/process1"/>
    <dgm:cxn modelId="{CBD0404E-7673-4B82-AC2D-6EA8D979B1A3}" type="presOf" srcId="{4129F329-28EC-4E89-A866-ECB552B767BB}" destId="{AC6F192D-6DB8-4474-A126-F148A5E71F56}" srcOrd="1" destOrd="0" presId="urn:microsoft.com/office/officeart/2005/8/layout/process1"/>
    <dgm:cxn modelId="{598FF850-2AA6-4155-8D5E-A88FE7E40891}" type="presOf" srcId="{A955DE56-74A3-4BE1-B28A-3A16BBD27368}" destId="{8172D192-CCC3-4C94-8B29-C91D2AC79AC7}" srcOrd="1" destOrd="0" presId="urn:microsoft.com/office/officeart/2005/8/layout/process1"/>
    <dgm:cxn modelId="{BA4FFC71-4DB8-4EAE-B90D-F5627A62DBF3}" srcId="{8D4B8FB8-4D96-4DB2-8396-7A518DA952A5}" destId="{2FEABBC7-72BC-4C90-8329-2E452E508446}" srcOrd="2" destOrd="0" parTransId="{8EFC9DAF-2524-4A3A-9521-EC6816073CF7}" sibTransId="{3A27EAE9-BE6F-4D19-8940-FFEDEC2DDB07}"/>
    <dgm:cxn modelId="{4F711475-6796-4981-9DD7-1719E5F7249F}" type="presOf" srcId="{3A27EAE9-BE6F-4D19-8940-FFEDEC2DDB07}" destId="{0EBB4721-4C77-49D1-98FE-64AB257BF717}" srcOrd="0" destOrd="0" presId="urn:microsoft.com/office/officeart/2005/8/layout/process1"/>
    <dgm:cxn modelId="{38FE7D9D-DE4F-4A2F-A1E2-B654B32E58D6}" srcId="{8D4B8FB8-4D96-4DB2-8396-7A518DA952A5}" destId="{59C938ED-35F9-4788-9A28-FB1F1F407902}" srcOrd="3" destOrd="0" parTransId="{ACE7BD5D-E950-4E05-98D3-C79C604B7F56}" sibTransId="{4129F329-28EC-4E89-A866-ECB552B767BB}"/>
    <dgm:cxn modelId="{AF3431A6-4EE0-4BC2-A4FC-9105D09024DE}" type="presOf" srcId="{00717164-F10F-4470-9C20-8CF14B87E8A1}" destId="{45F11E4B-3DF5-4A6B-86E6-41F6FF193A51}" srcOrd="0" destOrd="0" presId="urn:microsoft.com/office/officeart/2005/8/layout/process1"/>
    <dgm:cxn modelId="{28875FAC-2561-4BC1-AEC4-D5349EBC904B}" type="presOf" srcId="{3A27EAE9-BE6F-4D19-8940-FFEDEC2DDB07}" destId="{DE61F73F-ED5E-4246-B7C5-98D145999D7F}" srcOrd="1" destOrd="0" presId="urn:microsoft.com/office/officeart/2005/8/layout/process1"/>
    <dgm:cxn modelId="{36F9C9B8-C601-41D7-A031-B5D41E770087}" type="presOf" srcId="{25DB5797-81F4-4847-9348-D17A2691323E}" destId="{44272282-7890-4534-A927-F447EE26F567}" srcOrd="1" destOrd="0" presId="urn:microsoft.com/office/officeart/2005/8/layout/process1"/>
    <dgm:cxn modelId="{CC7B96BE-F75C-49CF-8956-E90B2D274B46}" type="presOf" srcId="{2FEABBC7-72BC-4C90-8329-2E452E508446}" destId="{4A67FA9A-0857-440C-8D66-6BD1D1A85671}" srcOrd="0" destOrd="0" presId="urn:microsoft.com/office/officeart/2005/8/layout/process1"/>
    <dgm:cxn modelId="{C257EACF-9A64-4A31-907C-31DE762F04F1}" type="presOf" srcId="{4129F329-28EC-4E89-A866-ECB552B767BB}" destId="{F6F65DB2-C3FA-4B28-B5E4-7467DA156C6D}" srcOrd="0" destOrd="0" presId="urn:microsoft.com/office/officeart/2005/8/layout/process1"/>
    <dgm:cxn modelId="{06A908E2-8425-4EC9-80AD-F4280314086E}" type="presOf" srcId="{C2E512C4-33B5-4718-902D-91932D03496F}" destId="{EFE0D648-8C7B-42B4-BA55-792B8B019758}" srcOrd="0" destOrd="0" presId="urn:microsoft.com/office/officeart/2005/8/layout/process1"/>
    <dgm:cxn modelId="{6D5BF4E3-B859-4165-983C-C8941645F432}" srcId="{8D4B8FB8-4D96-4DB2-8396-7A518DA952A5}" destId="{DF205024-46E5-4650-ADD2-EEE5DEF652ED}" srcOrd="1" destOrd="0" parTransId="{533C0090-30DA-4185-970C-9F37A6DDF891}" sibTransId="{25DB5797-81F4-4847-9348-D17A2691323E}"/>
    <dgm:cxn modelId="{BD1D8AE7-8906-4C10-B944-52BAD0AC1FC6}" type="presOf" srcId="{A955DE56-74A3-4BE1-B28A-3A16BBD27368}" destId="{780A6D60-D483-4FB4-878D-2845761925AB}" srcOrd="0" destOrd="0" presId="urn:microsoft.com/office/officeart/2005/8/layout/process1"/>
    <dgm:cxn modelId="{A63F5B4A-1E6D-4391-9439-DB89A570B0EF}" type="presParOf" srcId="{58A02B60-B1CB-4D5C-AD9B-EB3314D5B8E2}" destId="{45F11E4B-3DF5-4A6B-86E6-41F6FF193A51}" srcOrd="0" destOrd="0" presId="urn:microsoft.com/office/officeart/2005/8/layout/process1"/>
    <dgm:cxn modelId="{4BA57D06-037D-4D4D-A37C-70802B2F5D1F}" type="presParOf" srcId="{58A02B60-B1CB-4D5C-AD9B-EB3314D5B8E2}" destId="{780A6D60-D483-4FB4-878D-2845761925AB}" srcOrd="1" destOrd="0" presId="urn:microsoft.com/office/officeart/2005/8/layout/process1"/>
    <dgm:cxn modelId="{2650C2CA-96B6-46F6-98E9-F06D511EC66D}" type="presParOf" srcId="{780A6D60-D483-4FB4-878D-2845761925AB}" destId="{8172D192-CCC3-4C94-8B29-C91D2AC79AC7}" srcOrd="0" destOrd="0" presId="urn:microsoft.com/office/officeart/2005/8/layout/process1"/>
    <dgm:cxn modelId="{4ED22BAB-5D58-467F-BA05-E655771CC0DB}" type="presParOf" srcId="{58A02B60-B1CB-4D5C-AD9B-EB3314D5B8E2}" destId="{BD0F0E9D-E747-4DB0-944A-8C7D1F06770B}" srcOrd="2" destOrd="0" presId="urn:microsoft.com/office/officeart/2005/8/layout/process1"/>
    <dgm:cxn modelId="{E5C8C692-3D4B-45E6-AE60-DDE4D9F6A54A}" type="presParOf" srcId="{58A02B60-B1CB-4D5C-AD9B-EB3314D5B8E2}" destId="{38C8C8B3-6D67-4777-A142-33625D08B54C}" srcOrd="3" destOrd="0" presId="urn:microsoft.com/office/officeart/2005/8/layout/process1"/>
    <dgm:cxn modelId="{AF6D5314-E067-462F-A007-9255415BF939}" type="presParOf" srcId="{38C8C8B3-6D67-4777-A142-33625D08B54C}" destId="{44272282-7890-4534-A927-F447EE26F567}" srcOrd="0" destOrd="0" presId="urn:microsoft.com/office/officeart/2005/8/layout/process1"/>
    <dgm:cxn modelId="{E106CB2C-1720-417F-A7CF-95D645CF21D9}" type="presParOf" srcId="{58A02B60-B1CB-4D5C-AD9B-EB3314D5B8E2}" destId="{4A67FA9A-0857-440C-8D66-6BD1D1A85671}" srcOrd="4" destOrd="0" presId="urn:microsoft.com/office/officeart/2005/8/layout/process1"/>
    <dgm:cxn modelId="{5DCC2EE9-C81D-44AF-9CED-F8CDA57CA394}" type="presParOf" srcId="{58A02B60-B1CB-4D5C-AD9B-EB3314D5B8E2}" destId="{0EBB4721-4C77-49D1-98FE-64AB257BF717}" srcOrd="5" destOrd="0" presId="urn:microsoft.com/office/officeart/2005/8/layout/process1"/>
    <dgm:cxn modelId="{A5345AD1-4D2F-40AD-8494-A7687B39505C}" type="presParOf" srcId="{0EBB4721-4C77-49D1-98FE-64AB257BF717}" destId="{DE61F73F-ED5E-4246-B7C5-98D145999D7F}" srcOrd="0" destOrd="0" presId="urn:microsoft.com/office/officeart/2005/8/layout/process1"/>
    <dgm:cxn modelId="{96100422-E12C-4970-B07F-175BDA928F35}" type="presParOf" srcId="{58A02B60-B1CB-4D5C-AD9B-EB3314D5B8E2}" destId="{1FE44AEB-33A1-4763-9049-C83D6F60AA50}" srcOrd="6" destOrd="0" presId="urn:microsoft.com/office/officeart/2005/8/layout/process1"/>
    <dgm:cxn modelId="{2EB73109-8566-4874-B2FE-1CC1B899DEFF}" type="presParOf" srcId="{58A02B60-B1CB-4D5C-AD9B-EB3314D5B8E2}" destId="{F6F65DB2-C3FA-4B28-B5E4-7467DA156C6D}" srcOrd="7" destOrd="0" presId="urn:microsoft.com/office/officeart/2005/8/layout/process1"/>
    <dgm:cxn modelId="{0BCF4A8E-6081-4773-8841-31228692F0D4}" type="presParOf" srcId="{F6F65DB2-C3FA-4B28-B5E4-7467DA156C6D}" destId="{AC6F192D-6DB8-4474-A126-F148A5E71F56}" srcOrd="0" destOrd="0" presId="urn:microsoft.com/office/officeart/2005/8/layout/process1"/>
    <dgm:cxn modelId="{72CDF0F7-BFE3-43E0-8F1C-055071C2E4A0}" type="presParOf" srcId="{58A02B60-B1CB-4D5C-AD9B-EB3314D5B8E2}" destId="{EFE0D648-8C7B-42B4-BA55-792B8B019758}" srcOrd="8"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D4B8FB8-4D96-4DB2-8396-7A518DA952A5}" type="doc">
      <dgm:prSet loTypeId="urn:microsoft.com/office/officeart/2005/8/layout/process1" loCatId="process" qsTypeId="urn:microsoft.com/office/officeart/2005/8/quickstyle/simple1" qsCatId="simple" csTypeId="urn:microsoft.com/office/officeart/2005/8/colors/accent1_1" csCatId="accent1" phldr="1"/>
      <dgm:spPr/>
      <dgm:t>
        <a:bodyPr/>
        <a:lstStyle/>
        <a:p>
          <a:endParaRPr lang="es-MX"/>
        </a:p>
      </dgm:t>
    </dgm:pt>
    <dgm:pt modelId="{2FEABBC7-72BC-4C90-8329-2E452E508446}">
      <dgm:prSet phldrT="[Texto]"/>
      <dgm:spPr/>
      <dgm:t>
        <a:bodyPr/>
        <a:lstStyle/>
        <a:p>
          <a:r>
            <a:rPr lang="es-MX" b="1" dirty="0">
              <a:latin typeface="Times New Roman" panose="02020603050405020304" pitchFamily="18" charset="0"/>
              <a:cs typeface="Times New Roman" panose="02020603050405020304" pitchFamily="18" charset="0"/>
            </a:rPr>
            <a:t>ETAPA 3</a:t>
          </a:r>
        </a:p>
        <a:p>
          <a:r>
            <a:rPr lang="es-MX" dirty="0">
              <a:latin typeface="Times New Roman" panose="02020603050405020304" pitchFamily="18" charset="0"/>
              <a:cs typeface="Times New Roman" panose="02020603050405020304" pitchFamily="18" charset="0"/>
            </a:rPr>
            <a:t>Selección de las técnicas de muestreo</a:t>
          </a:r>
        </a:p>
      </dgm:t>
    </dgm:pt>
    <dgm:pt modelId="{8EFC9DAF-2524-4A3A-9521-EC6816073CF7}" type="parTrans" cxnId="{BA4FFC71-4DB8-4EAE-B90D-F5627A62DBF3}">
      <dgm:prSet/>
      <dgm:spPr/>
      <dgm:t>
        <a:bodyPr/>
        <a:lstStyle/>
        <a:p>
          <a:endParaRPr lang="es-MX">
            <a:latin typeface="Times New Roman" panose="02020603050405020304" pitchFamily="18" charset="0"/>
            <a:cs typeface="Times New Roman" panose="02020603050405020304" pitchFamily="18" charset="0"/>
          </a:endParaRPr>
        </a:p>
      </dgm:t>
    </dgm:pt>
    <dgm:pt modelId="{3A27EAE9-BE6F-4D19-8940-FFEDEC2DDB07}" type="sibTrans" cxnId="{BA4FFC71-4DB8-4EAE-B90D-F5627A62DBF3}">
      <dgm:prSet/>
      <dgm:spPr/>
      <dgm:t>
        <a:bodyPr/>
        <a:lstStyle/>
        <a:p>
          <a:endParaRPr lang="es-MX">
            <a:latin typeface="Times New Roman" panose="02020603050405020304" pitchFamily="18" charset="0"/>
            <a:cs typeface="Times New Roman" panose="02020603050405020304" pitchFamily="18" charset="0"/>
          </a:endParaRPr>
        </a:p>
      </dgm:t>
    </dgm:pt>
    <dgm:pt modelId="{59C938ED-35F9-4788-9A28-FB1F1F407902}">
      <dgm:prSet phldrT="[Texto]"/>
      <dgm:spPr/>
      <dgm:t>
        <a:bodyPr/>
        <a:lstStyle/>
        <a:p>
          <a:r>
            <a:rPr lang="es-MX" b="1" dirty="0">
              <a:latin typeface="Times New Roman" panose="02020603050405020304" pitchFamily="18" charset="0"/>
              <a:cs typeface="Times New Roman" panose="02020603050405020304" pitchFamily="18" charset="0"/>
            </a:rPr>
            <a:t>ETAPA 4</a:t>
          </a:r>
        </a:p>
        <a:p>
          <a:r>
            <a:rPr lang="es-MX" dirty="0">
              <a:latin typeface="Times New Roman" panose="02020603050405020304" pitchFamily="18" charset="0"/>
              <a:cs typeface="Times New Roman" panose="02020603050405020304" pitchFamily="18" charset="0"/>
            </a:rPr>
            <a:t>Determinación del tamaño de la muestra</a:t>
          </a:r>
        </a:p>
      </dgm:t>
    </dgm:pt>
    <dgm:pt modelId="{ACE7BD5D-E950-4E05-98D3-C79C604B7F56}" type="parTrans" cxnId="{38FE7D9D-DE4F-4A2F-A1E2-B654B32E58D6}">
      <dgm:prSet/>
      <dgm:spPr/>
      <dgm:t>
        <a:bodyPr/>
        <a:lstStyle/>
        <a:p>
          <a:endParaRPr lang="es-MX">
            <a:latin typeface="Times New Roman" panose="02020603050405020304" pitchFamily="18" charset="0"/>
            <a:cs typeface="Times New Roman" panose="02020603050405020304" pitchFamily="18" charset="0"/>
          </a:endParaRPr>
        </a:p>
      </dgm:t>
    </dgm:pt>
    <dgm:pt modelId="{4129F329-28EC-4E89-A866-ECB552B767BB}" type="sibTrans" cxnId="{38FE7D9D-DE4F-4A2F-A1E2-B654B32E58D6}">
      <dgm:prSet/>
      <dgm:spPr/>
      <dgm:t>
        <a:bodyPr/>
        <a:lstStyle/>
        <a:p>
          <a:endParaRPr lang="es-MX">
            <a:latin typeface="Times New Roman" panose="02020603050405020304" pitchFamily="18" charset="0"/>
            <a:cs typeface="Times New Roman" panose="02020603050405020304" pitchFamily="18" charset="0"/>
          </a:endParaRPr>
        </a:p>
      </dgm:t>
    </dgm:pt>
    <dgm:pt modelId="{C2E512C4-33B5-4718-902D-91932D03496F}">
      <dgm:prSet phldrT="[Texto]"/>
      <dgm:spPr/>
      <dgm:t>
        <a:bodyPr/>
        <a:lstStyle/>
        <a:p>
          <a:r>
            <a:rPr lang="es-MX" b="1" dirty="0">
              <a:latin typeface="Times New Roman" panose="02020603050405020304" pitchFamily="18" charset="0"/>
              <a:cs typeface="Times New Roman" panose="02020603050405020304" pitchFamily="18" charset="0"/>
            </a:rPr>
            <a:t>ETAPA 5</a:t>
          </a:r>
        </a:p>
        <a:p>
          <a:r>
            <a:rPr lang="es-MX" dirty="0">
              <a:latin typeface="Times New Roman" panose="02020603050405020304" pitchFamily="18" charset="0"/>
              <a:cs typeface="Times New Roman" panose="02020603050405020304" pitchFamily="18" charset="0"/>
            </a:rPr>
            <a:t>Ejecución del proceso de muestreo</a:t>
          </a:r>
        </a:p>
      </dgm:t>
    </dgm:pt>
    <dgm:pt modelId="{02DCD470-163C-4174-870A-A8B1219FDC4F}" type="parTrans" cxnId="{F7AEBD03-0B94-40B6-A4F6-76F2F373D142}">
      <dgm:prSet/>
      <dgm:spPr/>
      <dgm:t>
        <a:bodyPr/>
        <a:lstStyle/>
        <a:p>
          <a:endParaRPr lang="es-MX">
            <a:latin typeface="Times New Roman" panose="02020603050405020304" pitchFamily="18" charset="0"/>
            <a:cs typeface="Times New Roman" panose="02020603050405020304" pitchFamily="18" charset="0"/>
          </a:endParaRPr>
        </a:p>
      </dgm:t>
    </dgm:pt>
    <dgm:pt modelId="{A617AFE4-DB8C-40B5-B865-FDBA5FFA2A31}" type="sibTrans" cxnId="{F7AEBD03-0B94-40B6-A4F6-76F2F373D142}">
      <dgm:prSet/>
      <dgm:spPr/>
      <dgm:t>
        <a:bodyPr/>
        <a:lstStyle/>
        <a:p>
          <a:endParaRPr lang="es-MX">
            <a:latin typeface="Times New Roman" panose="02020603050405020304" pitchFamily="18" charset="0"/>
            <a:cs typeface="Times New Roman" panose="02020603050405020304" pitchFamily="18" charset="0"/>
          </a:endParaRPr>
        </a:p>
      </dgm:t>
    </dgm:pt>
    <dgm:pt modelId="{DF205024-46E5-4650-ADD2-EEE5DEF652ED}">
      <dgm:prSet/>
      <dgm:spPr/>
      <dgm:t>
        <a:bodyPr/>
        <a:lstStyle/>
        <a:p>
          <a:r>
            <a:rPr lang="es-MX" b="1" dirty="0">
              <a:latin typeface="Times New Roman" panose="02020603050405020304" pitchFamily="18" charset="0"/>
              <a:cs typeface="Times New Roman" panose="02020603050405020304" pitchFamily="18" charset="0"/>
            </a:rPr>
            <a:t>ETAPA 2</a:t>
          </a:r>
        </a:p>
        <a:p>
          <a:r>
            <a:rPr lang="es-MX" dirty="0">
              <a:latin typeface="Times New Roman" panose="02020603050405020304" pitchFamily="18" charset="0"/>
              <a:cs typeface="Times New Roman" panose="02020603050405020304" pitchFamily="18" charset="0"/>
            </a:rPr>
            <a:t>Delimitar a la población</a:t>
          </a:r>
        </a:p>
      </dgm:t>
    </dgm:pt>
    <dgm:pt modelId="{533C0090-30DA-4185-970C-9F37A6DDF891}" type="parTrans" cxnId="{6D5BF4E3-B859-4165-983C-C8941645F432}">
      <dgm:prSet/>
      <dgm:spPr/>
      <dgm:t>
        <a:bodyPr/>
        <a:lstStyle/>
        <a:p>
          <a:endParaRPr lang="es-MX">
            <a:latin typeface="Times New Roman" panose="02020603050405020304" pitchFamily="18" charset="0"/>
            <a:cs typeface="Times New Roman" panose="02020603050405020304" pitchFamily="18" charset="0"/>
          </a:endParaRPr>
        </a:p>
      </dgm:t>
    </dgm:pt>
    <dgm:pt modelId="{25DB5797-81F4-4847-9348-D17A2691323E}" type="sibTrans" cxnId="{6D5BF4E3-B859-4165-983C-C8941645F432}">
      <dgm:prSet/>
      <dgm:spPr/>
      <dgm:t>
        <a:bodyPr/>
        <a:lstStyle/>
        <a:p>
          <a:endParaRPr lang="es-MX">
            <a:latin typeface="Times New Roman" panose="02020603050405020304" pitchFamily="18" charset="0"/>
            <a:cs typeface="Times New Roman" panose="02020603050405020304" pitchFamily="18" charset="0"/>
          </a:endParaRPr>
        </a:p>
      </dgm:t>
    </dgm:pt>
    <dgm:pt modelId="{00717164-F10F-4470-9C20-8CF14B87E8A1}">
      <dgm:prSet/>
      <dgm:spPr>
        <a:solidFill>
          <a:schemeClr val="accent1">
            <a:lumMod val="60000"/>
            <a:lumOff val="40000"/>
          </a:schemeClr>
        </a:solidFill>
      </dgm:spPr>
      <dgm:t>
        <a:bodyPr/>
        <a:lstStyle/>
        <a:p>
          <a:r>
            <a:rPr lang="es-MX" b="1" dirty="0">
              <a:latin typeface="Times New Roman" panose="02020603050405020304" pitchFamily="18" charset="0"/>
              <a:cs typeface="Times New Roman" panose="02020603050405020304" pitchFamily="18" charset="0"/>
            </a:rPr>
            <a:t>ETAPA 1</a:t>
          </a:r>
        </a:p>
        <a:p>
          <a:r>
            <a:rPr lang="es-MX" dirty="0">
              <a:latin typeface="Times New Roman" panose="02020603050405020304" pitchFamily="18" charset="0"/>
              <a:cs typeface="Times New Roman" panose="02020603050405020304" pitchFamily="18" charset="0"/>
            </a:rPr>
            <a:t>Definición de la población objetivo</a:t>
          </a:r>
        </a:p>
      </dgm:t>
    </dgm:pt>
    <dgm:pt modelId="{53F9A364-7E44-46FC-ADF8-336B49A2765C}" type="parTrans" cxnId="{BFA32903-08B9-49C9-90DE-E322137B589E}">
      <dgm:prSet/>
      <dgm:spPr/>
      <dgm:t>
        <a:bodyPr/>
        <a:lstStyle/>
        <a:p>
          <a:endParaRPr lang="es-MX">
            <a:latin typeface="Times New Roman" panose="02020603050405020304" pitchFamily="18" charset="0"/>
            <a:cs typeface="Times New Roman" panose="02020603050405020304" pitchFamily="18" charset="0"/>
          </a:endParaRPr>
        </a:p>
      </dgm:t>
    </dgm:pt>
    <dgm:pt modelId="{A955DE56-74A3-4BE1-B28A-3A16BBD27368}" type="sibTrans" cxnId="{BFA32903-08B9-49C9-90DE-E322137B589E}">
      <dgm:prSet/>
      <dgm:spPr/>
      <dgm:t>
        <a:bodyPr/>
        <a:lstStyle/>
        <a:p>
          <a:endParaRPr lang="es-MX">
            <a:latin typeface="Times New Roman" panose="02020603050405020304" pitchFamily="18" charset="0"/>
            <a:cs typeface="Times New Roman" panose="02020603050405020304" pitchFamily="18" charset="0"/>
          </a:endParaRPr>
        </a:p>
      </dgm:t>
    </dgm:pt>
    <dgm:pt modelId="{58A02B60-B1CB-4D5C-AD9B-EB3314D5B8E2}" type="pres">
      <dgm:prSet presAssocID="{8D4B8FB8-4D96-4DB2-8396-7A518DA952A5}" presName="Name0" presStyleCnt="0">
        <dgm:presLayoutVars>
          <dgm:dir/>
          <dgm:resizeHandles val="exact"/>
        </dgm:presLayoutVars>
      </dgm:prSet>
      <dgm:spPr/>
    </dgm:pt>
    <dgm:pt modelId="{45F11E4B-3DF5-4A6B-86E6-41F6FF193A51}" type="pres">
      <dgm:prSet presAssocID="{00717164-F10F-4470-9C20-8CF14B87E8A1}" presName="node" presStyleLbl="node1" presStyleIdx="0" presStyleCnt="5" custScaleY="212696">
        <dgm:presLayoutVars>
          <dgm:bulletEnabled val="1"/>
        </dgm:presLayoutVars>
      </dgm:prSet>
      <dgm:spPr/>
    </dgm:pt>
    <dgm:pt modelId="{780A6D60-D483-4FB4-878D-2845761925AB}" type="pres">
      <dgm:prSet presAssocID="{A955DE56-74A3-4BE1-B28A-3A16BBD27368}" presName="sibTrans" presStyleLbl="sibTrans2D1" presStyleIdx="0" presStyleCnt="4"/>
      <dgm:spPr/>
    </dgm:pt>
    <dgm:pt modelId="{8172D192-CCC3-4C94-8B29-C91D2AC79AC7}" type="pres">
      <dgm:prSet presAssocID="{A955DE56-74A3-4BE1-B28A-3A16BBD27368}" presName="connectorText" presStyleLbl="sibTrans2D1" presStyleIdx="0" presStyleCnt="4"/>
      <dgm:spPr/>
    </dgm:pt>
    <dgm:pt modelId="{BD0F0E9D-E747-4DB0-944A-8C7D1F06770B}" type="pres">
      <dgm:prSet presAssocID="{DF205024-46E5-4650-ADD2-EEE5DEF652ED}" presName="node" presStyleLbl="node1" presStyleIdx="1" presStyleCnt="5" custScaleY="212696">
        <dgm:presLayoutVars>
          <dgm:bulletEnabled val="1"/>
        </dgm:presLayoutVars>
      </dgm:prSet>
      <dgm:spPr/>
    </dgm:pt>
    <dgm:pt modelId="{38C8C8B3-6D67-4777-A142-33625D08B54C}" type="pres">
      <dgm:prSet presAssocID="{25DB5797-81F4-4847-9348-D17A2691323E}" presName="sibTrans" presStyleLbl="sibTrans2D1" presStyleIdx="1" presStyleCnt="4"/>
      <dgm:spPr/>
    </dgm:pt>
    <dgm:pt modelId="{44272282-7890-4534-A927-F447EE26F567}" type="pres">
      <dgm:prSet presAssocID="{25DB5797-81F4-4847-9348-D17A2691323E}" presName="connectorText" presStyleLbl="sibTrans2D1" presStyleIdx="1" presStyleCnt="4"/>
      <dgm:spPr/>
    </dgm:pt>
    <dgm:pt modelId="{4A67FA9A-0857-440C-8D66-6BD1D1A85671}" type="pres">
      <dgm:prSet presAssocID="{2FEABBC7-72BC-4C90-8329-2E452E508446}" presName="node" presStyleLbl="node1" presStyleIdx="2" presStyleCnt="5" custScaleY="212696">
        <dgm:presLayoutVars>
          <dgm:bulletEnabled val="1"/>
        </dgm:presLayoutVars>
      </dgm:prSet>
      <dgm:spPr/>
    </dgm:pt>
    <dgm:pt modelId="{0EBB4721-4C77-49D1-98FE-64AB257BF717}" type="pres">
      <dgm:prSet presAssocID="{3A27EAE9-BE6F-4D19-8940-FFEDEC2DDB07}" presName="sibTrans" presStyleLbl="sibTrans2D1" presStyleIdx="2" presStyleCnt="4"/>
      <dgm:spPr/>
    </dgm:pt>
    <dgm:pt modelId="{DE61F73F-ED5E-4246-B7C5-98D145999D7F}" type="pres">
      <dgm:prSet presAssocID="{3A27EAE9-BE6F-4D19-8940-FFEDEC2DDB07}" presName="connectorText" presStyleLbl="sibTrans2D1" presStyleIdx="2" presStyleCnt="4"/>
      <dgm:spPr/>
    </dgm:pt>
    <dgm:pt modelId="{1FE44AEB-33A1-4763-9049-C83D6F60AA50}" type="pres">
      <dgm:prSet presAssocID="{59C938ED-35F9-4788-9A28-FB1F1F407902}" presName="node" presStyleLbl="node1" presStyleIdx="3" presStyleCnt="5" custScaleY="212696">
        <dgm:presLayoutVars>
          <dgm:bulletEnabled val="1"/>
        </dgm:presLayoutVars>
      </dgm:prSet>
      <dgm:spPr/>
    </dgm:pt>
    <dgm:pt modelId="{F6F65DB2-C3FA-4B28-B5E4-7467DA156C6D}" type="pres">
      <dgm:prSet presAssocID="{4129F329-28EC-4E89-A866-ECB552B767BB}" presName="sibTrans" presStyleLbl="sibTrans2D1" presStyleIdx="3" presStyleCnt="4"/>
      <dgm:spPr/>
    </dgm:pt>
    <dgm:pt modelId="{AC6F192D-6DB8-4474-A126-F148A5E71F56}" type="pres">
      <dgm:prSet presAssocID="{4129F329-28EC-4E89-A866-ECB552B767BB}" presName="connectorText" presStyleLbl="sibTrans2D1" presStyleIdx="3" presStyleCnt="4"/>
      <dgm:spPr/>
    </dgm:pt>
    <dgm:pt modelId="{EFE0D648-8C7B-42B4-BA55-792B8B019758}" type="pres">
      <dgm:prSet presAssocID="{C2E512C4-33B5-4718-902D-91932D03496F}" presName="node" presStyleLbl="node1" presStyleIdx="4" presStyleCnt="5" custScaleY="212696">
        <dgm:presLayoutVars>
          <dgm:bulletEnabled val="1"/>
        </dgm:presLayoutVars>
      </dgm:prSet>
      <dgm:spPr/>
    </dgm:pt>
  </dgm:ptLst>
  <dgm:cxnLst>
    <dgm:cxn modelId="{BFA32903-08B9-49C9-90DE-E322137B589E}" srcId="{8D4B8FB8-4D96-4DB2-8396-7A518DA952A5}" destId="{00717164-F10F-4470-9C20-8CF14B87E8A1}" srcOrd="0" destOrd="0" parTransId="{53F9A364-7E44-46FC-ADF8-336B49A2765C}" sibTransId="{A955DE56-74A3-4BE1-B28A-3A16BBD27368}"/>
    <dgm:cxn modelId="{F7AEBD03-0B94-40B6-A4F6-76F2F373D142}" srcId="{8D4B8FB8-4D96-4DB2-8396-7A518DA952A5}" destId="{C2E512C4-33B5-4718-902D-91932D03496F}" srcOrd="4" destOrd="0" parTransId="{02DCD470-163C-4174-870A-A8B1219FDC4F}" sibTransId="{A617AFE4-DB8C-40B5-B865-FDBA5FFA2A31}"/>
    <dgm:cxn modelId="{84F90218-C9AF-47DF-A769-E31330B89475}" type="presOf" srcId="{59C938ED-35F9-4788-9A28-FB1F1F407902}" destId="{1FE44AEB-33A1-4763-9049-C83D6F60AA50}" srcOrd="0" destOrd="0" presId="urn:microsoft.com/office/officeart/2005/8/layout/process1"/>
    <dgm:cxn modelId="{0424491C-8A12-4649-A852-B14C4FE9C2C2}" type="presOf" srcId="{DF205024-46E5-4650-ADD2-EEE5DEF652ED}" destId="{BD0F0E9D-E747-4DB0-944A-8C7D1F06770B}" srcOrd="0" destOrd="0" presId="urn:microsoft.com/office/officeart/2005/8/layout/process1"/>
    <dgm:cxn modelId="{F00DAD27-609C-40BB-B596-BE3CD2E4264A}" type="presOf" srcId="{8D4B8FB8-4D96-4DB2-8396-7A518DA952A5}" destId="{58A02B60-B1CB-4D5C-AD9B-EB3314D5B8E2}" srcOrd="0" destOrd="0" presId="urn:microsoft.com/office/officeart/2005/8/layout/process1"/>
    <dgm:cxn modelId="{31A97662-1FD5-49F7-BB4F-9BE80127D2C5}" type="presOf" srcId="{25DB5797-81F4-4847-9348-D17A2691323E}" destId="{38C8C8B3-6D67-4777-A142-33625D08B54C}" srcOrd="0" destOrd="0" presId="urn:microsoft.com/office/officeart/2005/8/layout/process1"/>
    <dgm:cxn modelId="{CBD0404E-7673-4B82-AC2D-6EA8D979B1A3}" type="presOf" srcId="{4129F329-28EC-4E89-A866-ECB552B767BB}" destId="{AC6F192D-6DB8-4474-A126-F148A5E71F56}" srcOrd="1" destOrd="0" presId="urn:microsoft.com/office/officeart/2005/8/layout/process1"/>
    <dgm:cxn modelId="{598FF850-2AA6-4155-8D5E-A88FE7E40891}" type="presOf" srcId="{A955DE56-74A3-4BE1-B28A-3A16BBD27368}" destId="{8172D192-CCC3-4C94-8B29-C91D2AC79AC7}" srcOrd="1" destOrd="0" presId="urn:microsoft.com/office/officeart/2005/8/layout/process1"/>
    <dgm:cxn modelId="{BA4FFC71-4DB8-4EAE-B90D-F5627A62DBF3}" srcId="{8D4B8FB8-4D96-4DB2-8396-7A518DA952A5}" destId="{2FEABBC7-72BC-4C90-8329-2E452E508446}" srcOrd="2" destOrd="0" parTransId="{8EFC9DAF-2524-4A3A-9521-EC6816073CF7}" sibTransId="{3A27EAE9-BE6F-4D19-8940-FFEDEC2DDB07}"/>
    <dgm:cxn modelId="{4F711475-6796-4981-9DD7-1719E5F7249F}" type="presOf" srcId="{3A27EAE9-BE6F-4D19-8940-FFEDEC2DDB07}" destId="{0EBB4721-4C77-49D1-98FE-64AB257BF717}" srcOrd="0" destOrd="0" presId="urn:microsoft.com/office/officeart/2005/8/layout/process1"/>
    <dgm:cxn modelId="{38FE7D9D-DE4F-4A2F-A1E2-B654B32E58D6}" srcId="{8D4B8FB8-4D96-4DB2-8396-7A518DA952A5}" destId="{59C938ED-35F9-4788-9A28-FB1F1F407902}" srcOrd="3" destOrd="0" parTransId="{ACE7BD5D-E950-4E05-98D3-C79C604B7F56}" sibTransId="{4129F329-28EC-4E89-A866-ECB552B767BB}"/>
    <dgm:cxn modelId="{AF3431A6-4EE0-4BC2-A4FC-9105D09024DE}" type="presOf" srcId="{00717164-F10F-4470-9C20-8CF14B87E8A1}" destId="{45F11E4B-3DF5-4A6B-86E6-41F6FF193A51}" srcOrd="0" destOrd="0" presId="urn:microsoft.com/office/officeart/2005/8/layout/process1"/>
    <dgm:cxn modelId="{28875FAC-2561-4BC1-AEC4-D5349EBC904B}" type="presOf" srcId="{3A27EAE9-BE6F-4D19-8940-FFEDEC2DDB07}" destId="{DE61F73F-ED5E-4246-B7C5-98D145999D7F}" srcOrd="1" destOrd="0" presId="urn:microsoft.com/office/officeart/2005/8/layout/process1"/>
    <dgm:cxn modelId="{36F9C9B8-C601-41D7-A031-B5D41E770087}" type="presOf" srcId="{25DB5797-81F4-4847-9348-D17A2691323E}" destId="{44272282-7890-4534-A927-F447EE26F567}" srcOrd="1" destOrd="0" presId="urn:microsoft.com/office/officeart/2005/8/layout/process1"/>
    <dgm:cxn modelId="{CC7B96BE-F75C-49CF-8956-E90B2D274B46}" type="presOf" srcId="{2FEABBC7-72BC-4C90-8329-2E452E508446}" destId="{4A67FA9A-0857-440C-8D66-6BD1D1A85671}" srcOrd="0" destOrd="0" presId="urn:microsoft.com/office/officeart/2005/8/layout/process1"/>
    <dgm:cxn modelId="{C257EACF-9A64-4A31-907C-31DE762F04F1}" type="presOf" srcId="{4129F329-28EC-4E89-A866-ECB552B767BB}" destId="{F6F65DB2-C3FA-4B28-B5E4-7467DA156C6D}" srcOrd="0" destOrd="0" presId="urn:microsoft.com/office/officeart/2005/8/layout/process1"/>
    <dgm:cxn modelId="{06A908E2-8425-4EC9-80AD-F4280314086E}" type="presOf" srcId="{C2E512C4-33B5-4718-902D-91932D03496F}" destId="{EFE0D648-8C7B-42B4-BA55-792B8B019758}" srcOrd="0" destOrd="0" presId="urn:microsoft.com/office/officeart/2005/8/layout/process1"/>
    <dgm:cxn modelId="{6D5BF4E3-B859-4165-983C-C8941645F432}" srcId="{8D4B8FB8-4D96-4DB2-8396-7A518DA952A5}" destId="{DF205024-46E5-4650-ADD2-EEE5DEF652ED}" srcOrd="1" destOrd="0" parTransId="{533C0090-30DA-4185-970C-9F37A6DDF891}" sibTransId="{25DB5797-81F4-4847-9348-D17A2691323E}"/>
    <dgm:cxn modelId="{BD1D8AE7-8906-4C10-B944-52BAD0AC1FC6}" type="presOf" srcId="{A955DE56-74A3-4BE1-B28A-3A16BBD27368}" destId="{780A6D60-D483-4FB4-878D-2845761925AB}" srcOrd="0" destOrd="0" presId="urn:microsoft.com/office/officeart/2005/8/layout/process1"/>
    <dgm:cxn modelId="{A63F5B4A-1E6D-4391-9439-DB89A570B0EF}" type="presParOf" srcId="{58A02B60-B1CB-4D5C-AD9B-EB3314D5B8E2}" destId="{45F11E4B-3DF5-4A6B-86E6-41F6FF193A51}" srcOrd="0" destOrd="0" presId="urn:microsoft.com/office/officeart/2005/8/layout/process1"/>
    <dgm:cxn modelId="{4BA57D06-037D-4D4D-A37C-70802B2F5D1F}" type="presParOf" srcId="{58A02B60-B1CB-4D5C-AD9B-EB3314D5B8E2}" destId="{780A6D60-D483-4FB4-878D-2845761925AB}" srcOrd="1" destOrd="0" presId="urn:microsoft.com/office/officeart/2005/8/layout/process1"/>
    <dgm:cxn modelId="{2650C2CA-96B6-46F6-98E9-F06D511EC66D}" type="presParOf" srcId="{780A6D60-D483-4FB4-878D-2845761925AB}" destId="{8172D192-CCC3-4C94-8B29-C91D2AC79AC7}" srcOrd="0" destOrd="0" presId="urn:microsoft.com/office/officeart/2005/8/layout/process1"/>
    <dgm:cxn modelId="{4ED22BAB-5D58-467F-BA05-E655771CC0DB}" type="presParOf" srcId="{58A02B60-B1CB-4D5C-AD9B-EB3314D5B8E2}" destId="{BD0F0E9D-E747-4DB0-944A-8C7D1F06770B}" srcOrd="2" destOrd="0" presId="urn:microsoft.com/office/officeart/2005/8/layout/process1"/>
    <dgm:cxn modelId="{E5C8C692-3D4B-45E6-AE60-DDE4D9F6A54A}" type="presParOf" srcId="{58A02B60-B1CB-4D5C-AD9B-EB3314D5B8E2}" destId="{38C8C8B3-6D67-4777-A142-33625D08B54C}" srcOrd="3" destOrd="0" presId="urn:microsoft.com/office/officeart/2005/8/layout/process1"/>
    <dgm:cxn modelId="{AF6D5314-E067-462F-A007-9255415BF939}" type="presParOf" srcId="{38C8C8B3-6D67-4777-A142-33625D08B54C}" destId="{44272282-7890-4534-A927-F447EE26F567}" srcOrd="0" destOrd="0" presId="urn:microsoft.com/office/officeart/2005/8/layout/process1"/>
    <dgm:cxn modelId="{E106CB2C-1720-417F-A7CF-95D645CF21D9}" type="presParOf" srcId="{58A02B60-B1CB-4D5C-AD9B-EB3314D5B8E2}" destId="{4A67FA9A-0857-440C-8D66-6BD1D1A85671}" srcOrd="4" destOrd="0" presId="urn:microsoft.com/office/officeart/2005/8/layout/process1"/>
    <dgm:cxn modelId="{5DCC2EE9-C81D-44AF-9CED-F8CDA57CA394}" type="presParOf" srcId="{58A02B60-B1CB-4D5C-AD9B-EB3314D5B8E2}" destId="{0EBB4721-4C77-49D1-98FE-64AB257BF717}" srcOrd="5" destOrd="0" presId="urn:microsoft.com/office/officeart/2005/8/layout/process1"/>
    <dgm:cxn modelId="{A5345AD1-4D2F-40AD-8494-A7687B39505C}" type="presParOf" srcId="{0EBB4721-4C77-49D1-98FE-64AB257BF717}" destId="{DE61F73F-ED5E-4246-B7C5-98D145999D7F}" srcOrd="0" destOrd="0" presId="urn:microsoft.com/office/officeart/2005/8/layout/process1"/>
    <dgm:cxn modelId="{96100422-E12C-4970-B07F-175BDA928F35}" type="presParOf" srcId="{58A02B60-B1CB-4D5C-AD9B-EB3314D5B8E2}" destId="{1FE44AEB-33A1-4763-9049-C83D6F60AA50}" srcOrd="6" destOrd="0" presId="urn:microsoft.com/office/officeart/2005/8/layout/process1"/>
    <dgm:cxn modelId="{2EB73109-8566-4874-B2FE-1CC1B899DEFF}" type="presParOf" srcId="{58A02B60-B1CB-4D5C-AD9B-EB3314D5B8E2}" destId="{F6F65DB2-C3FA-4B28-B5E4-7467DA156C6D}" srcOrd="7" destOrd="0" presId="urn:microsoft.com/office/officeart/2005/8/layout/process1"/>
    <dgm:cxn modelId="{0BCF4A8E-6081-4773-8841-31228692F0D4}" type="presParOf" srcId="{F6F65DB2-C3FA-4B28-B5E4-7467DA156C6D}" destId="{AC6F192D-6DB8-4474-A126-F148A5E71F56}" srcOrd="0" destOrd="0" presId="urn:microsoft.com/office/officeart/2005/8/layout/process1"/>
    <dgm:cxn modelId="{72CDF0F7-BFE3-43E0-8F1C-055071C2E4A0}" type="presParOf" srcId="{58A02B60-B1CB-4D5C-AD9B-EB3314D5B8E2}" destId="{EFE0D648-8C7B-42B4-BA55-792B8B019758}" srcOrd="8"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D4B8FB8-4D96-4DB2-8396-7A518DA952A5}" type="doc">
      <dgm:prSet loTypeId="urn:microsoft.com/office/officeart/2005/8/layout/process1" loCatId="process" qsTypeId="urn:microsoft.com/office/officeart/2005/8/quickstyle/simple1" qsCatId="simple" csTypeId="urn:microsoft.com/office/officeart/2005/8/colors/accent1_1" csCatId="accent1" phldr="1"/>
      <dgm:spPr/>
      <dgm:t>
        <a:bodyPr/>
        <a:lstStyle/>
        <a:p>
          <a:endParaRPr lang="es-MX"/>
        </a:p>
      </dgm:t>
    </dgm:pt>
    <dgm:pt modelId="{2FEABBC7-72BC-4C90-8329-2E452E508446}">
      <dgm:prSet phldrT="[Texto]"/>
      <dgm:spPr/>
      <dgm:t>
        <a:bodyPr/>
        <a:lstStyle/>
        <a:p>
          <a:r>
            <a:rPr lang="es-MX" b="1" dirty="0">
              <a:latin typeface="Times New Roman" panose="02020603050405020304" pitchFamily="18" charset="0"/>
              <a:cs typeface="Times New Roman" panose="02020603050405020304" pitchFamily="18" charset="0"/>
            </a:rPr>
            <a:t>ETAPA 3</a:t>
          </a:r>
        </a:p>
        <a:p>
          <a:r>
            <a:rPr lang="es-MX" dirty="0">
              <a:latin typeface="Times New Roman" panose="02020603050405020304" pitchFamily="18" charset="0"/>
              <a:cs typeface="Times New Roman" panose="02020603050405020304" pitchFamily="18" charset="0"/>
            </a:rPr>
            <a:t>Selección de las técnicas de muestreo</a:t>
          </a:r>
        </a:p>
      </dgm:t>
    </dgm:pt>
    <dgm:pt modelId="{8EFC9DAF-2524-4A3A-9521-EC6816073CF7}" type="parTrans" cxnId="{BA4FFC71-4DB8-4EAE-B90D-F5627A62DBF3}">
      <dgm:prSet/>
      <dgm:spPr/>
      <dgm:t>
        <a:bodyPr/>
        <a:lstStyle/>
        <a:p>
          <a:endParaRPr lang="es-MX">
            <a:latin typeface="Times New Roman" panose="02020603050405020304" pitchFamily="18" charset="0"/>
            <a:cs typeface="Times New Roman" panose="02020603050405020304" pitchFamily="18" charset="0"/>
          </a:endParaRPr>
        </a:p>
      </dgm:t>
    </dgm:pt>
    <dgm:pt modelId="{3A27EAE9-BE6F-4D19-8940-FFEDEC2DDB07}" type="sibTrans" cxnId="{BA4FFC71-4DB8-4EAE-B90D-F5627A62DBF3}">
      <dgm:prSet/>
      <dgm:spPr/>
      <dgm:t>
        <a:bodyPr/>
        <a:lstStyle/>
        <a:p>
          <a:endParaRPr lang="es-MX">
            <a:latin typeface="Times New Roman" panose="02020603050405020304" pitchFamily="18" charset="0"/>
            <a:cs typeface="Times New Roman" panose="02020603050405020304" pitchFamily="18" charset="0"/>
          </a:endParaRPr>
        </a:p>
      </dgm:t>
    </dgm:pt>
    <dgm:pt modelId="{59C938ED-35F9-4788-9A28-FB1F1F407902}">
      <dgm:prSet phldrT="[Texto]"/>
      <dgm:spPr/>
      <dgm:t>
        <a:bodyPr/>
        <a:lstStyle/>
        <a:p>
          <a:r>
            <a:rPr lang="es-MX" b="1" dirty="0">
              <a:latin typeface="Times New Roman" panose="02020603050405020304" pitchFamily="18" charset="0"/>
              <a:cs typeface="Times New Roman" panose="02020603050405020304" pitchFamily="18" charset="0"/>
            </a:rPr>
            <a:t>ETAPA 4</a:t>
          </a:r>
        </a:p>
        <a:p>
          <a:r>
            <a:rPr lang="es-MX" dirty="0">
              <a:latin typeface="Times New Roman" panose="02020603050405020304" pitchFamily="18" charset="0"/>
              <a:cs typeface="Times New Roman" panose="02020603050405020304" pitchFamily="18" charset="0"/>
            </a:rPr>
            <a:t>Determinación del tamaño de la muestra</a:t>
          </a:r>
        </a:p>
      </dgm:t>
    </dgm:pt>
    <dgm:pt modelId="{ACE7BD5D-E950-4E05-98D3-C79C604B7F56}" type="parTrans" cxnId="{38FE7D9D-DE4F-4A2F-A1E2-B654B32E58D6}">
      <dgm:prSet/>
      <dgm:spPr/>
      <dgm:t>
        <a:bodyPr/>
        <a:lstStyle/>
        <a:p>
          <a:endParaRPr lang="es-MX">
            <a:latin typeface="Times New Roman" panose="02020603050405020304" pitchFamily="18" charset="0"/>
            <a:cs typeface="Times New Roman" panose="02020603050405020304" pitchFamily="18" charset="0"/>
          </a:endParaRPr>
        </a:p>
      </dgm:t>
    </dgm:pt>
    <dgm:pt modelId="{4129F329-28EC-4E89-A866-ECB552B767BB}" type="sibTrans" cxnId="{38FE7D9D-DE4F-4A2F-A1E2-B654B32E58D6}">
      <dgm:prSet/>
      <dgm:spPr/>
      <dgm:t>
        <a:bodyPr/>
        <a:lstStyle/>
        <a:p>
          <a:endParaRPr lang="es-MX">
            <a:latin typeface="Times New Roman" panose="02020603050405020304" pitchFamily="18" charset="0"/>
            <a:cs typeface="Times New Roman" panose="02020603050405020304" pitchFamily="18" charset="0"/>
          </a:endParaRPr>
        </a:p>
      </dgm:t>
    </dgm:pt>
    <dgm:pt modelId="{C2E512C4-33B5-4718-902D-91932D03496F}">
      <dgm:prSet phldrT="[Texto]"/>
      <dgm:spPr/>
      <dgm:t>
        <a:bodyPr/>
        <a:lstStyle/>
        <a:p>
          <a:r>
            <a:rPr lang="es-MX" b="1" dirty="0">
              <a:latin typeface="Times New Roman" panose="02020603050405020304" pitchFamily="18" charset="0"/>
              <a:cs typeface="Times New Roman" panose="02020603050405020304" pitchFamily="18" charset="0"/>
            </a:rPr>
            <a:t>ETAPA 5</a:t>
          </a:r>
        </a:p>
        <a:p>
          <a:r>
            <a:rPr lang="es-MX" dirty="0">
              <a:latin typeface="Times New Roman" panose="02020603050405020304" pitchFamily="18" charset="0"/>
              <a:cs typeface="Times New Roman" panose="02020603050405020304" pitchFamily="18" charset="0"/>
            </a:rPr>
            <a:t>Ejecución del proceso de muestreo</a:t>
          </a:r>
        </a:p>
      </dgm:t>
    </dgm:pt>
    <dgm:pt modelId="{02DCD470-163C-4174-870A-A8B1219FDC4F}" type="parTrans" cxnId="{F7AEBD03-0B94-40B6-A4F6-76F2F373D142}">
      <dgm:prSet/>
      <dgm:spPr/>
      <dgm:t>
        <a:bodyPr/>
        <a:lstStyle/>
        <a:p>
          <a:endParaRPr lang="es-MX">
            <a:latin typeface="Times New Roman" panose="02020603050405020304" pitchFamily="18" charset="0"/>
            <a:cs typeface="Times New Roman" panose="02020603050405020304" pitchFamily="18" charset="0"/>
          </a:endParaRPr>
        </a:p>
      </dgm:t>
    </dgm:pt>
    <dgm:pt modelId="{A617AFE4-DB8C-40B5-B865-FDBA5FFA2A31}" type="sibTrans" cxnId="{F7AEBD03-0B94-40B6-A4F6-76F2F373D142}">
      <dgm:prSet/>
      <dgm:spPr/>
      <dgm:t>
        <a:bodyPr/>
        <a:lstStyle/>
        <a:p>
          <a:endParaRPr lang="es-MX">
            <a:latin typeface="Times New Roman" panose="02020603050405020304" pitchFamily="18" charset="0"/>
            <a:cs typeface="Times New Roman" panose="02020603050405020304" pitchFamily="18" charset="0"/>
          </a:endParaRPr>
        </a:p>
      </dgm:t>
    </dgm:pt>
    <dgm:pt modelId="{DF205024-46E5-4650-ADD2-EEE5DEF652ED}">
      <dgm:prSet/>
      <dgm:spPr/>
      <dgm:t>
        <a:bodyPr/>
        <a:lstStyle/>
        <a:p>
          <a:r>
            <a:rPr lang="es-MX" b="1" dirty="0">
              <a:latin typeface="Times New Roman" panose="02020603050405020304" pitchFamily="18" charset="0"/>
              <a:cs typeface="Times New Roman" panose="02020603050405020304" pitchFamily="18" charset="0"/>
            </a:rPr>
            <a:t>ETAPA 2</a:t>
          </a:r>
        </a:p>
        <a:p>
          <a:r>
            <a:rPr lang="es-MX" dirty="0">
              <a:latin typeface="Times New Roman" panose="02020603050405020304" pitchFamily="18" charset="0"/>
              <a:cs typeface="Times New Roman" panose="02020603050405020304" pitchFamily="18" charset="0"/>
            </a:rPr>
            <a:t>Delimitar a la población</a:t>
          </a:r>
        </a:p>
      </dgm:t>
    </dgm:pt>
    <dgm:pt modelId="{533C0090-30DA-4185-970C-9F37A6DDF891}" type="parTrans" cxnId="{6D5BF4E3-B859-4165-983C-C8941645F432}">
      <dgm:prSet/>
      <dgm:spPr/>
      <dgm:t>
        <a:bodyPr/>
        <a:lstStyle/>
        <a:p>
          <a:endParaRPr lang="es-MX">
            <a:latin typeface="Times New Roman" panose="02020603050405020304" pitchFamily="18" charset="0"/>
            <a:cs typeface="Times New Roman" panose="02020603050405020304" pitchFamily="18" charset="0"/>
          </a:endParaRPr>
        </a:p>
      </dgm:t>
    </dgm:pt>
    <dgm:pt modelId="{25DB5797-81F4-4847-9348-D17A2691323E}" type="sibTrans" cxnId="{6D5BF4E3-B859-4165-983C-C8941645F432}">
      <dgm:prSet/>
      <dgm:spPr/>
      <dgm:t>
        <a:bodyPr/>
        <a:lstStyle/>
        <a:p>
          <a:endParaRPr lang="es-MX">
            <a:latin typeface="Times New Roman" panose="02020603050405020304" pitchFamily="18" charset="0"/>
            <a:cs typeface="Times New Roman" panose="02020603050405020304" pitchFamily="18" charset="0"/>
          </a:endParaRPr>
        </a:p>
      </dgm:t>
    </dgm:pt>
    <dgm:pt modelId="{00717164-F10F-4470-9C20-8CF14B87E8A1}">
      <dgm:prSet/>
      <dgm:spPr>
        <a:solidFill>
          <a:schemeClr val="accent1">
            <a:lumMod val="60000"/>
            <a:lumOff val="40000"/>
          </a:schemeClr>
        </a:solidFill>
      </dgm:spPr>
      <dgm:t>
        <a:bodyPr/>
        <a:lstStyle/>
        <a:p>
          <a:r>
            <a:rPr lang="es-MX" b="1" dirty="0">
              <a:latin typeface="Times New Roman" panose="02020603050405020304" pitchFamily="18" charset="0"/>
              <a:cs typeface="Times New Roman" panose="02020603050405020304" pitchFamily="18" charset="0"/>
            </a:rPr>
            <a:t>ETAPA 1</a:t>
          </a:r>
        </a:p>
        <a:p>
          <a:r>
            <a:rPr lang="es-MX" dirty="0">
              <a:latin typeface="Times New Roman" panose="02020603050405020304" pitchFamily="18" charset="0"/>
              <a:cs typeface="Times New Roman" panose="02020603050405020304" pitchFamily="18" charset="0"/>
            </a:rPr>
            <a:t>Definición de la población objetivo</a:t>
          </a:r>
        </a:p>
      </dgm:t>
    </dgm:pt>
    <dgm:pt modelId="{53F9A364-7E44-46FC-ADF8-336B49A2765C}" type="parTrans" cxnId="{BFA32903-08B9-49C9-90DE-E322137B589E}">
      <dgm:prSet/>
      <dgm:spPr/>
      <dgm:t>
        <a:bodyPr/>
        <a:lstStyle/>
        <a:p>
          <a:endParaRPr lang="es-MX">
            <a:latin typeface="Times New Roman" panose="02020603050405020304" pitchFamily="18" charset="0"/>
            <a:cs typeface="Times New Roman" panose="02020603050405020304" pitchFamily="18" charset="0"/>
          </a:endParaRPr>
        </a:p>
      </dgm:t>
    </dgm:pt>
    <dgm:pt modelId="{A955DE56-74A3-4BE1-B28A-3A16BBD27368}" type="sibTrans" cxnId="{BFA32903-08B9-49C9-90DE-E322137B589E}">
      <dgm:prSet/>
      <dgm:spPr/>
      <dgm:t>
        <a:bodyPr/>
        <a:lstStyle/>
        <a:p>
          <a:endParaRPr lang="es-MX">
            <a:latin typeface="Times New Roman" panose="02020603050405020304" pitchFamily="18" charset="0"/>
            <a:cs typeface="Times New Roman" panose="02020603050405020304" pitchFamily="18" charset="0"/>
          </a:endParaRPr>
        </a:p>
      </dgm:t>
    </dgm:pt>
    <dgm:pt modelId="{58A02B60-B1CB-4D5C-AD9B-EB3314D5B8E2}" type="pres">
      <dgm:prSet presAssocID="{8D4B8FB8-4D96-4DB2-8396-7A518DA952A5}" presName="Name0" presStyleCnt="0">
        <dgm:presLayoutVars>
          <dgm:dir/>
          <dgm:resizeHandles val="exact"/>
        </dgm:presLayoutVars>
      </dgm:prSet>
      <dgm:spPr/>
    </dgm:pt>
    <dgm:pt modelId="{45F11E4B-3DF5-4A6B-86E6-41F6FF193A51}" type="pres">
      <dgm:prSet presAssocID="{00717164-F10F-4470-9C20-8CF14B87E8A1}" presName="node" presStyleLbl="node1" presStyleIdx="0" presStyleCnt="5" custScaleY="212696">
        <dgm:presLayoutVars>
          <dgm:bulletEnabled val="1"/>
        </dgm:presLayoutVars>
      </dgm:prSet>
      <dgm:spPr/>
    </dgm:pt>
    <dgm:pt modelId="{780A6D60-D483-4FB4-878D-2845761925AB}" type="pres">
      <dgm:prSet presAssocID="{A955DE56-74A3-4BE1-B28A-3A16BBD27368}" presName="sibTrans" presStyleLbl="sibTrans2D1" presStyleIdx="0" presStyleCnt="4"/>
      <dgm:spPr/>
    </dgm:pt>
    <dgm:pt modelId="{8172D192-CCC3-4C94-8B29-C91D2AC79AC7}" type="pres">
      <dgm:prSet presAssocID="{A955DE56-74A3-4BE1-B28A-3A16BBD27368}" presName="connectorText" presStyleLbl="sibTrans2D1" presStyleIdx="0" presStyleCnt="4"/>
      <dgm:spPr/>
    </dgm:pt>
    <dgm:pt modelId="{BD0F0E9D-E747-4DB0-944A-8C7D1F06770B}" type="pres">
      <dgm:prSet presAssocID="{DF205024-46E5-4650-ADD2-EEE5DEF652ED}" presName="node" presStyleLbl="node1" presStyleIdx="1" presStyleCnt="5" custScaleY="212696">
        <dgm:presLayoutVars>
          <dgm:bulletEnabled val="1"/>
        </dgm:presLayoutVars>
      </dgm:prSet>
      <dgm:spPr/>
    </dgm:pt>
    <dgm:pt modelId="{38C8C8B3-6D67-4777-A142-33625D08B54C}" type="pres">
      <dgm:prSet presAssocID="{25DB5797-81F4-4847-9348-D17A2691323E}" presName="sibTrans" presStyleLbl="sibTrans2D1" presStyleIdx="1" presStyleCnt="4"/>
      <dgm:spPr/>
    </dgm:pt>
    <dgm:pt modelId="{44272282-7890-4534-A927-F447EE26F567}" type="pres">
      <dgm:prSet presAssocID="{25DB5797-81F4-4847-9348-D17A2691323E}" presName="connectorText" presStyleLbl="sibTrans2D1" presStyleIdx="1" presStyleCnt="4"/>
      <dgm:spPr/>
    </dgm:pt>
    <dgm:pt modelId="{4A67FA9A-0857-440C-8D66-6BD1D1A85671}" type="pres">
      <dgm:prSet presAssocID="{2FEABBC7-72BC-4C90-8329-2E452E508446}" presName="node" presStyleLbl="node1" presStyleIdx="2" presStyleCnt="5" custScaleY="212696">
        <dgm:presLayoutVars>
          <dgm:bulletEnabled val="1"/>
        </dgm:presLayoutVars>
      </dgm:prSet>
      <dgm:spPr/>
    </dgm:pt>
    <dgm:pt modelId="{0EBB4721-4C77-49D1-98FE-64AB257BF717}" type="pres">
      <dgm:prSet presAssocID="{3A27EAE9-BE6F-4D19-8940-FFEDEC2DDB07}" presName="sibTrans" presStyleLbl="sibTrans2D1" presStyleIdx="2" presStyleCnt="4"/>
      <dgm:spPr/>
    </dgm:pt>
    <dgm:pt modelId="{DE61F73F-ED5E-4246-B7C5-98D145999D7F}" type="pres">
      <dgm:prSet presAssocID="{3A27EAE9-BE6F-4D19-8940-FFEDEC2DDB07}" presName="connectorText" presStyleLbl="sibTrans2D1" presStyleIdx="2" presStyleCnt="4"/>
      <dgm:spPr/>
    </dgm:pt>
    <dgm:pt modelId="{1FE44AEB-33A1-4763-9049-C83D6F60AA50}" type="pres">
      <dgm:prSet presAssocID="{59C938ED-35F9-4788-9A28-FB1F1F407902}" presName="node" presStyleLbl="node1" presStyleIdx="3" presStyleCnt="5" custScaleY="212696">
        <dgm:presLayoutVars>
          <dgm:bulletEnabled val="1"/>
        </dgm:presLayoutVars>
      </dgm:prSet>
      <dgm:spPr/>
    </dgm:pt>
    <dgm:pt modelId="{F6F65DB2-C3FA-4B28-B5E4-7467DA156C6D}" type="pres">
      <dgm:prSet presAssocID="{4129F329-28EC-4E89-A866-ECB552B767BB}" presName="sibTrans" presStyleLbl="sibTrans2D1" presStyleIdx="3" presStyleCnt="4"/>
      <dgm:spPr/>
    </dgm:pt>
    <dgm:pt modelId="{AC6F192D-6DB8-4474-A126-F148A5E71F56}" type="pres">
      <dgm:prSet presAssocID="{4129F329-28EC-4E89-A866-ECB552B767BB}" presName="connectorText" presStyleLbl="sibTrans2D1" presStyleIdx="3" presStyleCnt="4"/>
      <dgm:spPr/>
    </dgm:pt>
    <dgm:pt modelId="{EFE0D648-8C7B-42B4-BA55-792B8B019758}" type="pres">
      <dgm:prSet presAssocID="{C2E512C4-33B5-4718-902D-91932D03496F}" presName="node" presStyleLbl="node1" presStyleIdx="4" presStyleCnt="5" custScaleY="212696">
        <dgm:presLayoutVars>
          <dgm:bulletEnabled val="1"/>
        </dgm:presLayoutVars>
      </dgm:prSet>
      <dgm:spPr/>
    </dgm:pt>
  </dgm:ptLst>
  <dgm:cxnLst>
    <dgm:cxn modelId="{BFA32903-08B9-49C9-90DE-E322137B589E}" srcId="{8D4B8FB8-4D96-4DB2-8396-7A518DA952A5}" destId="{00717164-F10F-4470-9C20-8CF14B87E8A1}" srcOrd="0" destOrd="0" parTransId="{53F9A364-7E44-46FC-ADF8-336B49A2765C}" sibTransId="{A955DE56-74A3-4BE1-B28A-3A16BBD27368}"/>
    <dgm:cxn modelId="{F7AEBD03-0B94-40B6-A4F6-76F2F373D142}" srcId="{8D4B8FB8-4D96-4DB2-8396-7A518DA952A5}" destId="{C2E512C4-33B5-4718-902D-91932D03496F}" srcOrd="4" destOrd="0" parTransId="{02DCD470-163C-4174-870A-A8B1219FDC4F}" sibTransId="{A617AFE4-DB8C-40B5-B865-FDBA5FFA2A31}"/>
    <dgm:cxn modelId="{84F90218-C9AF-47DF-A769-E31330B89475}" type="presOf" srcId="{59C938ED-35F9-4788-9A28-FB1F1F407902}" destId="{1FE44AEB-33A1-4763-9049-C83D6F60AA50}" srcOrd="0" destOrd="0" presId="urn:microsoft.com/office/officeart/2005/8/layout/process1"/>
    <dgm:cxn modelId="{0424491C-8A12-4649-A852-B14C4FE9C2C2}" type="presOf" srcId="{DF205024-46E5-4650-ADD2-EEE5DEF652ED}" destId="{BD0F0E9D-E747-4DB0-944A-8C7D1F06770B}" srcOrd="0" destOrd="0" presId="urn:microsoft.com/office/officeart/2005/8/layout/process1"/>
    <dgm:cxn modelId="{F00DAD27-609C-40BB-B596-BE3CD2E4264A}" type="presOf" srcId="{8D4B8FB8-4D96-4DB2-8396-7A518DA952A5}" destId="{58A02B60-B1CB-4D5C-AD9B-EB3314D5B8E2}" srcOrd="0" destOrd="0" presId="urn:microsoft.com/office/officeart/2005/8/layout/process1"/>
    <dgm:cxn modelId="{31A97662-1FD5-49F7-BB4F-9BE80127D2C5}" type="presOf" srcId="{25DB5797-81F4-4847-9348-D17A2691323E}" destId="{38C8C8B3-6D67-4777-A142-33625D08B54C}" srcOrd="0" destOrd="0" presId="urn:microsoft.com/office/officeart/2005/8/layout/process1"/>
    <dgm:cxn modelId="{CBD0404E-7673-4B82-AC2D-6EA8D979B1A3}" type="presOf" srcId="{4129F329-28EC-4E89-A866-ECB552B767BB}" destId="{AC6F192D-6DB8-4474-A126-F148A5E71F56}" srcOrd="1" destOrd="0" presId="urn:microsoft.com/office/officeart/2005/8/layout/process1"/>
    <dgm:cxn modelId="{598FF850-2AA6-4155-8D5E-A88FE7E40891}" type="presOf" srcId="{A955DE56-74A3-4BE1-B28A-3A16BBD27368}" destId="{8172D192-CCC3-4C94-8B29-C91D2AC79AC7}" srcOrd="1" destOrd="0" presId="urn:microsoft.com/office/officeart/2005/8/layout/process1"/>
    <dgm:cxn modelId="{BA4FFC71-4DB8-4EAE-B90D-F5627A62DBF3}" srcId="{8D4B8FB8-4D96-4DB2-8396-7A518DA952A5}" destId="{2FEABBC7-72BC-4C90-8329-2E452E508446}" srcOrd="2" destOrd="0" parTransId="{8EFC9DAF-2524-4A3A-9521-EC6816073CF7}" sibTransId="{3A27EAE9-BE6F-4D19-8940-FFEDEC2DDB07}"/>
    <dgm:cxn modelId="{4F711475-6796-4981-9DD7-1719E5F7249F}" type="presOf" srcId="{3A27EAE9-BE6F-4D19-8940-FFEDEC2DDB07}" destId="{0EBB4721-4C77-49D1-98FE-64AB257BF717}" srcOrd="0" destOrd="0" presId="urn:microsoft.com/office/officeart/2005/8/layout/process1"/>
    <dgm:cxn modelId="{38FE7D9D-DE4F-4A2F-A1E2-B654B32E58D6}" srcId="{8D4B8FB8-4D96-4DB2-8396-7A518DA952A5}" destId="{59C938ED-35F9-4788-9A28-FB1F1F407902}" srcOrd="3" destOrd="0" parTransId="{ACE7BD5D-E950-4E05-98D3-C79C604B7F56}" sibTransId="{4129F329-28EC-4E89-A866-ECB552B767BB}"/>
    <dgm:cxn modelId="{AF3431A6-4EE0-4BC2-A4FC-9105D09024DE}" type="presOf" srcId="{00717164-F10F-4470-9C20-8CF14B87E8A1}" destId="{45F11E4B-3DF5-4A6B-86E6-41F6FF193A51}" srcOrd="0" destOrd="0" presId="urn:microsoft.com/office/officeart/2005/8/layout/process1"/>
    <dgm:cxn modelId="{28875FAC-2561-4BC1-AEC4-D5349EBC904B}" type="presOf" srcId="{3A27EAE9-BE6F-4D19-8940-FFEDEC2DDB07}" destId="{DE61F73F-ED5E-4246-B7C5-98D145999D7F}" srcOrd="1" destOrd="0" presId="urn:microsoft.com/office/officeart/2005/8/layout/process1"/>
    <dgm:cxn modelId="{36F9C9B8-C601-41D7-A031-B5D41E770087}" type="presOf" srcId="{25DB5797-81F4-4847-9348-D17A2691323E}" destId="{44272282-7890-4534-A927-F447EE26F567}" srcOrd="1" destOrd="0" presId="urn:microsoft.com/office/officeart/2005/8/layout/process1"/>
    <dgm:cxn modelId="{CC7B96BE-F75C-49CF-8956-E90B2D274B46}" type="presOf" srcId="{2FEABBC7-72BC-4C90-8329-2E452E508446}" destId="{4A67FA9A-0857-440C-8D66-6BD1D1A85671}" srcOrd="0" destOrd="0" presId="urn:microsoft.com/office/officeart/2005/8/layout/process1"/>
    <dgm:cxn modelId="{C257EACF-9A64-4A31-907C-31DE762F04F1}" type="presOf" srcId="{4129F329-28EC-4E89-A866-ECB552B767BB}" destId="{F6F65DB2-C3FA-4B28-B5E4-7467DA156C6D}" srcOrd="0" destOrd="0" presId="urn:microsoft.com/office/officeart/2005/8/layout/process1"/>
    <dgm:cxn modelId="{06A908E2-8425-4EC9-80AD-F4280314086E}" type="presOf" srcId="{C2E512C4-33B5-4718-902D-91932D03496F}" destId="{EFE0D648-8C7B-42B4-BA55-792B8B019758}" srcOrd="0" destOrd="0" presId="urn:microsoft.com/office/officeart/2005/8/layout/process1"/>
    <dgm:cxn modelId="{6D5BF4E3-B859-4165-983C-C8941645F432}" srcId="{8D4B8FB8-4D96-4DB2-8396-7A518DA952A5}" destId="{DF205024-46E5-4650-ADD2-EEE5DEF652ED}" srcOrd="1" destOrd="0" parTransId="{533C0090-30DA-4185-970C-9F37A6DDF891}" sibTransId="{25DB5797-81F4-4847-9348-D17A2691323E}"/>
    <dgm:cxn modelId="{BD1D8AE7-8906-4C10-B944-52BAD0AC1FC6}" type="presOf" srcId="{A955DE56-74A3-4BE1-B28A-3A16BBD27368}" destId="{780A6D60-D483-4FB4-878D-2845761925AB}" srcOrd="0" destOrd="0" presId="urn:microsoft.com/office/officeart/2005/8/layout/process1"/>
    <dgm:cxn modelId="{A63F5B4A-1E6D-4391-9439-DB89A570B0EF}" type="presParOf" srcId="{58A02B60-B1CB-4D5C-AD9B-EB3314D5B8E2}" destId="{45F11E4B-3DF5-4A6B-86E6-41F6FF193A51}" srcOrd="0" destOrd="0" presId="urn:microsoft.com/office/officeart/2005/8/layout/process1"/>
    <dgm:cxn modelId="{4BA57D06-037D-4D4D-A37C-70802B2F5D1F}" type="presParOf" srcId="{58A02B60-B1CB-4D5C-AD9B-EB3314D5B8E2}" destId="{780A6D60-D483-4FB4-878D-2845761925AB}" srcOrd="1" destOrd="0" presId="urn:microsoft.com/office/officeart/2005/8/layout/process1"/>
    <dgm:cxn modelId="{2650C2CA-96B6-46F6-98E9-F06D511EC66D}" type="presParOf" srcId="{780A6D60-D483-4FB4-878D-2845761925AB}" destId="{8172D192-CCC3-4C94-8B29-C91D2AC79AC7}" srcOrd="0" destOrd="0" presId="urn:microsoft.com/office/officeart/2005/8/layout/process1"/>
    <dgm:cxn modelId="{4ED22BAB-5D58-467F-BA05-E655771CC0DB}" type="presParOf" srcId="{58A02B60-B1CB-4D5C-AD9B-EB3314D5B8E2}" destId="{BD0F0E9D-E747-4DB0-944A-8C7D1F06770B}" srcOrd="2" destOrd="0" presId="urn:microsoft.com/office/officeart/2005/8/layout/process1"/>
    <dgm:cxn modelId="{E5C8C692-3D4B-45E6-AE60-DDE4D9F6A54A}" type="presParOf" srcId="{58A02B60-B1CB-4D5C-AD9B-EB3314D5B8E2}" destId="{38C8C8B3-6D67-4777-A142-33625D08B54C}" srcOrd="3" destOrd="0" presId="urn:microsoft.com/office/officeart/2005/8/layout/process1"/>
    <dgm:cxn modelId="{AF6D5314-E067-462F-A007-9255415BF939}" type="presParOf" srcId="{38C8C8B3-6D67-4777-A142-33625D08B54C}" destId="{44272282-7890-4534-A927-F447EE26F567}" srcOrd="0" destOrd="0" presId="urn:microsoft.com/office/officeart/2005/8/layout/process1"/>
    <dgm:cxn modelId="{E106CB2C-1720-417F-A7CF-95D645CF21D9}" type="presParOf" srcId="{58A02B60-B1CB-4D5C-AD9B-EB3314D5B8E2}" destId="{4A67FA9A-0857-440C-8D66-6BD1D1A85671}" srcOrd="4" destOrd="0" presId="urn:microsoft.com/office/officeart/2005/8/layout/process1"/>
    <dgm:cxn modelId="{5DCC2EE9-C81D-44AF-9CED-F8CDA57CA394}" type="presParOf" srcId="{58A02B60-B1CB-4D5C-AD9B-EB3314D5B8E2}" destId="{0EBB4721-4C77-49D1-98FE-64AB257BF717}" srcOrd="5" destOrd="0" presId="urn:microsoft.com/office/officeart/2005/8/layout/process1"/>
    <dgm:cxn modelId="{A5345AD1-4D2F-40AD-8494-A7687B39505C}" type="presParOf" srcId="{0EBB4721-4C77-49D1-98FE-64AB257BF717}" destId="{DE61F73F-ED5E-4246-B7C5-98D145999D7F}" srcOrd="0" destOrd="0" presId="urn:microsoft.com/office/officeart/2005/8/layout/process1"/>
    <dgm:cxn modelId="{96100422-E12C-4970-B07F-175BDA928F35}" type="presParOf" srcId="{58A02B60-B1CB-4D5C-AD9B-EB3314D5B8E2}" destId="{1FE44AEB-33A1-4763-9049-C83D6F60AA50}" srcOrd="6" destOrd="0" presId="urn:microsoft.com/office/officeart/2005/8/layout/process1"/>
    <dgm:cxn modelId="{2EB73109-8566-4874-B2FE-1CC1B899DEFF}" type="presParOf" srcId="{58A02B60-B1CB-4D5C-AD9B-EB3314D5B8E2}" destId="{F6F65DB2-C3FA-4B28-B5E4-7467DA156C6D}" srcOrd="7" destOrd="0" presId="urn:microsoft.com/office/officeart/2005/8/layout/process1"/>
    <dgm:cxn modelId="{0BCF4A8E-6081-4773-8841-31228692F0D4}" type="presParOf" srcId="{F6F65DB2-C3FA-4B28-B5E4-7467DA156C6D}" destId="{AC6F192D-6DB8-4474-A126-F148A5E71F56}" srcOrd="0" destOrd="0" presId="urn:microsoft.com/office/officeart/2005/8/layout/process1"/>
    <dgm:cxn modelId="{72CDF0F7-BFE3-43E0-8F1C-055071C2E4A0}" type="presParOf" srcId="{58A02B60-B1CB-4D5C-AD9B-EB3314D5B8E2}" destId="{EFE0D648-8C7B-42B4-BA55-792B8B019758}" srcOrd="8"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D4B8FB8-4D96-4DB2-8396-7A518DA952A5}" type="doc">
      <dgm:prSet loTypeId="urn:microsoft.com/office/officeart/2005/8/layout/process1" loCatId="process" qsTypeId="urn:microsoft.com/office/officeart/2005/8/quickstyle/simple1" qsCatId="simple" csTypeId="urn:microsoft.com/office/officeart/2005/8/colors/accent1_1" csCatId="accent1" phldr="1"/>
      <dgm:spPr/>
      <dgm:t>
        <a:bodyPr/>
        <a:lstStyle/>
        <a:p>
          <a:endParaRPr lang="es-MX"/>
        </a:p>
      </dgm:t>
    </dgm:pt>
    <dgm:pt modelId="{2FEABBC7-72BC-4C90-8329-2E452E508446}">
      <dgm:prSet phldrT="[Texto]"/>
      <dgm:spPr/>
      <dgm:t>
        <a:bodyPr/>
        <a:lstStyle/>
        <a:p>
          <a:r>
            <a:rPr lang="es-MX" b="1" dirty="0">
              <a:latin typeface="Times New Roman" panose="02020603050405020304" pitchFamily="18" charset="0"/>
              <a:cs typeface="Times New Roman" panose="02020603050405020304" pitchFamily="18" charset="0"/>
            </a:rPr>
            <a:t>ETAPA 3</a:t>
          </a:r>
        </a:p>
        <a:p>
          <a:r>
            <a:rPr lang="es-MX" dirty="0">
              <a:latin typeface="Times New Roman" panose="02020603050405020304" pitchFamily="18" charset="0"/>
              <a:cs typeface="Times New Roman" panose="02020603050405020304" pitchFamily="18" charset="0"/>
            </a:rPr>
            <a:t>Selección de las técnicas de muestreo</a:t>
          </a:r>
        </a:p>
      </dgm:t>
    </dgm:pt>
    <dgm:pt modelId="{8EFC9DAF-2524-4A3A-9521-EC6816073CF7}" type="parTrans" cxnId="{BA4FFC71-4DB8-4EAE-B90D-F5627A62DBF3}">
      <dgm:prSet/>
      <dgm:spPr/>
      <dgm:t>
        <a:bodyPr/>
        <a:lstStyle/>
        <a:p>
          <a:endParaRPr lang="es-MX">
            <a:latin typeface="Times New Roman" panose="02020603050405020304" pitchFamily="18" charset="0"/>
            <a:cs typeface="Times New Roman" panose="02020603050405020304" pitchFamily="18" charset="0"/>
          </a:endParaRPr>
        </a:p>
      </dgm:t>
    </dgm:pt>
    <dgm:pt modelId="{3A27EAE9-BE6F-4D19-8940-FFEDEC2DDB07}" type="sibTrans" cxnId="{BA4FFC71-4DB8-4EAE-B90D-F5627A62DBF3}">
      <dgm:prSet/>
      <dgm:spPr/>
      <dgm:t>
        <a:bodyPr/>
        <a:lstStyle/>
        <a:p>
          <a:endParaRPr lang="es-MX">
            <a:latin typeface="Times New Roman" panose="02020603050405020304" pitchFamily="18" charset="0"/>
            <a:cs typeface="Times New Roman" panose="02020603050405020304" pitchFamily="18" charset="0"/>
          </a:endParaRPr>
        </a:p>
      </dgm:t>
    </dgm:pt>
    <dgm:pt modelId="{59C938ED-35F9-4788-9A28-FB1F1F407902}">
      <dgm:prSet phldrT="[Texto]"/>
      <dgm:spPr/>
      <dgm:t>
        <a:bodyPr/>
        <a:lstStyle/>
        <a:p>
          <a:r>
            <a:rPr lang="es-MX" b="1" dirty="0">
              <a:latin typeface="Times New Roman" panose="02020603050405020304" pitchFamily="18" charset="0"/>
              <a:cs typeface="Times New Roman" panose="02020603050405020304" pitchFamily="18" charset="0"/>
            </a:rPr>
            <a:t>ETAPA 4</a:t>
          </a:r>
        </a:p>
        <a:p>
          <a:r>
            <a:rPr lang="es-MX" dirty="0">
              <a:latin typeface="Times New Roman" panose="02020603050405020304" pitchFamily="18" charset="0"/>
              <a:cs typeface="Times New Roman" panose="02020603050405020304" pitchFamily="18" charset="0"/>
            </a:rPr>
            <a:t>Determinación del tamaño de la muestra</a:t>
          </a:r>
        </a:p>
      </dgm:t>
    </dgm:pt>
    <dgm:pt modelId="{ACE7BD5D-E950-4E05-98D3-C79C604B7F56}" type="parTrans" cxnId="{38FE7D9D-DE4F-4A2F-A1E2-B654B32E58D6}">
      <dgm:prSet/>
      <dgm:spPr/>
      <dgm:t>
        <a:bodyPr/>
        <a:lstStyle/>
        <a:p>
          <a:endParaRPr lang="es-MX">
            <a:latin typeface="Times New Roman" panose="02020603050405020304" pitchFamily="18" charset="0"/>
            <a:cs typeface="Times New Roman" panose="02020603050405020304" pitchFamily="18" charset="0"/>
          </a:endParaRPr>
        </a:p>
      </dgm:t>
    </dgm:pt>
    <dgm:pt modelId="{4129F329-28EC-4E89-A866-ECB552B767BB}" type="sibTrans" cxnId="{38FE7D9D-DE4F-4A2F-A1E2-B654B32E58D6}">
      <dgm:prSet/>
      <dgm:spPr/>
      <dgm:t>
        <a:bodyPr/>
        <a:lstStyle/>
        <a:p>
          <a:endParaRPr lang="es-MX">
            <a:latin typeface="Times New Roman" panose="02020603050405020304" pitchFamily="18" charset="0"/>
            <a:cs typeface="Times New Roman" panose="02020603050405020304" pitchFamily="18" charset="0"/>
          </a:endParaRPr>
        </a:p>
      </dgm:t>
    </dgm:pt>
    <dgm:pt modelId="{C2E512C4-33B5-4718-902D-91932D03496F}">
      <dgm:prSet phldrT="[Texto]"/>
      <dgm:spPr/>
      <dgm:t>
        <a:bodyPr/>
        <a:lstStyle/>
        <a:p>
          <a:r>
            <a:rPr lang="es-MX" b="1" dirty="0">
              <a:latin typeface="Times New Roman" panose="02020603050405020304" pitchFamily="18" charset="0"/>
              <a:cs typeface="Times New Roman" panose="02020603050405020304" pitchFamily="18" charset="0"/>
            </a:rPr>
            <a:t>ETAPA 5</a:t>
          </a:r>
        </a:p>
        <a:p>
          <a:r>
            <a:rPr lang="es-MX" dirty="0">
              <a:latin typeface="Times New Roman" panose="02020603050405020304" pitchFamily="18" charset="0"/>
              <a:cs typeface="Times New Roman" panose="02020603050405020304" pitchFamily="18" charset="0"/>
            </a:rPr>
            <a:t>Ejecución del proceso de muestreo</a:t>
          </a:r>
        </a:p>
      </dgm:t>
    </dgm:pt>
    <dgm:pt modelId="{02DCD470-163C-4174-870A-A8B1219FDC4F}" type="parTrans" cxnId="{F7AEBD03-0B94-40B6-A4F6-76F2F373D142}">
      <dgm:prSet/>
      <dgm:spPr/>
      <dgm:t>
        <a:bodyPr/>
        <a:lstStyle/>
        <a:p>
          <a:endParaRPr lang="es-MX">
            <a:latin typeface="Times New Roman" panose="02020603050405020304" pitchFamily="18" charset="0"/>
            <a:cs typeface="Times New Roman" panose="02020603050405020304" pitchFamily="18" charset="0"/>
          </a:endParaRPr>
        </a:p>
      </dgm:t>
    </dgm:pt>
    <dgm:pt modelId="{A617AFE4-DB8C-40B5-B865-FDBA5FFA2A31}" type="sibTrans" cxnId="{F7AEBD03-0B94-40B6-A4F6-76F2F373D142}">
      <dgm:prSet/>
      <dgm:spPr/>
      <dgm:t>
        <a:bodyPr/>
        <a:lstStyle/>
        <a:p>
          <a:endParaRPr lang="es-MX">
            <a:latin typeface="Times New Roman" panose="02020603050405020304" pitchFamily="18" charset="0"/>
            <a:cs typeface="Times New Roman" panose="02020603050405020304" pitchFamily="18" charset="0"/>
          </a:endParaRPr>
        </a:p>
      </dgm:t>
    </dgm:pt>
    <dgm:pt modelId="{DF205024-46E5-4650-ADD2-EEE5DEF652ED}">
      <dgm:prSet/>
      <dgm:spPr/>
      <dgm:t>
        <a:bodyPr/>
        <a:lstStyle/>
        <a:p>
          <a:r>
            <a:rPr lang="es-MX" b="1" dirty="0">
              <a:latin typeface="Times New Roman" panose="02020603050405020304" pitchFamily="18" charset="0"/>
              <a:cs typeface="Times New Roman" panose="02020603050405020304" pitchFamily="18" charset="0"/>
            </a:rPr>
            <a:t>ETAPA 2</a:t>
          </a:r>
        </a:p>
        <a:p>
          <a:r>
            <a:rPr lang="es-MX" dirty="0">
              <a:latin typeface="Times New Roman" panose="02020603050405020304" pitchFamily="18" charset="0"/>
              <a:cs typeface="Times New Roman" panose="02020603050405020304" pitchFamily="18" charset="0"/>
            </a:rPr>
            <a:t>Delimitar a la población</a:t>
          </a:r>
        </a:p>
      </dgm:t>
    </dgm:pt>
    <dgm:pt modelId="{533C0090-30DA-4185-970C-9F37A6DDF891}" type="parTrans" cxnId="{6D5BF4E3-B859-4165-983C-C8941645F432}">
      <dgm:prSet/>
      <dgm:spPr/>
      <dgm:t>
        <a:bodyPr/>
        <a:lstStyle/>
        <a:p>
          <a:endParaRPr lang="es-MX">
            <a:latin typeface="Times New Roman" panose="02020603050405020304" pitchFamily="18" charset="0"/>
            <a:cs typeface="Times New Roman" panose="02020603050405020304" pitchFamily="18" charset="0"/>
          </a:endParaRPr>
        </a:p>
      </dgm:t>
    </dgm:pt>
    <dgm:pt modelId="{25DB5797-81F4-4847-9348-D17A2691323E}" type="sibTrans" cxnId="{6D5BF4E3-B859-4165-983C-C8941645F432}">
      <dgm:prSet/>
      <dgm:spPr/>
      <dgm:t>
        <a:bodyPr/>
        <a:lstStyle/>
        <a:p>
          <a:endParaRPr lang="es-MX">
            <a:latin typeface="Times New Roman" panose="02020603050405020304" pitchFamily="18" charset="0"/>
            <a:cs typeface="Times New Roman" panose="02020603050405020304" pitchFamily="18" charset="0"/>
          </a:endParaRPr>
        </a:p>
      </dgm:t>
    </dgm:pt>
    <dgm:pt modelId="{00717164-F10F-4470-9C20-8CF14B87E8A1}">
      <dgm:prSet/>
      <dgm:spPr>
        <a:solidFill>
          <a:schemeClr val="accent1">
            <a:lumMod val="60000"/>
            <a:lumOff val="40000"/>
          </a:schemeClr>
        </a:solidFill>
      </dgm:spPr>
      <dgm:t>
        <a:bodyPr/>
        <a:lstStyle/>
        <a:p>
          <a:r>
            <a:rPr lang="es-MX" b="1" dirty="0">
              <a:latin typeface="Times New Roman" panose="02020603050405020304" pitchFamily="18" charset="0"/>
              <a:cs typeface="Times New Roman" panose="02020603050405020304" pitchFamily="18" charset="0"/>
            </a:rPr>
            <a:t>ETAPA 1</a:t>
          </a:r>
        </a:p>
        <a:p>
          <a:r>
            <a:rPr lang="es-MX" dirty="0">
              <a:latin typeface="Times New Roman" panose="02020603050405020304" pitchFamily="18" charset="0"/>
              <a:cs typeface="Times New Roman" panose="02020603050405020304" pitchFamily="18" charset="0"/>
            </a:rPr>
            <a:t>Definición de la población objetivo</a:t>
          </a:r>
        </a:p>
      </dgm:t>
    </dgm:pt>
    <dgm:pt modelId="{53F9A364-7E44-46FC-ADF8-336B49A2765C}" type="parTrans" cxnId="{BFA32903-08B9-49C9-90DE-E322137B589E}">
      <dgm:prSet/>
      <dgm:spPr/>
      <dgm:t>
        <a:bodyPr/>
        <a:lstStyle/>
        <a:p>
          <a:endParaRPr lang="es-MX">
            <a:latin typeface="Times New Roman" panose="02020603050405020304" pitchFamily="18" charset="0"/>
            <a:cs typeface="Times New Roman" panose="02020603050405020304" pitchFamily="18" charset="0"/>
          </a:endParaRPr>
        </a:p>
      </dgm:t>
    </dgm:pt>
    <dgm:pt modelId="{A955DE56-74A3-4BE1-B28A-3A16BBD27368}" type="sibTrans" cxnId="{BFA32903-08B9-49C9-90DE-E322137B589E}">
      <dgm:prSet/>
      <dgm:spPr/>
      <dgm:t>
        <a:bodyPr/>
        <a:lstStyle/>
        <a:p>
          <a:endParaRPr lang="es-MX">
            <a:latin typeface="Times New Roman" panose="02020603050405020304" pitchFamily="18" charset="0"/>
            <a:cs typeface="Times New Roman" panose="02020603050405020304" pitchFamily="18" charset="0"/>
          </a:endParaRPr>
        </a:p>
      </dgm:t>
    </dgm:pt>
    <dgm:pt modelId="{58A02B60-B1CB-4D5C-AD9B-EB3314D5B8E2}" type="pres">
      <dgm:prSet presAssocID="{8D4B8FB8-4D96-4DB2-8396-7A518DA952A5}" presName="Name0" presStyleCnt="0">
        <dgm:presLayoutVars>
          <dgm:dir/>
          <dgm:resizeHandles val="exact"/>
        </dgm:presLayoutVars>
      </dgm:prSet>
      <dgm:spPr/>
    </dgm:pt>
    <dgm:pt modelId="{45F11E4B-3DF5-4A6B-86E6-41F6FF193A51}" type="pres">
      <dgm:prSet presAssocID="{00717164-F10F-4470-9C20-8CF14B87E8A1}" presName="node" presStyleLbl="node1" presStyleIdx="0" presStyleCnt="5" custScaleY="212696">
        <dgm:presLayoutVars>
          <dgm:bulletEnabled val="1"/>
        </dgm:presLayoutVars>
      </dgm:prSet>
      <dgm:spPr/>
    </dgm:pt>
    <dgm:pt modelId="{780A6D60-D483-4FB4-878D-2845761925AB}" type="pres">
      <dgm:prSet presAssocID="{A955DE56-74A3-4BE1-B28A-3A16BBD27368}" presName="sibTrans" presStyleLbl="sibTrans2D1" presStyleIdx="0" presStyleCnt="4"/>
      <dgm:spPr/>
    </dgm:pt>
    <dgm:pt modelId="{8172D192-CCC3-4C94-8B29-C91D2AC79AC7}" type="pres">
      <dgm:prSet presAssocID="{A955DE56-74A3-4BE1-B28A-3A16BBD27368}" presName="connectorText" presStyleLbl="sibTrans2D1" presStyleIdx="0" presStyleCnt="4"/>
      <dgm:spPr/>
    </dgm:pt>
    <dgm:pt modelId="{BD0F0E9D-E747-4DB0-944A-8C7D1F06770B}" type="pres">
      <dgm:prSet presAssocID="{DF205024-46E5-4650-ADD2-EEE5DEF652ED}" presName="node" presStyleLbl="node1" presStyleIdx="1" presStyleCnt="5" custScaleY="212696">
        <dgm:presLayoutVars>
          <dgm:bulletEnabled val="1"/>
        </dgm:presLayoutVars>
      </dgm:prSet>
      <dgm:spPr/>
    </dgm:pt>
    <dgm:pt modelId="{38C8C8B3-6D67-4777-A142-33625D08B54C}" type="pres">
      <dgm:prSet presAssocID="{25DB5797-81F4-4847-9348-D17A2691323E}" presName="sibTrans" presStyleLbl="sibTrans2D1" presStyleIdx="1" presStyleCnt="4"/>
      <dgm:spPr/>
    </dgm:pt>
    <dgm:pt modelId="{44272282-7890-4534-A927-F447EE26F567}" type="pres">
      <dgm:prSet presAssocID="{25DB5797-81F4-4847-9348-D17A2691323E}" presName="connectorText" presStyleLbl="sibTrans2D1" presStyleIdx="1" presStyleCnt="4"/>
      <dgm:spPr/>
    </dgm:pt>
    <dgm:pt modelId="{4A67FA9A-0857-440C-8D66-6BD1D1A85671}" type="pres">
      <dgm:prSet presAssocID="{2FEABBC7-72BC-4C90-8329-2E452E508446}" presName="node" presStyleLbl="node1" presStyleIdx="2" presStyleCnt="5" custScaleY="212696">
        <dgm:presLayoutVars>
          <dgm:bulletEnabled val="1"/>
        </dgm:presLayoutVars>
      </dgm:prSet>
      <dgm:spPr/>
    </dgm:pt>
    <dgm:pt modelId="{0EBB4721-4C77-49D1-98FE-64AB257BF717}" type="pres">
      <dgm:prSet presAssocID="{3A27EAE9-BE6F-4D19-8940-FFEDEC2DDB07}" presName="sibTrans" presStyleLbl="sibTrans2D1" presStyleIdx="2" presStyleCnt="4"/>
      <dgm:spPr/>
    </dgm:pt>
    <dgm:pt modelId="{DE61F73F-ED5E-4246-B7C5-98D145999D7F}" type="pres">
      <dgm:prSet presAssocID="{3A27EAE9-BE6F-4D19-8940-FFEDEC2DDB07}" presName="connectorText" presStyleLbl="sibTrans2D1" presStyleIdx="2" presStyleCnt="4"/>
      <dgm:spPr/>
    </dgm:pt>
    <dgm:pt modelId="{1FE44AEB-33A1-4763-9049-C83D6F60AA50}" type="pres">
      <dgm:prSet presAssocID="{59C938ED-35F9-4788-9A28-FB1F1F407902}" presName="node" presStyleLbl="node1" presStyleIdx="3" presStyleCnt="5" custScaleY="212696">
        <dgm:presLayoutVars>
          <dgm:bulletEnabled val="1"/>
        </dgm:presLayoutVars>
      </dgm:prSet>
      <dgm:spPr/>
    </dgm:pt>
    <dgm:pt modelId="{F6F65DB2-C3FA-4B28-B5E4-7467DA156C6D}" type="pres">
      <dgm:prSet presAssocID="{4129F329-28EC-4E89-A866-ECB552B767BB}" presName="sibTrans" presStyleLbl="sibTrans2D1" presStyleIdx="3" presStyleCnt="4"/>
      <dgm:spPr/>
    </dgm:pt>
    <dgm:pt modelId="{AC6F192D-6DB8-4474-A126-F148A5E71F56}" type="pres">
      <dgm:prSet presAssocID="{4129F329-28EC-4E89-A866-ECB552B767BB}" presName="connectorText" presStyleLbl="sibTrans2D1" presStyleIdx="3" presStyleCnt="4"/>
      <dgm:spPr/>
    </dgm:pt>
    <dgm:pt modelId="{EFE0D648-8C7B-42B4-BA55-792B8B019758}" type="pres">
      <dgm:prSet presAssocID="{C2E512C4-33B5-4718-902D-91932D03496F}" presName="node" presStyleLbl="node1" presStyleIdx="4" presStyleCnt="5" custScaleY="212696">
        <dgm:presLayoutVars>
          <dgm:bulletEnabled val="1"/>
        </dgm:presLayoutVars>
      </dgm:prSet>
      <dgm:spPr/>
    </dgm:pt>
  </dgm:ptLst>
  <dgm:cxnLst>
    <dgm:cxn modelId="{BFA32903-08B9-49C9-90DE-E322137B589E}" srcId="{8D4B8FB8-4D96-4DB2-8396-7A518DA952A5}" destId="{00717164-F10F-4470-9C20-8CF14B87E8A1}" srcOrd="0" destOrd="0" parTransId="{53F9A364-7E44-46FC-ADF8-336B49A2765C}" sibTransId="{A955DE56-74A3-4BE1-B28A-3A16BBD27368}"/>
    <dgm:cxn modelId="{F7AEBD03-0B94-40B6-A4F6-76F2F373D142}" srcId="{8D4B8FB8-4D96-4DB2-8396-7A518DA952A5}" destId="{C2E512C4-33B5-4718-902D-91932D03496F}" srcOrd="4" destOrd="0" parTransId="{02DCD470-163C-4174-870A-A8B1219FDC4F}" sibTransId="{A617AFE4-DB8C-40B5-B865-FDBA5FFA2A31}"/>
    <dgm:cxn modelId="{84F90218-C9AF-47DF-A769-E31330B89475}" type="presOf" srcId="{59C938ED-35F9-4788-9A28-FB1F1F407902}" destId="{1FE44AEB-33A1-4763-9049-C83D6F60AA50}" srcOrd="0" destOrd="0" presId="urn:microsoft.com/office/officeart/2005/8/layout/process1"/>
    <dgm:cxn modelId="{0424491C-8A12-4649-A852-B14C4FE9C2C2}" type="presOf" srcId="{DF205024-46E5-4650-ADD2-EEE5DEF652ED}" destId="{BD0F0E9D-E747-4DB0-944A-8C7D1F06770B}" srcOrd="0" destOrd="0" presId="urn:microsoft.com/office/officeart/2005/8/layout/process1"/>
    <dgm:cxn modelId="{F00DAD27-609C-40BB-B596-BE3CD2E4264A}" type="presOf" srcId="{8D4B8FB8-4D96-4DB2-8396-7A518DA952A5}" destId="{58A02B60-B1CB-4D5C-AD9B-EB3314D5B8E2}" srcOrd="0" destOrd="0" presId="urn:microsoft.com/office/officeart/2005/8/layout/process1"/>
    <dgm:cxn modelId="{31A97662-1FD5-49F7-BB4F-9BE80127D2C5}" type="presOf" srcId="{25DB5797-81F4-4847-9348-D17A2691323E}" destId="{38C8C8B3-6D67-4777-A142-33625D08B54C}" srcOrd="0" destOrd="0" presId="urn:microsoft.com/office/officeart/2005/8/layout/process1"/>
    <dgm:cxn modelId="{CBD0404E-7673-4B82-AC2D-6EA8D979B1A3}" type="presOf" srcId="{4129F329-28EC-4E89-A866-ECB552B767BB}" destId="{AC6F192D-6DB8-4474-A126-F148A5E71F56}" srcOrd="1" destOrd="0" presId="urn:microsoft.com/office/officeart/2005/8/layout/process1"/>
    <dgm:cxn modelId="{598FF850-2AA6-4155-8D5E-A88FE7E40891}" type="presOf" srcId="{A955DE56-74A3-4BE1-B28A-3A16BBD27368}" destId="{8172D192-CCC3-4C94-8B29-C91D2AC79AC7}" srcOrd="1" destOrd="0" presId="urn:microsoft.com/office/officeart/2005/8/layout/process1"/>
    <dgm:cxn modelId="{BA4FFC71-4DB8-4EAE-B90D-F5627A62DBF3}" srcId="{8D4B8FB8-4D96-4DB2-8396-7A518DA952A5}" destId="{2FEABBC7-72BC-4C90-8329-2E452E508446}" srcOrd="2" destOrd="0" parTransId="{8EFC9DAF-2524-4A3A-9521-EC6816073CF7}" sibTransId="{3A27EAE9-BE6F-4D19-8940-FFEDEC2DDB07}"/>
    <dgm:cxn modelId="{4F711475-6796-4981-9DD7-1719E5F7249F}" type="presOf" srcId="{3A27EAE9-BE6F-4D19-8940-FFEDEC2DDB07}" destId="{0EBB4721-4C77-49D1-98FE-64AB257BF717}" srcOrd="0" destOrd="0" presId="urn:microsoft.com/office/officeart/2005/8/layout/process1"/>
    <dgm:cxn modelId="{38FE7D9D-DE4F-4A2F-A1E2-B654B32E58D6}" srcId="{8D4B8FB8-4D96-4DB2-8396-7A518DA952A5}" destId="{59C938ED-35F9-4788-9A28-FB1F1F407902}" srcOrd="3" destOrd="0" parTransId="{ACE7BD5D-E950-4E05-98D3-C79C604B7F56}" sibTransId="{4129F329-28EC-4E89-A866-ECB552B767BB}"/>
    <dgm:cxn modelId="{AF3431A6-4EE0-4BC2-A4FC-9105D09024DE}" type="presOf" srcId="{00717164-F10F-4470-9C20-8CF14B87E8A1}" destId="{45F11E4B-3DF5-4A6B-86E6-41F6FF193A51}" srcOrd="0" destOrd="0" presId="urn:microsoft.com/office/officeart/2005/8/layout/process1"/>
    <dgm:cxn modelId="{28875FAC-2561-4BC1-AEC4-D5349EBC904B}" type="presOf" srcId="{3A27EAE9-BE6F-4D19-8940-FFEDEC2DDB07}" destId="{DE61F73F-ED5E-4246-B7C5-98D145999D7F}" srcOrd="1" destOrd="0" presId="urn:microsoft.com/office/officeart/2005/8/layout/process1"/>
    <dgm:cxn modelId="{36F9C9B8-C601-41D7-A031-B5D41E770087}" type="presOf" srcId="{25DB5797-81F4-4847-9348-D17A2691323E}" destId="{44272282-7890-4534-A927-F447EE26F567}" srcOrd="1" destOrd="0" presId="urn:microsoft.com/office/officeart/2005/8/layout/process1"/>
    <dgm:cxn modelId="{CC7B96BE-F75C-49CF-8956-E90B2D274B46}" type="presOf" srcId="{2FEABBC7-72BC-4C90-8329-2E452E508446}" destId="{4A67FA9A-0857-440C-8D66-6BD1D1A85671}" srcOrd="0" destOrd="0" presId="urn:microsoft.com/office/officeart/2005/8/layout/process1"/>
    <dgm:cxn modelId="{C257EACF-9A64-4A31-907C-31DE762F04F1}" type="presOf" srcId="{4129F329-28EC-4E89-A866-ECB552B767BB}" destId="{F6F65DB2-C3FA-4B28-B5E4-7467DA156C6D}" srcOrd="0" destOrd="0" presId="urn:microsoft.com/office/officeart/2005/8/layout/process1"/>
    <dgm:cxn modelId="{06A908E2-8425-4EC9-80AD-F4280314086E}" type="presOf" srcId="{C2E512C4-33B5-4718-902D-91932D03496F}" destId="{EFE0D648-8C7B-42B4-BA55-792B8B019758}" srcOrd="0" destOrd="0" presId="urn:microsoft.com/office/officeart/2005/8/layout/process1"/>
    <dgm:cxn modelId="{6D5BF4E3-B859-4165-983C-C8941645F432}" srcId="{8D4B8FB8-4D96-4DB2-8396-7A518DA952A5}" destId="{DF205024-46E5-4650-ADD2-EEE5DEF652ED}" srcOrd="1" destOrd="0" parTransId="{533C0090-30DA-4185-970C-9F37A6DDF891}" sibTransId="{25DB5797-81F4-4847-9348-D17A2691323E}"/>
    <dgm:cxn modelId="{BD1D8AE7-8906-4C10-B944-52BAD0AC1FC6}" type="presOf" srcId="{A955DE56-74A3-4BE1-B28A-3A16BBD27368}" destId="{780A6D60-D483-4FB4-878D-2845761925AB}" srcOrd="0" destOrd="0" presId="urn:microsoft.com/office/officeart/2005/8/layout/process1"/>
    <dgm:cxn modelId="{A63F5B4A-1E6D-4391-9439-DB89A570B0EF}" type="presParOf" srcId="{58A02B60-B1CB-4D5C-AD9B-EB3314D5B8E2}" destId="{45F11E4B-3DF5-4A6B-86E6-41F6FF193A51}" srcOrd="0" destOrd="0" presId="urn:microsoft.com/office/officeart/2005/8/layout/process1"/>
    <dgm:cxn modelId="{4BA57D06-037D-4D4D-A37C-70802B2F5D1F}" type="presParOf" srcId="{58A02B60-B1CB-4D5C-AD9B-EB3314D5B8E2}" destId="{780A6D60-D483-4FB4-878D-2845761925AB}" srcOrd="1" destOrd="0" presId="urn:microsoft.com/office/officeart/2005/8/layout/process1"/>
    <dgm:cxn modelId="{2650C2CA-96B6-46F6-98E9-F06D511EC66D}" type="presParOf" srcId="{780A6D60-D483-4FB4-878D-2845761925AB}" destId="{8172D192-CCC3-4C94-8B29-C91D2AC79AC7}" srcOrd="0" destOrd="0" presId="urn:microsoft.com/office/officeart/2005/8/layout/process1"/>
    <dgm:cxn modelId="{4ED22BAB-5D58-467F-BA05-E655771CC0DB}" type="presParOf" srcId="{58A02B60-B1CB-4D5C-AD9B-EB3314D5B8E2}" destId="{BD0F0E9D-E747-4DB0-944A-8C7D1F06770B}" srcOrd="2" destOrd="0" presId="urn:microsoft.com/office/officeart/2005/8/layout/process1"/>
    <dgm:cxn modelId="{E5C8C692-3D4B-45E6-AE60-DDE4D9F6A54A}" type="presParOf" srcId="{58A02B60-B1CB-4D5C-AD9B-EB3314D5B8E2}" destId="{38C8C8B3-6D67-4777-A142-33625D08B54C}" srcOrd="3" destOrd="0" presId="urn:microsoft.com/office/officeart/2005/8/layout/process1"/>
    <dgm:cxn modelId="{AF6D5314-E067-462F-A007-9255415BF939}" type="presParOf" srcId="{38C8C8B3-6D67-4777-A142-33625D08B54C}" destId="{44272282-7890-4534-A927-F447EE26F567}" srcOrd="0" destOrd="0" presId="urn:microsoft.com/office/officeart/2005/8/layout/process1"/>
    <dgm:cxn modelId="{E106CB2C-1720-417F-A7CF-95D645CF21D9}" type="presParOf" srcId="{58A02B60-B1CB-4D5C-AD9B-EB3314D5B8E2}" destId="{4A67FA9A-0857-440C-8D66-6BD1D1A85671}" srcOrd="4" destOrd="0" presId="urn:microsoft.com/office/officeart/2005/8/layout/process1"/>
    <dgm:cxn modelId="{5DCC2EE9-C81D-44AF-9CED-F8CDA57CA394}" type="presParOf" srcId="{58A02B60-B1CB-4D5C-AD9B-EB3314D5B8E2}" destId="{0EBB4721-4C77-49D1-98FE-64AB257BF717}" srcOrd="5" destOrd="0" presId="urn:microsoft.com/office/officeart/2005/8/layout/process1"/>
    <dgm:cxn modelId="{A5345AD1-4D2F-40AD-8494-A7687B39505C}" type="presParOf" srcId="{0EBB4721-4C77-49D1-98FE-64AB257BF717}" destId="{DE61F73F-ED5E-4246-B7C5-98D145999D7F}" srcOrd="0" destOrd="0" presId="urn:microsoft.com/office/officeart/2005/8/layout/process1"/>
    <dgm:cxn modelId="{96100422-E12C-4970-B07F-175BDA928F35}" type="presParOf" srcId="{58A02B60-B1CB-4D5C-AD9B-EB3314D5B8E2}" destId="{1FE44AEB-33A1-4763-9049-C83D6F60AA50}" srcOrd="6" destOrd="0" presId="urn:microsoft.com/office/officeart/2005/8/layout/process1"/>
    <dgm:cxn modelId="{2EB73109-8566-4874-B2FE-1CC1B899DEFF}" type="presParOf" srcId="{58A02B60-B1CB-4D5C-AD9B-EB3314D5B8E2}" destId="{F6F65DB2-C3FA-4B28-B5E4-7467DA156C6D}" srcOrd="7" destOrd="0" presId="urn:microsoft.com/office/officeart/2005/8/layout/process1"/>
    <dgm:cxn modelId="{0BCF4A8E-6081-4773-8841-31228692F0D4}" type="presParOf" srcId="{F6F65DB2-C3FA-4B28-B5E4-7467DA156C6D}" destId="{AC6F192D-6DB8-4474-A126-F148A5E71F56}" srcOrd="0" destOrd="0" presId="urn:microsoft.com/office/officeart/2005/8/layout/process1"/>
    <dgm:cxn modelId="{72CDF0F7-BFE3-43E0-8F1C-055071C2E4A0}" type="presParOf" srcId="{58A02B60-B1CB-4D5C-AD9B-EB3314D5B8E2}" destId="{EFE0D648-8C7B-42B4-BA55-792B8B019758}"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D4B8FB8-4D96-4DB2-8396-7A518DA952A5}" type="doc">
      <dgm:prSet loTypeId="urn:microsoft.com/office/officeart/2005/8/layout/process1" loCatId="process" qsTypeId="urn:microsoft.com/office/officeart/2005/8/quickstyle/simple1" qsCatId="simple" csTypeId="urn:microsoft.com/office/officeart/2005/8/colors/accent1_1" csCatId="accent1" phldr="1"/>
      <dgm:spPr/>
      <dgm:t>
        <a:bodyPr/>
        <a:lstStyle/>
        <a:p>
          <a:endParaRPr lang="es-MX"/>
        </a:p>
      </dgm:t>
    </dgm:pt>
    <dgm:pt modelId="{2FEABBC7-72BC-4C90-8329-2E452E508446}">
      <dgm:prSet phldrT="[Texto]"/>
      <dgm:spPr/>
      <dgm:t>
        <a:bodyPr/>
        <a:lstStyle/>
        <a:p>
          <a:r>
            <a:rPr lang="es-MX" b="1" dirty="0">
              <a:latin typeface="Times New Roman" panose="02020603050405020304" pitchFamily="18" charset="0"/>
              <a:cs typeface="Times New Roman" panose="02020603050405020304" pitchFamily="18" charset="0"/>
            </a:rPr>
            <a:t>ETAPA 3</a:t>
          </a:r>
        </a:p>
        <a:p>
          <a:r>
            <a:rPr lang="es-MX" dirty="0">
              <a:latin typeface="Times New Roman" panose="02020603050405020304" pitchFamily="18" charset="0"/>
              <a:cs typeface="Times New Roman" panose="02020603050405020304" pitchFamily="18" charset="0"/>
            </a:rPr>
            <a:t>Selección de las técnicas de muestreo</a:t>
          </a:r>
        </a:p>
      </dgm:t>
    </dgm:pt>
    <dgm:pt modelId="{8EFC9DAF-2524-4A3A-9521-EC6816073CF7}" type="parTrans" cxnId="{BA4FFC71-4DB8-4EAE-B90D-F5627A62DBF3}">
      <dgm:prSet/>
      <dgm:spPr/>
      <dgm:t>
        <a:bodyPr/>
        <a:lstStyle/>
        <a:p>
          <a:endParaRPr lang="es-MX">
            <a:latin typeface="Times New Roman" panose="02020603050405020304" pitchFamily="18" charset="0"/>
            <a:cs typeface="Times New Roman" panose="02020603050405020304" pitchFamily="18" charset="0"/>
          </a:endParaRPr>
        </a:p>
      </dgm:t>
    </dgm:pt>
    <dgm:pt modelId="{3A27EAE9-BE6F-4D19-8940-FFEDEC2DDB07}" type="sibTrans" cxnId="{BA4FFC71-4DB8-4EAE-B90D-F5627A62DBF3}">
      <dgm:prSet/>
      <dgm:spPr/>
      <dgm:t>
        <a:bodyPr/>
        <a:lstStyle/>
        <a:p>
          <a:endParaRPr lang="es-MX">
            <a:latin typeface="Times New Roman" panose="02020603050405020304" pitchFamily="18" charset="0"/>
            <a:cs typeface="Times New Roman" panose="02020603050405020304" pitchFamily="18" charset="0"/>
          </a:endParaRPr>
        </a:p>
      </dgm:t>
    </dgm:pt>
    <dgm:pt modelId="{59C938ED-35F9-4788-9A28-FB1F1F407902}">
      <dgm:prSet phldrT="[Texto]"/>
      <dgm:spPr/>
      <dgm:t>
        <a:bodyPr/>
        <a:lstStyle/>
        <a:p>
          <a:r>
            <a:rPr lang="es-MX" b="1" dirty="0">
              <a:latin typeface="Times New Roman" panose="02020603050405020304" pitchFamily="18" charset="0"/>
              <a:cs typeface="Times New Roman" panose="02020603050405020304" pitchFamily="18" charset="0"/>
            </a:rPr>
            <a:t>ETAPA 4</a:t>
          </a:r>
        </a:p>
        <a:p>
          <a:r>
            <a:rPr lang="es-MX" dirty="0">
              <a:latin typeface="Times New Roman" panose="02020603050405020304" pitchFamily="18" charset="0"/>
              <a:cs typeface="Times New Roman" panose="02020603050405020304" pitchFamily="18" charset="0"/>
            </a:rPr>
            <a:t>Determinación del tamaño de la muestra</a:t>
          </a:r>
        </a:p>
      </dgm:t>
    </dgm:pt>
    <dgm:pt modelId="{ACE7BD5D-E950-4E05-98D3-C79C604B7F56}" type="parTrans" cxnId="{38FE7D9D-DE4F-4A2F-A1E2-B654B32E58D6}">
      <dgm:prSet/>
      <dgm:spPr/>
      <dgm:t>
        <a:bodyPr/>
        <a:lstStyle/>
        <a:p>
          <a:endParaRPr lang="es-MX">
            <a:latin typeface="Times New Roman" panose="02020603050405020304" pitchFamily="18" charset="0"/>
            <a:cs typeface="Times New Roman" panose="02020603050405020304" pitchFamily="18" charset="0"/>
          </a:endParaRPr>
        </a:p>
      </dgm:t>
    </dgm:pt>
    <dgm:pt modelId="{4129F329-28EC-4E89-A866-ECB552B767BB}" type="sibTrans" cxnId="{38FE7D9D-DE4F-4A2F-A1E2-B654B32E58D6}">
      <dgm:prSet/>
      <dgm:spPr/>
      <dgm:t>
        <a:bodyPr/>
        <a:lstStyle/>
        <a:p>
          <a:endParaRPr lang="es-MX">
            <a:latin typeface="Times New Roman" panose="02020603050405020304" pitchFamily="18" charset="0"/>
            <a:cs typeface="Times New Roman" panose="02020603050405020304" pitchFamily="18" charset="0"/>
          </a:endParaRPr>
        </a:p>
      </dgm:t>
    </dgm:pt>
    <dgm:pt modelId="{C2E512C4-33B5-4718-902D-91932D03496F}">
      <dgm:prSet phldrT="[Texto]"/>
      <dgm:spPr/>
      <dgm:t>
        <a:bodyPr/>
        <a:lstStyle/>
        <a:p>
          <a:r>
            <a:rPr lang="es-MX" b="1" dirty="0">
              <a:latin typeface="Times New Roman" panose="02020603050405020304" pitchFamily="18" charset="0"/>
              <a:cs typeface="Times New Roman" panose="02020603050405020304" pitchFamily="18" charset="0"/>
            </a:rPr>
            <a:t>ETAPA 5</a:t>
          </a:r>
        </a:p>
        <a:p>
          <a:r>
            <a:rPr lang="es-MX" dirty="0">
              <a:latin typeface="Times New Roman" panose="02020603050405020304" pitchFamily="18" charset="0"/>
              <a:cs typeface="Times New Roman" panose="02020603050405020304" pitchFamily="18" charset="0"/>
            </a:rPr>
            <a:t>Ejecución del proceso de muestreo</a:t>
          </a:r>
        </a:p>
      </dgm:t>
    </dgm:pt>
    <dgm:pt modelId="{02DCD470-163C-4174-870A-A8B1219FDC4F}" type="parTrans" cxnId="{F7AEBD03-0B94-40B6-A4F6-76F2F373D142}">
      <dgm:prSet/>
      <dgm:spPr/>
      <dgm:t>
        <a:bodyPr/>
        <a:lstStyle/>
        <a:p>
          <a:endParaRPr lang="es-MX">
            <a:latin typeface="Times New Roman" panose="02020603050405020304" pitchFamily="18" charset="0"/>
            <a:cs typeface="Times New Roman" panose="02020603050405020304" pitchFamily="18" charset="0"/>
          </a:endParaRPr>
        </a:p>
      </dgm:t>
    </dgm:pt>
    <dgm:pt modelId="{A617AFE4-DB8C-40B5-B865-FDBA5FFA2A31}" type="sibTrans" cxnId="{F7AEBD03-0B94-40B6-A4F6-76F2F373D142}">
      <dgm:prSet/>
      <dgm:spPr/>
      <dgm:t>
        <a:bodyPr/>
        <a:lstStyle/>
        <a:p>
          <a:endParaRPr lang="es-MX">
            <a:latin typeface="Times New Roman" panose="02020603050405020304" pitchFamily="18" charset="0"/>
            <a:cs typeface="Times New Roman" panose="02020603050405020304" pitchFamily="18" charset="0"/>
          </a:endParaRPr>
        </a:p>
      </dgm:t>
    </dgm:pt>
    <dgm:pt modelId="{DF205024-46E5-4650-ADD2-EEE5DEF652ED}">
      <dgm:prSet/>
      <dgm:spPr>
        <a:solidFill>
          <a:schemeClr val="accent1">
            <a:lumMod val="60000"/>
            <a:lumOff val="40000"/>
          </a:schemeClr>
        </a:solidFill>
      </dgm:spPr>
      <dgm:t>
        <a:bodyPr/>
        <a:lstStyle/>
        <a:p>
          <a:r>
            <a:rPr lang="es-MX" b="1" dirty="0">
              <a:latin typeface="Times New Roman" panose="02020603050405020304" pitchFamily="18" charset="0"/>
              <a:cs typeface="Times New Roman" panose="02020603050405020304" pitchFamily="18" charset="0"/>
            </a:rPr>
            <a:t>ETAPA 2</a:t>
          </a:r>
        </a:p>
        <a:p>
          <a:r>
            <a:rPr lang="es-MX" dirty="0">
              <a:latin typeface="Times New Roman" panose="02020603050405020304" pitchFamily="18" charset="0"/>
              <a:cs typeface="Times New Roman" panose="02020603050405020304" pitchFamily="18" charset="0"/>
            </a:rPr>
            <a:t>Delimitar a la población</a:t>
          </a:r>
        </a:p>
      </dgm:t>
    </dgm:pt>
    <dgm:pt modelId="{533C0090-30DA-4185-970C-9F37A6DDF891}" type="parTrans" cxnId="{6D5BF4E3-B859-4165-983C-C8941645F432}">
      <dgm:prSet/>
      <dgm:spPr/>
      <dgm:t>
        <a:bodyPr/>
        <a:lstStyle/>
        <a:p>
          <a:endParaRPr lang="es-MX">
            <a:latin typeface="Times New Roman" panose="02020603050405020304" pitchFamily="18" charset="0"/>
            <a:cs typeface="Times New Roman" panose="02020603050405020304" pitchFamily="18" charset="0"/>
          </a:endParaRPr>
        </a:p>
      </dgm:t>
    </dgm:pt>
    <dgm:pt modelId="{25DB5797-81F4-4847-9348-D17A2691323E}" type="sibTrans" cxnId="{6D5BF4E3-B859-4165-983C-C8941645F432}">
      <dgm:prSet/>
      <dgm:spPr/>
      <dgm:t>
        <a:bodyPr/>
        <a:lstStyle/>
        <a:p>
          <a:endParaRPr lang="es-MX">
            <a:latin typeface="Times New Roman" panose="02020603050405020304" pitchFamily="18" charset="0"/>
            <a:cs typeface="Times New Roman" panose="02020603050405020304" pitchFamily="18" charset="0"/>
          </a:endParaRPr>
        </a:p>
      </dgm:t>
    </dgm:pt>
    <dgm:pt modelId="{00717164-F10F-4470-9C20-8CF14B87E8A1}">
      <dgm:prSet/>
      <dgm:spPr>
        <a:solidFill>
          <a:schemeClr val="accent1">
            <a:lumMod val="60000"/>
            <a:lumOff val="40000"/>
          </a:schemeClr>
        </a:solidFill>
      </dgm:spPr>
      <dgm:t>
        <a:bodyPr/>
        <a:lstStyle/>
        <a:p>
          <a:r>
            <a:rPr lang="es-MX" b="1" dirty="0">
              <a:latin typeface="Times New Roman" panose="02020603050405020304" pitchFamily="18" charset="0"/>
              <a:cs typeface="Times New Roman" panose="02020603050405020304" pitchFamily="18" charset="0"/>
            </a:rPr>
            <a:t>ETAPA 1</a:t>
          </a:r>
        </a:p>
        <a:p>
          <a:r>
            <a:rPr lang="es-MX" dirty="0">
              <a:latin typeface="Times New Roman" panose="02020603050405020304" pitchFamily="18" charset="0"/>
              <a:cs typeface="Times New Roman" panose="02020603050405020304" pitchFamily="18" charset="0"/>
            </a:rPr>
            <a:t>Definición de la población objetivo</a:t>
          </a:r>
        </a:p>
      </dgm:t>
    </dgm:pt>
    <dgm:pt modelId="{53F9A364-7E44-46FC-ADF8-336B49A2765C}" type="parTrans" cxnId="{BFA32903-08B9-49C9-90DE-E322137B589E}">
      <dgm:prSet/>
      <dgm:spPr/>
      <dgm:t>
        <a:bodyPr/>
        <a:lstStyle/>
        <a:p>
          <a:endParaRPr lang="es-MX">
            <a:latin typeface="Times New Roman" panose="02020603050405020304" pitchFamily="18" charset="0"/>
            <a:cs typeface="Times New Roman" panose="02020603050405020304" pitchFamily="18" charset="0"/>
          </a:endParaRPr>
        </a:p>
      </dgm:t>
    </dgm:pt>
    <dgm:pt modelId="{A955DE56-74A3-4BE1-B28A-3A16BBD27368}" type="sibTrans" cxnId="{BFA32903-08B9-49C9-90DE-E322137B589E}">
      <dgm:prSet/>
      <dgm:spPr/>
      <dgm:t>
        <a:bodyPr/>
        <a:lstStyle/>
        <a:p>
          <a:endParaRPr lang="es-MX">
            <a:latin typeface="Times New Roman" panose="02020603050405020304" pitchFamily="18" charset="0"/>
            <a:cs typeface="Times New Roman" panose="02020603050405020304" pitchFamily="18" charset="0"/>
          </a:endParaRPr>
        </a:p>
      </dgm:t>
    </dgm:pt>
    <dgm:pt modelId="{58A02B60-B1CB-4D5C-AD9B-EB3314D5B8E2}" type="pres">
      <dgm:prSet presAssocID="{8D4B8FB8-4D96-4DB2-8396-7A518DA952A5}" presName="Name0" presStyleCnt="0">
        <dgm:presLayoutVars>
          <dgm:dir/>
          <dgm:resizeHandles val="exact"/>
        </dgm:presLayoutVars>
      </dgm:prSet>
      <dgm:spPr/>
    </dgm:pt>
    <dgm:pt modelId="{45F11E4B-3DF5-4A6B-86E6-41F6FF193A51}" type="pres">
      <dgm:prSet presAssocID="{00717164-F10F-4470-9C20-8CF14B87E8A1}" presName="node" presStyleLbl="node1" presStyleIdx="0" presStyleCnt="5" custScaleY="212696">
        <dgm:presLayoutVars>
          <dgm:bulletEnabled val="1"/>
        </dgm:presLayoutVars>
      </dgm:prSet>
      <dgm:spPr/>
    </dgm:pt>
    <dgm:pt modelId="{780A6D60-D483-4FB4-878D-2845761925AB}" type="pres">
      <dgm:prSet presAssocID="{A955DE56-74A3-4BE1-B28A-3A16BBD27368}" presName="sibTrans" presStyleLbl="sibTrans2D1" presStyleIdx="0" presStyleCnt="4"/>
      <dgm:spPr/>
    </dgm:pt>
    <dgm:pt modelId="{8172D192-CCC3-4C94-8B29-C91D2AC79AC7}" type="pres">
      <dgm:prSet presAssocID="{A955DE56-74A3-4BE1-B28A-3A16BBD27368}" presName="connectorText" presStyleLbl="sibTrans2D1" presStyleIdx="0" presStyleCnt="4"/>
      <dgm:spPr/>
    </dgm:pt>
    <dgm:pt modelId="{BD0F0E9D-E747-4DB0-944A-8C7D1F06770B}" type="pres">
      <dgm:prSet presAssocID="{DF205024-46E5-4650-ADD2-EEE5DEF652ED}" presName="node" presStyleLbl="node1" presStyleIdx="1" presStyleCnt="5" custScaleY="212696">
        <dgm:presLayoutVars>
          <dgm:bulletEnabled val="1"/>
        </dgm:presLayoutVars>
      </dgm:prSet>
      <dgm:spPr/>
    </dgm:pt>
    <dgm:pt modelId="{38C8C8B3-6D67-4777-A142-33625D08B54C}" type="pres">
      <dgm:prSet presAssocID="{25DB5797-81F4-4847-9348-D17A2691323E}" presName="sibTrans" presStyleLbl="sibTrans2D1" presStyleIdx="1" presStyleCnt="4"/>
      <dgm:spPr/>
    </dgm:pt>
    <dgm:pt modelId="{44272282-7890-4534-A927-F447EE26F567}" type="pres">
      <dgm:prSet presAssocID="{25DB5797-81F4-4847-9348-D17A2691323E}" presName="connectorText" presStyleLbl="sibTrans2D1" presStyleIdx="1" presStyleCnt="4"/>
      <dgm:spPr/>
    </dgm:pt>
    <dgm:pt modelId="{4A67FA9A-0857-440C-8D66-6BD1D1A85671}" type="pres">
      <dgm:prSet presAssocID="{2FEABBC7-72BC-4C90-8329-2E452E508446}" presName="node" presStyleLbl="node1" presStyleIdx="2" presStyleCnt="5" custScaleY="212696">
        <dgm:presLayoutVars>
          <dgm:bulletEnabled val="1"/>
        </dgm:presLayoutVars>
      </dgm:prSet>
      <dgm:spPr/>
    </dgm:pt>
    <dgm:pt modelId="{0EBB4721-4C77-49D1-98FE-64AB257BF717}" type="pres">
      <dgm:prSet presAssocID="{3A27EAE9-BE6F-4D19-8940-FFEDEC2DDB07}" presName="sibTrans" presStyleLbl="sibTrans2D1" presStyleIdx="2" presStyleCnt="4"/>
      <dgm:spPr/>
    </dgm:pt>
    <dgm:pt modelId="{DE61F73F-ED5E-4246-B7C5-98D145999D7F}" type="pres">
      <dgm:prSet presAssocID="{3A27EAE9-BE6F-4D19-8940-FFEDEC2DDB07}" presName="connectorText" presStyleLbl="sibTrans2D1" presStyleIdx="2" presStyleCnt="4"/>
      <dgm:spPr/>
    </dgm:pt>
    <dgm:pt modelId="{1FE44AEB-33A1-4763-9049-C83D6F60AA50}" type="pres">
      <dgm:prSet presAssocID="{59C938ED-35F9-4788-9A28-FB1F1F407902}" presName="node" presStyleLbl="node1" presStyleIdx="3" presStyleCnt="5" custScaleY="212696">
        <dgm:presLayoutVars>
          <dgm:bulletEnabled val="1"/>
        </dgm:presLayoutVars>
      </dgm:prSet>
      <dgm:spPr/>
    </dgm:pt>
    <dgm:pt modelId="{F6F65DB2-C3FA-4B28-B5E4-7467DA156C6D}" type="pres">
      <dgm:prSet presAssocID="{4129F329-28EC-4E89-A866-ECB552B767BB}" presName="sibTrans" presStyleLbl="sibTrans2D1" presStyleIdx="3" presStyleCnt="4"/>
      <dgm:spPr/>
    </dgm:pt>
    <dgm:pt modelId="{AC6F192D-6DB8-4474-A126-F148A5E71F56}" type="pres">
      <dgm:prSet presAssocID="{4129F329-28EC-4E89-A866-ECB552B767BB}" presName="connectorText" presStyleLbl="sibTrans2D1" presStyleIdx="3" presStyleCnt="4"/>
      <dgm:spPr/>
    </dgm:pt>
    <dgm:pt modelId="{EFE0D648-8C7B-42B4-BA55-792B8B019758}" type="pres">
      <dgm:prSet presAssocID="{C2E512C4-33B5-4718-902D-91932D03496F}" presName="node" presStyleLbl="node1" presStyleIdx="4" presStyleCnt="5" custScaleY="212696">
        <dgm:presLayoutVars>
          <dgm:bulletEnabled val="1"/>
        </dgm:presLayoutVars>
      </dgm:prSet>
      <dgm:spPr/>
    </dgm:pt>
  </dgm:ptLst>
  <dgm:cxnLst>
    <dgm:cxn modelId="{BFA32903-08B9-49C9-90DE-E322137B589E}" srcId="{8D4B8FB8-4D96-4DB2-8396-7A518DA952A5}" destId="{00717164-F10F-4470-9C20-8CF14B87E8A1}" srcOrd="0" destOrd="0" parTransId="{53F9A364-7E44-46FC-ADF8-336B49A2765C}" sibTransId="{A955DE56-74A3-4BE1-B28A-3A16BBD27368}"/>
    <dgm:cxn modelId="{F7AEBD03-0B94-40B6-A4F6-76F2F373D142}" srcId="{8D4B8FB8-4D96-4DB2-8396-7A518DA952A5}" destId="{C2E512C4-33B5-4718-902D-91932D03496F}" srcOrd="4" destOrd="0" parTransId="{02DCD470-163C-4174-870A-A8B1219FDC4F}" sibTransId="{A617AFE4-DB8C-40B5-B865-FDBA5FFA2A31}"/>
    <dgm:cxn modelId="{84F90218-C9AF-47DF-A769-E31330B89475}" type="presOf" srcId="{59C938ED-35F9-4788-9A28-FB1F1F407902}" destId="{1FE44AEB-33A1-4763-9049-C83D6F60AA50}" srcOrd="0" destOrd="0" presId="urn:microsoft.com/office/officeart/2005/8/layout/process1"/>
    <dgm:cxn modelId="{0424491C-8A12-4649-A852-B14C4FE9C2C2}" type="presOf" srcId="{DF205024-46E5-4650-ADD2-EEE5DEF652ED}" destId="{BD0F0E9D-E747-4DB0-944A-8C7D1F06770B}" srcOrd="0" destOrd="0" presId="urn:microsoft.com/office/officeart/2005/8/layout/process1"/>
    <dgm:cxn modelId="{F00DAD27-609C-40BB-B596-BE3CD2E4264A}" type="presOf" srcId="{8D4B8FB8-4D96-4DB2-8396-7A518DA952A5}" destId="{58A02B60-B1CB-4D5C-AD9B-EB3314D5B8E2}" srcOrd="0" destOrd="0" presId="urn:microsoft.com/office/officeart/2005/8/layout/process1"/>
    <dgm:cxn modelId="{31A97662-1FD5-49F7-BB4F-9BE80127D2C5}" type="presOf" srcId="{25DB5797-81F4-4847-9348-D17A2691323E}" destId="{38C8C8B3-6D67-4777-A142-33625D08B54C}" srcOrd="0" destOrd="0" presId="urn:microsoft.com/office/officeart/2005/8/layout/process1"/>
    <dgm:cxn modelId="{CBD0404E-7673-4B82-AC2D-6EA8D979B1A3}" type="presOf" srcId="{4129F329-28EC-4E89-A866-ECB552B767BB}" destId="{AC6F192D-6DB8-4474-A126-F148A5E71F56}" srcOrd="1" destOrd="0" presId="urn:microsoft.com/office/officeart/2005/8/layout/process1"/>
    <dgm:cxn modelId="{598FF850-2AA6-4155-8D5E-A88FE7E40891}" type="presOf" srcId="{A955DE56-74A3-4BE1-B28A-3A16BBD27368}" destId="{8172D192-CCC3-4C94-8B29-C91D2AC79AC7}" srcOrd="1" destOrd="0" presId="urn:microsoft.com/office/officeart/2005/8/layout/process1"/>
    <dgm:cxn modelId="{BA4FFC71-4DB8-4EAE-B90D-F5627A62DBF3}" srcId="{8D4B8FB8-4D96-4DB2-8396-7A518DA952A5}" destId="{2FEABBC7-72BC-4C90-8329-2E452E508446}" srcOrd="2" destOrd="0" parTransId="{8EFC9DAF-2524-4A3A-9521-EC6816073CF7}" sibTransId="{3A27EAE9-BE6F-4D19-8940-FFEDEC2DDB07}"/>
    <dgm:cxn modelId="{4F711475-6796-4981-9DD7-1719E5F7249F}" type="presOf" srcId="{3A27EAE9-BE6F-4D19-8940-FFEDEC2DDB07}" destId="{0EBB4721-4C77-49D1-98FE-64AB257BF717}" srcOrd="0" destOrd="0" presId="urn:microsoft.com/office/officeart/2005/8/layout/process1"/>
    <dgm:cxn modelId="{38FE7D9D-DE4F-4A2F-A1E2-B654B32E58D6}" srcId="{8D4B8FB8-4D96-4DB2-8396-7A518DA952A5}" destId="{59C938ED-35F9-4788-9A28-FB1F1F407902}" srcOrd="3" destOrd="0" parTransId="{ACE7BD5D-E950-4E05-98D3-C79C604B7F56}" sibTransId="{4129F329-28EC-4E89-A866-ECB552B767BB}"/>
    <dgm:cxn modelId="{AF3431A6-4EE0-4BC2-A4FC-9105D09024DE}" type="presOf" srcId="{00717164-F10F-4470-9C20-8CF14B87E8A1}" destId="{45F11E4B-3DF5-4A6B-86E6-41F6FF193A51}" srcOrd="0" destOrd="0" presId="urn:microsoft.com/office/officeart/2005/8/layout/process1"/>
    <dgm:cxn modelId="{28875FAC-2561-4BC1-AEC4-D5349EBC904B}" type="presOf" srcId="{3A27EAE9-BE6F-4D19-8940-FFEDEC2DDB07}" destId="{DE61F73F-ED5E-4246-B7C5-98D145999D7F}" srcOrd="1" destOrd="0" presId="urn:microsoft.com/office/officeart/2005/8/layout/process1"/>
    <dgm:cxn modelId="{36F9C9B8-C601-41D7-A031-B5D41E770087}" type="presOf" srcId="{25DB5797-81F4-4847-9348-D17A2691323E}" destId="{44272282-7890-4534-A927-F447EE26F567}" srcOrd="1" destOrd="0" presId="urn:microsoft.com/office/officeart/2005/8/layout/process1"/>
    <dgm:cxn modelId="{CC7B96BE-F75C-49CF-8956-E90B2D274B46}" type="presOf" srcId="{2FEABBC7-72BC-4C90-8329-2E452E508446}" destId="{4A67FA9A-0857-440C-8D66-6BD1D1A85671}" srcOrd="0" destOrd="0" presId="urn:microsoft.com/office/officeart/2005/8/layout/process1"/>
    <dgm:cxn modelId="{C257EACF-9A64-4A31-907C-31DE762F04F1}" type="presOf" srcId="{4129F329-28EC-4E89-A866-ECB552B767BB}" destId="{F6F65DB2-C3FA-4B28-B5E4-7467DA156C6D}" srcOrd="0" destOrd="0" presId="urn:microsoft.com/office/officeart/2005/8/layout/process1"/>
    <dgm:cxn modelId="{06A908E2-8425-4EC9-80AD-F4280314086E}" type="presOf" srcId="{C2E512C4-33B5-4718-902D-91932D03496F}" destId="{EFE0D648-8C7B-42B4-BA55-792B8B019758}" srcOrd="0" destOrd="0" presId="urn:microsoft.com/office/officeart/2005/8/layout/process1"/>
    <dgm:cxn modelId="{6D5BF4E3-B859-4165-983C-C8941645F432}" srcId="{8D4B8FB8-4D96-4DB2-8396-7A518DA952A5}" destId="{DF205024-46E5-4650-ADD2-EEE5DEF652ED}" srcOrd="1" destOrd="0" parTransId="{533C0090-30DA-4185-970C-9F37A6DDF891}" sibTransId="{25DB5797-81F4-4847-9348-D17A2691323E}"/>
    <dgm:cxn modelId="{BD1D8AE7-8906-4C10-B944-52BAD0AC1FC6}" type="presOf" srcId="{A955DE56-74A3-4BE1-B28A-3A16BBD27368}" destId="{780A6D60-D483-4FB4-878D-2845761925AB}" srcOrd="0" destOrd="0" presId="urn:microsoft.com/office/officeart/2005/8/layout/process1"/>
    <dgm:cxn modelId="{A63F5B4A-1E6D-4391-9439-DB89A570B0EF}" type="presParOf" srcId="{58A02B60-B1CB-4D5C-AD9B-EB3314D5B8E2}" destId="{45F11E4B-3DF5-4A6B-86E6-41F6FF193A51}" srcOrd="0" destOrd="0" presId="urn:microsoft.com/office/officeart/2005/8/layout/process1"/>
    <dgm:cxn modelId="{4BA57D06-037D-4D4D-A37C-70802B2F5D1F}" type="presParOf" srcId="{58A02B60-B1CB-4D5C-AD9B-EB3314D5B8E2}" destId="{780A6D60-D483-4FB4-878D-2845761925AB}" srcOrd="1" destOrd="0" presId="urn:microsoft.com/office/officeart/2005/8/layout/process1"/>
    <dgm:cxn modelId="{2650C2CA-96B6-46F6-98E9-F06D511EC66D}" type="presParOf" srcId="{780A6D60-D483-4FB4-878D-2845761925AB}" destId="{8172D192-CCC3-4C94-8B29-C91D2AC79AC7}" srcOrd="0" destOrd="0" presId="urn:microsoft.com/office/officeart/2005/8/layout/process1"/>
    <dgm:cxn modelId="{4ED22BAB-5D58-467F-BA05-E655771CC0DB}" type="presParOf" srcId="{58A02B60-B1CB-4D5C-AD9B-EB3314D5B8E2}" destId="{BD0F0E9D-E747-4DB0-944A-8C7D1F06770B}" srcOrd="2" destOrd="0" presId="urn:microsoft.com/office/officeart/2005/8/layout/process1"/>
    <dgm:cxn modelId="{E5C8C692-3D4B-45E6-AE60-DDE4D9F6A54A}" type="presParOf" srcId="{58A02B60-B1CB-4D5C-AD9B-EB3314D5B8E2}" destId="{38C8C8B3-6D67-4777-A142-33625D08B54C}" srcOrd="3" destOrd="0" presId="urn:microsoft.com/office/officeart/2005/8/layout/process1"/>
    <dgm:cxn modelId="{AF6D5314-E067-462F-A007-9255415BF939}" type="presParOf" srcId="{38C8C8B3-6D67-4777-A142-33625D08B54C}" destId="{44272282-7890-4534-A927-F447EE26F567}" srcOrd="0" destOrd="0" presId="urn:microsoft.com/office/officeart/2005/8/layout/process1"/>
    <dgm:cxn modelId="{E106CB2C-1720-417F-A7CF-95D645CF21D9}" type="presParOf" srcId="{58A02B60-B1CB-4D5C-AD9B-EB3314D5B8E2}" destId="{4A67FA9A-0857-440C-8D66-6BD1D1A85671}" srcOrd="4" destOrd="0" presId="urn:microsoft.com/office/officeart/2005/8/layout/process1"/>
    <dgm:cxn modelId="{5DCC2EE9-C81D-44AF-9CED-F8CDA57CA394}" type="presParOf" srcId="{58A02B60-B1CB-4D5C-AD9B-EB3314D5B8E2}" destId="{0EBB4721-4C77-49D1-98FE-64AB257BF717}" srcOrd="5" destOrd="0" presId="urn:microsoft.com/office/officeart/2005/8/layout/process1"/>
    <dgm:cxn modelId="{A5345AD1-4D2F-40AD-8494-A7687B39505C}" type="presParOf" srcId="{0EBB4721-4C77-49D1-98FE-64AB257BF717}" destId="{DE61F73F-ED5E-4246-B7C5-98D145999D7F}" srcOrd="0" destOrd="0" presId="urn:microsoft.com/office/officeart/2005/8/layout/process1"/>
    <dgm:cxn modelId="{96100422-E12C-4970-B07F-175BDA928F35}" type="presParOf" srcId="{58A02B60-B1CB-4D5C-AD9B-EB3314D5B8E2}" destId="{1FE44AEB-33A1-4763-9049-C83D6F60AA50}" srcOrd="6" destOrd="0" presId="urn:microsoft.com/office/officeart/2005/8/layout/process1"/>
    <dgm:cxn modelId="{2EB73109-8566-4874-B2FE-1CC1B899DEFF}" type="presParOf" srcId="{58A02B60-B1CB-4D5C-AD9B-EB3314D5B8E2}" destId="{F6F65DB2-C3FA-4B28-B5E4-7467DA156C6D}" srcOrd="7" destOrd="0" presId="urn:microsoft.com/office/officeart/2005/8/layout/process1"/>
    <dgm:cxn modelId="{0BCF4A8E-6081-4773-8841-31228692F0D4}" type="presParOf" srcId="{F6F65DB2-C3FA-4B28-B5E4-7467DA156C6D}" destId="{AC6F192D-6DB8-4474-A126-F148A5E71F56}" srcOrd="0" destOrd="0" presId="urn:microsoft.com/office/officeart/2005/8/layout/process1"/>
    <dgm:cxn modelId="{72CDF0F7-BFE3-43E0-8F1C-055071C2E4A0}" type="presParOf" srcId="{58A02B60-B1CB-4D5C-AD9B-EB3314D5B8E2}" destId="{EFE0D648-8C7B-42B4-BA55-792B8B019758}" srcOrd="8"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0C4C1F-0641-4146-96BD-229A7ACCEAF7}">
      <dsp:nvSpPr>
        <dsp:cNvPr id="0" name=""/>
        <dsp:cNvSpPr/>
      </dsp:nvSpPr>
      <dsp:spPr>
        <a:xfrm>
          <a:off x="1139" y="489961"/>
          <a:ext cx="2221580" cy="888632"/>
        </a:xfrm>
        <a:prstGeom prst="homePlat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s-MX" sz="1400" kern="1200" dirty="0">
              <a:latin typeface="Times New Roman" panose="02020603050405020304" pitchFamily="18" charset="0"/>
              <a:cs typeface="Times New Roman" panose="02020603050405020304" pitchFamily="18" charset="0"/>
            </a:rPr>
            <a:t>Eficiencia en costos y tiempo</a:t>
          </a:r>
        </a:p>
      </dsp:txBody>
      <dsp:txXfrm>
        <a:off x="1139" y="489961"/>
        <a:ext cx="1999422" cy="888632"/>
      </dsp:txXfrm>
    </dsp:sp>
    <dsp:sp modelId="{0B2D12D0-3B1A-4B09-9D21-E782582CA652}">
      <dsp:nvSpPr>
        <dsp:cNvPr id="0" name=""/>
        <dsp:cNvSpPr/>
      </dsp:nvSpPr>
      <dsp:spPr>
        <a:xfrm>
          <a:off x="1778403" y="489961"/>
          <a:ext cx="2221580" cy="888632"/>
        </a:xfrm>
        <a:prstGeom prst="chevron">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s-MX" sz="1400" kern="1200" dirty="0">
              <a:latin typeface="Times New Roman" panose="02020603050405020304" pitchFamily="18" charset="0"/>
              <a:cs typeface="Times New Roman" panose="02020603050405020304" pitchFamily="18" charset="0"/>
            </a:rPr>
            <a:t>Factibilidad</a:t>
          </a:r>
        </a:p>
      </dsp:txBody>
      <dsp:txXfrm>
        <a:off x="2222719" y="489961"/>
        <a:ext cx="1332948" cy="888632"/>
      </dsp:txXfrm>
    </dsp:sp>
    <dsp:sp modelId="{CFB0F80A-2AFB-4A61-968A-C4964C9E9B77}">
      <dsp:nvSpPr>
        <dsp:cNvPr id="0" name=""/>
        <dsp:cNvSpPr/>
      </dsp:nvSpPr>
      <dsp:spPr>
        <a:xfrm>
          <a:off x="3555667" y="489961"/>
          <a:ext cx="2221580" cy="888632"/>
        </a:xfrm>
        <a:prstGeom prst="chevron">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s-MX" sz="1400" kern="1200" dirty="0">
              <a:latin typeface="Times New Roman" panose="02020603050405020304" pitchFamily="18" charset="0"/>
              <a:cs typeface="Times New Roman" panose="02020603050405020304" pitchFamily="18" charset="0"/>
            </a:rPr>
            <a:t>Precisión y representatividad</a:t>
          </a:r>
        </a:p>
      </dsp:txBody>
      <dsp:txXfrm>
        <a:off x="3999983" y="489961"/>
        <a:ext cx="1332948" cy="888632"/>
      </dsp:txXfrm>
    </dsp:sp>
    <dsp:sp modelId="{073B59B6-7340-4C33-BC1E-394F100FB58A}">
      <dsp:nvSpPr>
        <dsp:cNvPr id="0" name=""/>
        <dsp:cNvSpPr/>
      </dsp:nvSpPr>
      <dsp:spPr>
        <a:xfrm>
          <a:off x="5332932" y="489961"/>
          <a:ext cx="2221580" cy="888632"/>
        </a:xfrm>
        <a:prstGeom prst="chevron">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s-MX" sz="1400" kern="1200" dirty="0">
              <a:latin typeface="Times New Roman" panose="02020603050405020304" pitchFamily="18" charset="0"/>
              <a:cs typeface="Times New Roman" panose="02020603050405020304" pitchFamily="18" charset="0"/>
            </a:rPr>
            <a:t>Viabilidad logística</a:t>
          </a:r>
        </a:p>
      </dsp:txBody>
      <dsp:txXfrm>
        <a:off x="5777248" y="489961"/>
        <a:ext cx="1332948" cy="888632"/>
      </dsp:txXfrm>
    </dsp:sp>
    <dsp:sp modelId="{A4E97EFE-6EF6-42C2-971C-CF850D2C5268}">
      <dsp:nvSpPr>
        <dsp:cNvPr id="0" name=""/>
        <dsp:cNvSpPr/>
      </dsp:nvSpPr>
      <dsp:spPr>
        <a:xfrm>
          <a:off x="7110196" y="489961"/>
          <a:ext cx="2221580" cy="888632"/>
        </a:xfrm>
        <a:prstGeom prst="chevron">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s-MX" sz="1400" kern="1200" dirty="0">
              <a:latin typeface="Times New Roman" panose="02020603050405020304" pitchFamily="18" charset="0"/>
              <a:cs typeface="Times New Roman" panose="02020603050405020304" pitchFamily="18" charset="0"/>
            </a:rPr>
            <a:t>Estudios exploratorios y pilotos</a:t>
          </a:r>
        </a:p>
      </dsp:txBody>
      <dsp:txXfrm>
        <a:off x="7554512" y="489961"/>
        <a:ext cx="1332948" cy="88863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F11E4B-3DF5-4A6B-86E6-41F6FF193A51}">
      <dsp:nvSpPr>
        <dsp:cNvPr id="0" name=""/>
        <dsp:cNvSpPr/>
      </dsp:nvSpPr>
      <dsp:spPr>
        <a:xfrm>
          <a:off x="5539" y="0"/>
          <a:ext cx="1717387" cy="682730"/>
        </a:xfrm>
        <a:prstGeom prst="roundRect">
          <a:avLst>
            <a:gd name="adj" fmla="val 10000"/>
          </a:avLst>
        </a:prstGeom>
        <a:solidFill>
          <a:schemeClr val="accent1">
            <a:lumMod val="60000"/>
            <a:lumOff val="4000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1</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Definición de la población objetivo</a:t>
          </a:r>
        </a:p>
      </dsp:txBody>
      <dsp:txXfrm>
        <a:off x="25535" y="19996"/>
        <a:ext cx="1677395" cy="642738"/>
      </dsp:txXfrm>
    </dsp:sp>
    <dsp:sp modelId="{780A6D60-D483-4FB4-878D-2845761925AB}">
      <dsp:nvSpPr>
        <dsp:cNvPr id="0" name=""/>
        <dsp:cNvSpPr/>
      </dsp:nvSpPr>
      <dsp:spPr>
        <a:xfrm>
          <a:off x="1894666"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1894666" y="213590"/>
        <a:ext cx="254860" cy="255548"/>
      </dsp:txXfrm>
    </dsp:sp>
    <dsp:sp modelId="{BD0F0E9D-E747-4DB0-944A-8C7D1F06770B}">
      <dsp:nvSpPr>
        <dsp:cNvPr id="0" name=""/>
        <dsp:cNvSpPr/>
      </dsp:nvSpPr>
      <dsp:spPr>
        <a:xfrm>
          <a:off x="2409882" y="0"/>
          <a:ext cx="1717387" cy="682730"/>
        </a:xfrm>
        <a:prstGeom prst="roundRect">
          <a:avLst>
            <a:gd name="adj" fmla="val 10000"/>
          </a:avLst>
        </a:prstGeom>
        <a:solidFill>
          <a:schemeClr val="accent1">
            <a:lumMod val="60000"/>
            <a:lumOff val="4000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2</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Delimitar a la población</a:t>
          </a:r>
        </a:p>
      </dsp:txBody>
      <dsp:txXfrm>
        <a:off x="2429878" y="19996"/>
        <a:ext cx="1677395" cy="642738"/>
      </dsp:txXfrm>
    </dsp:sp>
    <dsp:sp modelId="{38C8C8B3-6D67-4777-A142-33625D08B54C}">
      <dsp:nvSpPr>
        <dsp:cNvPr id="0" name=""/>
        <dsp:cNvSpPr/>
      </dsp:nvSpPr>
      <dsp:spPr>
        <a:xfrm>
          <a:off x="4299009"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4299009" y="213590"/>
        <a:ext cx="254860" cy="255548"/>
      </dsp:txXfrm>
    </dsp:sp>
    <dsp:sp modelId="{4A67FA9A-0857-440C-8D66-6BD1D1A85671}">
      <dsp:nvSpPr>
        <dsp:cNvPr id="0" name=""/>
        <dsp:cNvSpPr/>
      </dsp:nvSpPr>
      <dsp:spPr>
        <a:xfrm>
          <a:off x="4814225" y="0"/>
          <a:ext cx="1717387" cy="682730"/>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3</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Selección de las técnicas de muestreo</a:t>
          </a:r>
        </a:p>
      </dsp:txBody>
      <dsp:txXfrm>
        <a:off x="4834221" y="19996"/>
        <a:ext cx="1677395" cy="642738"/>
      </dsp:txXfrm>
    </dsp:sp>
    <dsp:sp modelId="{0EBB4721-4C77-49D1-98FE-64AB257BF717}">
      <dsp:nvSpPr>
        <dsp:cNvPr id="0" name=""/>
        <dsp:cNvSpPr/>
      </dsp:nvSpPr>
      <dsp:spPr>
        <a:xfrm>
          <a:off x="6703352"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6703352" y="213590"/>
        <a:ext cx="254860" cy="255548"/>
      </dsp:txXfrm>
    </dsp:sp>
    <dsp:sp modelId="{1FE44AEB-33A1-4763-9049-C83D6F60AA50}">
      <dsp:nvSpPr>
        <dsp:cNvPr id="0" name=""/>
        <dsp:cNvSpPr/>
      </dsp:nvSpPr>
      <dsp:spPr>
        <a:xfrm>
          <a:off x="7218568" y="0"/>
          <a:ext cx="1717387" cy="682730"/>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4</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Determinación del tamaño de la muestra</a:t>
          </a:r>
        </a:p>
      </dsp:txBody>
      <dsp:txXfrm>
        <a:off x="7238564" y="19996"/>
        <a:ext cx="1677395" cy="642738"/>
      </dsp:txXfrm>
    </dsp:sp>
    <dsp:sp modelId="{F6F65DB2-C3FA-4B28-B5E4-7467DA156C6D}">
      <dsp:nvSpPr>
        <dsp:cNvPr id="0" name=""/>
        <dsp:cNvSpPr/>
      </dsp:nvSpPr>
      <dsp:spPr>
        <a:xfrm>
          <a:off x="9107694"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9107694" y="213590"/>
        <a:ext cx="254860" cy="255548"/>
      </dsp:txXfrm>
    </dsp:sp>
    <dsp:sp modelId="{EFE0D648-8C7B-42B4-BA55-792B8B019758}">
      <dsp:nvSpPr>
        <dsp:cNvPr id="0" name=""/>
        <dsp:cNvSpPr/>
      </dsp:nvSpPr>
      <dsp:spPr>
        <a:xfrm>
          <a:off x="9622911" y="0"/>
          <a:ext cx="1717387" cy="682730"/>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5</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Ejecución del proceso de muestreo</a:t>
          </a:r>
        </a:p>
      </dsp:txBody>
      <dsp:txXfrm>
        <a:off x="9642907" y="19996"/>
        <a:ext cx="1677395" cy="64273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F11E4B-3DF5-4A6B-86E6-41F6FF193A51}">
      <dsp:nvSpPr>
        <dsp:cNvPr id="0" name=""/>
        <dsp:cNvSpPr/>
      </dsp:nvSpPr>
      <dsp:spPr>
        <a:xfrm>
          <a:off x="5539" y="0"/>
          <a:ext cx="1717387" cy="682730"/>
        </a:xfrm>
        <a:prstGeom prst="roundRect">
          <a:avLst>
            <a:gd name="adj" fmla="val 10000"/>
          </a:avLst>
        </a:prstGeom>
        <a:solidFill>
          <a:schemeClr val="accent1">
            <a:lumMod val="60000"/>
            <a:lumOff val="4000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1</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Definición de la población objetivo</a:t>
          </a:r>
        </a:p>
      </dsp:txBody>
      <dsp:txXfrm>
        <a:off x="25535" y="19996"/>
        <a:ext cx="1677395" cy="642738"/>
      </dsp:txXfrm>
    </dsp:sp>
    <dsp:sp modelId="{780A6D60-D483-4FB4-878D-2845761925AB}">
      <dsp:nvSpPr>
        <dsp:cNvPr id="0" name=""/>
        <dsp:cNvSpPr/>
      </dsp:nvSpPr>
      <dsp:spPr>
        <a:xfrm>
          <a:off x="1894666"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1894666" y="213590"/>
        <a:ext cx="254860" cy="255548"/>
      </dsp:txXfrm>
    </dsp:sp>
    <dsp:sp modelId="{BD0F0E9D-E747-4DB0-944A-8C7D1F06770B}">
      <dsp:nvSpPr>
        <dsp:cNvPr id="0" name=""/>
        <dsp:cNvSpPr/>
      </dsp:nvSpPr>
      <dsp:spPr>
        <a:xfrm>
          <a:off x="2409882" y="0"/>
          <a:ext cx="1717387" cy="682730"/>
        </a:xfrm>
        <a:prstGeom prst="roundRect">
          <a:avLst>
            <a:gd name="adj" fmla="val 10000"/>
          </a:avLst>
        </a:prstGeom>
        <a:solidFill>
          <a:schemeClr val="accent1">
            <a:lumMod val="60000"/>
            <a:lumOff val="4000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2</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Delimitar a la población</a:t>
          </a:r>
        </a:p>
      </dsp:txBody>
      <dsp:txXfrm>
        <a:off x="2429878" y="19996"/>
        <a:ext cx="1677395" cy="642738"/>
      </dsp:txXfrm>
    </dsp:sp>
    <dsp:sp modelId="{38C8C8B3-6D67-4777-A142-33625D08B54C}">
      <dsp:nvSpPr>
        <dsp:cNvPr id="0" name=""/>
        <dsp:cNvSpPr/>
      </dsp:nvSpPr>
      <dsp:spPr>
        <a:xfrm>
          <a:off x="4299009"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4299009" y="213590"/>
        <a:ext cx="254860" cy="255548"/>
      </dsp:txXfrm>
    </dsp:sp>
    <dsp:sp modelId="{4A67FA9A-0857-440C-8D66-6BD1D1A85671}">
      <dsp:nvSpPr>
        <dsp:cNvPr id="0" name=""/>
        <dsp:cNvSpPr/>
      </dsp:nvSpPr>
      <dsp:spPr>
        <a:xfrm>
          <a:off x="4814225" y="0"/>
          <a:ext cx="1717387" cy="682730"/>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3</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Selección de las técnicas de muestreo</a:t>
          </a:r>
        </a:p>
      </dsp:txBody>
      <dsp:txXfrm>
        <a:off x="4834221" y="19996"/>
        <a:ext cx="1677395" cy="642738"/>
      </dsp:txXfrm>
    </dsp:sp>
    <dsp:sp modelId="{0EBB4721-4C77-49D1-98FE-64AB257BF717}">
      <dsp:nvSpPr>
        <dsp:cNvPr id="0" name=""/>
        <dsp:cNvSpPr/>
      </dsp:nvSpPr>
      <dsp:spPr>
        <a:xfrm>
          <a:off x="6703352"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6703352" y="213590"/>
        <a:ext cx="254860" cy="255548"/>
      </dsp:txXfrm>
    </dsp:sp>
    <dsp:sp modelId="{1FE44AEB-33A1-4763-9049-C83D6F60AA50}">
      <dsp:nvSpPr>
        <dsp:cNvPr id="0" name=""/>
        <dsp:cNvSpPr/>
      </dsp:nvSpPr>
      <dsp:spPr>
        <a:xfrm>
          <a:off x="7218568" y="0"/>
          <a:ext cx="1717387" cy="682730"/>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4</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Determinación del tamaño de la muestra</a:t>
          </a:r>
        </a:p>
      </dsp:txBody>
      <dsp:txXfrm>
        <a:off x="7238564" y="19996"/>
        <a:ext cx="1677395" cy="642738"/>
      </dsp:txXfrm>
    </dsp:sp>
    <dsp:sp modelId="{F6F65DB2-C3FA-4B28-B5E4-7467DA156C6D}">
      <dsp:nvSpPr>
        <dsp:cNvPr id="0" name=""/>
        <dsp:cNvSpPr/>
      </dsp:nvSpPr>
      <dsp:spPr>
        <a:xfrm>
          <a:off x="9107694"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9107694" y="213590"/>
        <a:ext cx="254860" cy="255548"/>
      </dsp:txXfrm>
    </dsp:sp>
    <dsp:sp modelId="{EFE0D648-8C7B-42B4-BA55-792B8B019758}">
      <dsp:nvSpPr>
        <dsp:cNvPr id="0" name=""/>
        <dsp:cNvSpPr/>
      </dsp:nvSpPr>
      <dsp:spPr>
        <a:xfrm>
          <a:off x="9622911" y="0"/>
          <a:ext cx="1717387" cy="682730"/>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5</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Ejecución del proceso de muestreo</a:t>
          </a:r>
        </a:p>
      </dsp:txBody>
      <dsp:txXfrm>
        <a:off x="9642907" y="19996"/>
        <a:ext cx="1677395" cy="6427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F11E4B-3DF5-4A6B-86E6-41F6FF193A51}">
      <dsp:nvSpPr>
        <dsp:cNvPr id="0" name=""/>
        <dsp:cNvSpPr/>
      </dsp:nvSpPr>
      <dsp:spPr>
        <a:xfrm>
          <a:off x="4557" y="0"/>
          <a:ext cx="1412697" cy="140720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MX" sz="1600" b="1" kern="1200" dirty="0">
              <a:latin typeface="Times New Roman" panose="02020603050405020304" pitchFamily="18" charset="0"/>
              <a:cs typeface="Times New Roman" panose="02020603050405020304" pitchFamily="18" charset="0"/>
            </a:rPr>
            <a:t>ETAPA 1</a:t>
          </a:r>
        </a:p>
        <a:p>
          <a:pPr marL="0" lvl="0" indent="0" algn="ctr" defTabSz="711200">
            <a:lnSpc>
              <a:spcPct val="90000"/>
            </a:lnSpc>
            <a:spcBef>
              <a:spcPct val="0"/>
            </a:spcBef>
            <a:spcAft>
              <a:spcPct val="35000"/>
            </a:spcAft>
            <a:buNone/>
          </a:pPr>
          <a:r>
            <a:rPr lang="es-MX" sz="1600" kern="1200" dirty="0">
              <a:latin typeface="Times New Roman" panose="02020603050405020304" pitchFamily="18" charset="0"/>
              <a:cs typeface="Times New Roman" panose="02020603050405020304" pitchFamily="18" charset="0"/>
            </a:rPr>
            <a:t>Definición de la población objetivo</a:t>
          </a:r>
        </a:p>
      </dsp:txBody>
      <dsp:txXfrm>
        <a:off x="45773" y="41216"/>
        <a:ext cx="1330265" cy="1324775"/>
      </dsp:txXfrm>
    </dsp:sp>
    <dsp:sp modelId="{780A6D60-D483-4FB4-878D-2845761925AB}">
      <dsp:nvSpPr>
        <dsp:cNvPr id="0" name=""/>
        <dsp:cNvSpPr/>
      </dsp:nvSpPr>
      <dsp:spPr>
        <a:xfrm>
          <a:off x="1558524" y="528429"/>
          <a:ext cx="299491" cy="3503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s-MX" sz="1300" kern="1200">
            <a:latin typeface="Times New Roman" panose="02020603050405020304" pitchFamily="18" charset="0"/>
            <a:cs typeface="Times New Roman" panose="02020603050405020304" pitchFamily="18" charset="0"/>
          </a:endParaRPr>
        </a:p>
      </dsp:txBody>
      <dsp:txXfrm>
        <a:off x="1558524" y="598499"/>
        <a:ext cx="209644" cy="210208"/>
      </dsp:txXfrm>
    </dsp:sp>
    <dsp:sp modelId="{BD0F0E9D-E747-4DB0-944A-8C7D1F06770B}">
      <dsp:nvSpPr>
        <dsp:cNvPr id="0" name=""/>
        <dsp:cNvSpPr/>
      </dsp:nvSpPr>
      <dsp:spPr>
        <a:xfrm>
          <a:off x="1982333" y="0"/>
          <a:ext cx="1412697" cy="140720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MX" sz="1600" b="1" kern="1200" dirty="0">
              <a:latin typeface="Times New Roman" panose="02020603050405020304" pitchFamily="18" charset="0"/>
              <a:cs typeface="Times New Roman" panose="02020603050405020304" pitchFamily="18" charset="0"/>
            </a:rPr>
            <a:t>ETAPA 2</a:t>
          </a:r>
        </a:p>
        <a:p>
          <a:pPr marL="0" lvl="0" indent="0" algn="ctr" defTabSz="711200">
            <a:lnSpc>
              <a:spcPct val="90000"/>
            </a:lnSpc>
            <a:spcBef>
              <a:spcPct val="0"/>
            </a:spcBef>
            <a:spcAft>
              <a:spcPct val="35000"/>
            </a:spcAft>
            <a:buNone/>
          </a:pPr>
          <a:r>
            <a:rPr lang="es-MX" sz="1600" kern="1200" dirty="0">
              <a:latin typeface="Times New Roman" panose="02020603050405020304" pitchFamily="18" charset="0"/>
              <a:cs typeface="Times New Roman" panose="02020603050405020304" pitchFamily="18" charset="0"/>
            </a:rPr>
            <a:t>Delimitar a la población</a:t>
          </a:r>
        </a:p>
      </dsp:txBody>
      <dsp:txXfrm>
        <a:off x="2023549" y="41216"/>
        <a:ext cx="1330265" cy="1324775"/>
      </dsp:txXfrm>
    </dsp:sp>
    <dsp:sp modelId="{38C8C8B3-6D67-4777-A142-33625D08B54C}">
      <dsp:nvSpPr>
        <dsp:cNvPr id="0" name=""/>
        <dsp:cNvSpPr/>
      </dsp:nvSpPr>
      <dsp:spPr>
        <a:xfrm>
          <a:off x="3536300" y="528429"/>
          <a:ext cx="299491" cy="3503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s-MX" sz="1300" kern="1200">
            <a:latin typeface="Times New Roman" panose="02020603050405020304" pitchFamily="18" charset="0"/>
            <a:cs typeface="Times New Roman" panose="02020603050405020304" pitchFamily="18" charset="0"/>
          </a:endParaRPr>
        </a:p>
      </dsp:txBody>
      <dsp:txXfrm>
        <a:off x="3536300" y="598499"/>
        <a:ext cx="209644" cy="210208"/>
      </dsp:txXfrm>
    </dsp:sp>
    <dsp:sp modelId="{4A67FA9A-0857-440C-8D66-6BD1D1A85671}">
      <dsp:nvSpPr>
        <dsp:cNvPr id="0" name=""/>
        <dsp:cNvSpPr/>
      </dsp:nvSpPr>
      <dsp:spPr>
        <a:xfrm>
          <a:off x="3960109" y="0"/>
          <a:ext cx="1412697" cy="140720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MX" sz="1600" b="1" kern="1200" dirty="0">
              <a:latin typeface="Times New Roman" panose="02020603050405020304" pitchFamily="18" charset="0"/>
              <a:cs typeface="Times New Roman" panose="02020603050405020304" pitchFamily="18" charset="0"/>
            </a:rPr>
            <a:t>ETAPA 3</a:t>
          </a:r>
        </a:p>
        <a:p>
          <a:pPr marL="0" lvl="0" indent="0" algn="ctr" defTabSz="711200">
            <a:lnSpc>
              <a:spcPct val="90000"/>
            </a:lnSpc>
            <a:spcBef>
              <a:spcPct val="0"/>
            </a:spcBef>
            <a:spcAft>
              <a:spcPct val="35000"/>
            </a:spcAft>
            <a:buNone/>
          </a:pPr>
          <a:r>
            <a:rPr lang="es-MX" sz="1600" kern="1200" dirty="0">
              <a:latin typeface="Times New Roman" panose="02020603050405020304" pitchFamily="18" charset="0"/>
              <a:cs typeface="Times New Roman" panose="02020603050405020304" pitchFamily="18" charset="0"/>
            </a:rPr>
            <a:t>Selección de las técnicas de muestreo</a:t>
          </a:r>
        </a:p>
      </dsp:txBody>
      <dsp:txXfrm>
        <a:off x="4001325" y="41216"/>
        <a:ext cx="1330265" cy="1324775"/>
      </dsp:txXfrm>
    </dsp:sp>
    <dsp:sp modelId="{0EBB4721-4C77-49D1-98FE-64AB257BF717}">
      <dsp:nvSpPr>
        <dsp:cNvPr id="0" name=""/>
        <dsp:cNvSpPr/>
      </dsp:nvSpPr>
      <dsp:spPr>
        <a:xfrm>
          <a:off x="5514076" y="528429"/>
          <a:ext cx="299491" cy="3503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s-MX" sz="1300" kern="1200">
            <a:latin typeface="Times New Roman" panose="02020603050405020304" pitchFamily="18" charset="0"/>
            <a:cs typeface="Times New Roman" panose="02020603050405020304" pitchFamily="18" charset="0"/>
          </a:endParaRPr>
        </a:p>
      </dsp:txBody>
      <dsp:txXfrm>
        <a:off x="5514076" y="598499"/>
        <a:ext cx="209644" cy="210208"/>
      </dsp:txXfrm>
    </dsp:sp>
    <dsp:sp modelId="{1FE44AEB-33A1-4763-9049-C83D6F60AA50}">
      <dsp:nvSpPr>
        <dsp:cNvPr id="0" name=""/>
        <dsp:cNvSpPr/>
      </dsp:nvSpPr>
      <dsp:spPr>
        <a:xfrm>
          <a:off x="5937885" y="0"/>
          <a:ext cx="1412697" cy="140720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MX" sz="1600" b="1" kern="1200" dirty="0">
              <a:latin typeface="Times New Roman" panose="02020603050405020304" pitchFamily="18" charset="0"/>
              <a:cs typeface="Times New Roman" panose="02020603050405020304" pitchFamily="18" charset="0"/>
            </a:rPr>
            <a:t>ETAPA 4</a:t>
          </a:r>
        </a:p>
        <a:p>
          <a:pPr marL="0" lvl="0" indent="0" algn="ctr" defTabSz="711200">
            <a:lnSpc>
              <a:spcPct val="90000"/>
            </a:lnSpc>
            <a:spcBef>
              <a:spcPct val="0"/>
            </a:spcBef>
            <a:spcAft>
              <a:spcPct val="35000"/>
            </a:spcAft>
            <a:buNone/>
          </a:pPr>
          <a:r>
            <a:rPr lang="es-MX" sz="1600" kern="1200" dirty="0">
              <a:latin typeface="Times New Roman" panose="02020603050405020304" pitchFamily="18" charset="0"/>
              <a:cs typeface="Times New Roman" panose="02020603050405020304" pitchFamily="18" charset="0"/>
            </a:rPr>
            <a:t>Determinación del tamaño de la muestra</a:t>
          </a:r>
        </a:p>
      </dsp:txBody>
      <dsp:txXfrm>
        <a:off x="5979101" y="41216"/>
        <a:ext cx="1330265" cy="1324775"/>
      </dsp:txXfrm>
    </dsp:sp>
    <dsp:sp modelId="{F6F65DB2-C3FA-4B28-B5E4-7467DA156C6D}">
      <dsp:nvSpPr>
        <dsp:cNvPr id="0" name=""/>
        <dsp:cNvSpPr/>
      </dsp:nvSpPr>
      <dsp:spPr>
        <a:xfrm>
          <a:off x="7491852" y="528429"/>
          <a:ext cx="299491" cy="3503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s-MX" sz="1300" kern="1200">
            <a:latin typeface="Times New Roman" panose="02020603050405020304" pitchFamily="18" charset="0"/>
            <a:cs typeface="Times New Roman" panose="02020603050405020304" pitchFamily="18" charset="0"/>
          </a:endParaRPr>
        </a:p>
      </dsp:txBody>
      <dsp:txXfrm>
        <a:off x="7491852" y="598499"/>
        <a:ext cx="209644" cy="210208"/>
      </dsp:txXfrm>
    </dsp:sp>
    <dsp:sp modelId="{EFE0D648-8C7B-42B4-BA55-792B8B019758}">
      <dsp:nvSpPr>
        <dsp:cNvPr id="0" name=""/>
        <dsp:cNvSpPr/>
      </dsp:nvSpPr>
      <dsp:spPr>
        <a:xfrm>
          <a:off x="7915661" y="0"/>
          <a:ext cx="1412697" cy="140720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MX" sz="1600" b="1" kern="1200" dirty="0">
              <a:latin typeface="Times New Roman" panose="02020603050405020304" pitchFamily="18" charset="0"/>
              <a:cs typeface="Times New Roman" panose="02020603050405020304" pitchFamily="18" charset="0"/>
            </a:rPr>
            <a:t>ETAPA 5</a:t>
          </a:r>
        </a:p>
        <a:p>
          <a:pPr marL="0" lvl="0" indent="0" algn="ctr" defTabSz="711200">
            <a:lnSpc>
              <a:spcPct val="90000"/>
            </a:lnSpc>
            <a:spcBef>
              <a:spcPct val="0"/>
            </a:spcBef>
            <a:spcAft>
              <a:spcPct val="35000"/>
            </a:spcAft>
            <a:buNone/>
          </a:pPr>
          <a:r>
            <a:rPr lang="es-MX" sz="1600" kern="1200" dirty="0">
              <a:latin typeface="Times New Roman" panose="02020603050405020304" pitchFamily="18" charset="0"/>
              <a:cs typeface="Times New Roman" panose="02020603050405020304" pitchFamily="18" charset="0"/>
            </a:rPr>
            <a:t>Ejecución del proceso de muestreo</a:t>
          </a:r>
        </a:p>
      </dsp:txBody>
      <dsp:txXfrm>
        <a:off x="7956877" y="41216"/>
        <a:ext cx="1330265" cy="13247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05B5F3-8F7F-46F4-87D0-C42A5FC710DD}">
      <dsp:nvSpPr>
        <dsp:cNvPr id="0" name=""/>
        <dsp:cNvSpPr/>
      </dsp:nvSpPr>
      <dsp:spPr>
        <a:xfrm>
          <a:off x="699968" y="0"/>
          <a:ext cx="7932978" cy="2650434"/>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AFF60F-04DF-4BC6-B3CE-AB674BB0EE48}">
      <dsp:nvSpPr>
        <dsp:cNvPr id="0" name=""/>
        <dsp:cNvSpPr/>
      </dsp:nvSpPr>
      <dsp:spPr>
        <a:xfrm>
          <a:off x="2563" y="795130"/>
          <a:ext cx="1492446" cy="1060173"/>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MX" sz="1500" kern="1200" dirty="0">
              <a:latin typeface="Times New Roman" panose="02020603050405020304" pitchFamily="18" charset="0"/>
              <a:cs typeface="Times New Roman" panose="02020603050405020304" pitchFamily="18" charset="0"/>
            </a:rPr>
            <a:t>Recolección de datos</a:t>
          </a:r>
        </a:p>
      </dsp:txBody>
      <dsp:txXfrm>
        <a:off x="54316" y="846883"/>
        <a:ext cx="1388940" cy="956667"/>
      </dsp:txXfrm>
    </dsp:sp>
    <dsp:sp modelId="{9218B359-3B64-427D-AB00-8EA66EBA886B}">
      <dsp:nvSpPr>
        <dsp:cNvPr id="0" name=""/>
        <dsp:cNvSpPr/>
      </dsp:nvSpPr>
      <dsp:spPr>
        <a:xfrm>
          <a:off x="1569631" y="795130"/>
          <a:ext cx="1492446" cy="1060173"/>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MX" sz="1500" kern="1200" dirty="0">
              <a:latin typeface="Times New Roman" panose="02020603050405020304" pitchFamily="18" charset="0"/>
              <a:cs typeface="Times New Roman" panose="02020603050405020304" pitchFamily="18" charset="0"/>
            </a:rPr>
            <a:t>Limpieza y preparación de datos</a:t>
          </a:r>
        </a:p>
      </dsp:txBody>
      <dsp:txXfrm>
        <a:off x="1621384" y="846883"/>
        <a:ext cx="1388940" cy="956667"/>
      </dsp:txXfrm>
    </dsp:sp>
    <dsp:sp modelId="{13A7186A-5029-46C2-AC31-BA748A6192F6}">
      <dsp:nvSpPr>
        <dsp:cNvPr id="0" name=""/>
        <dsp:cNvSpPr/>
      </dsp:nvSpPr>
      <dsp:spPr>
        <a:xfrm>
          <a:off x="3136700" y="795130"/>
          <a:ext cx="1492446" cy="1060173"/>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MX" sz="1500" kern="1200" dirty="0">
              <a:latin typeface="Times New Roman" panose="02020603050405020304" pitchFamily="18" charset="0"/>
              <a:cs typeface="Times New Roman" panose="02020603050405020304" pitchFamily="18" charset="0"/>
            </a:rPr>
            <a:t>Análisis exploratorio de datos</a:t>
          </a:r>
        </a:p>
      </dsp:txBody>
      <dsp:txXfrm>
        <a:off x="3188453" y="846883"/>
        <a:ext cx="1388940" cy="956667"/>
      </dsp:txXfrm>
    </dsp:sp>
    <dsp:sp modelId="{E6BDF1AB-2C2A-4AFE-9185-744E065DE89F}">
      <dsp:nvSpPr>
        <dsp:cNvPr id="0" name=""/>
        <dsp:cNvSpPr/>
      </dsp:nvSpPr>
      <dsp:spPr>
        <a:xfrm>
          <a:off x="4703769" y="795130"/>
          <a:ext cx="1492446" cy="1060173"/>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MX" sz="1500" kern="1200" dirty="0">
              <a:latin typeface="Times New Roman" panose="02020603050405020304" pitchFamily="18" charset="0"/>
              <a:cs typeface="Times New Roman" panose="02020603050405020304" pitchFamily="18" charset="0"/>
            </a:rPr>
            <a:t>Selección y aplicación de técnicas de análisis</a:t>
          </a:r>
        </a:p>
      </dsp:txBody>
      <dsp:txXfrm>
        <a:off x="4755522" y="846883"/>
        <a:ext cx="1388940" cy="956667"/>
      </dsp:txXfrm>
    </dsp:sp>
    <dsp:sp modelId="{6E39598A-ECC8-45EA-8317-F17AC1A8117D}">
      <dsp:nvSpPr>
        <dsp:cNvPr id="0" name=""/>
        <dsp:cNvSpPr/>
      </dsp:nvSpPr>
      <dsp:spPr>
        <a:xfrm>
          <a:off x="6270837" y="795130"/>
          <a:ext cx="1492446" cy="1060173"/>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MX" sz="1500" kern="1200" dirty="0">
              <a:latin typeface="Times New Roman" panose="02020603050405020304" pitchFamily="18" charset="0"/>
              <a:cs typeface="Times New Roman" panose="02020603050405020304" pitchFamily="18" charset="0"/>
            </a:rPr>
            <a:t>Interpretación de resultados</a:t>
          </a:r>
        </a:p>
      </dsp:txBody>
      <dsp:txXfrm>
        <a:off x="6322590" y="846883"/>
        <a:ext cx="1388940" cy="956667"/>
      </dsp:txXfrm>
    </dsp:sp>
    <dsp:sp modelId="{79B2EBA9-E547-4010-A19B-D2AE044304F9}">
      <dsp:nvSpPr>
        <dsp:cNvPr id="0" name=""/>
        <dsp:cNvSpPr/>
      </dsp:nvSpPr>
      <dsp:spPr>
        <a:xfrm>
          <a:off x="7837906" y="795130"/>
          <a:ext cx="1492446" cy="1060173"/>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MX" sz="1500" kern="1200" dirty="0">
              <a:latin typeface="Times New Roman" panose="02020603050405020304" pitchFamily="18" charset="0"/>
              <a:cs typeface="Times New Roman" panose="02020603050405020304" pitchFamily="18" charset="0"/>
            </a:rPr>
            <a:t>Comunicación de resultados</a:t>
          </a:r>
        </a:p>
      </dsp:txBody>
      <dsp:txXfrm>
        <a:off x="7889659" y="846883"/>
        <a:ext cx="1388940" cy="95666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55126F-D54D-4672-9F88-361DFEF17B83}">
      <dsp:nvSpPr>
        <dsp:cNvPr id="0" name=""/>
        <dsp:cNvSpPr/>
      </dsp:nvSpPr>
      <dsp:spPr>
        <a:xfrm>
          <a:off x="5085923" y="4301002"/>
          <a:ext cx="348457" cy="91440"/>
        </a:xfrm>
        <a:custGeom>
          <a:avLst/>
          <a:gdLst/>
          <a:ahLst/>
          <a:cxnLst/>
          <a:rect l="0" t="0" r="0" b="0"/>
          <a:pathLst>
            <a:path>
              <a:moveTo>
                <a:pt x="0" y="45720"/>
              </a:moveTo>
              <a:lnTo>
                <a:pt x="348457"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BB79445-CDBD-4C63-A161-C0B3B8CF72F8}">
      <dsp:nvSpPr>
        <dsp:cNvPr id="0" name=""/>
        <dsp:cNvSpPr/>
      </dsp:nvSpPr>
      <dsp:spPr>
        <a:xfrm>
          <a:off x="3285198" y="3097272"/>
          <a:ext cx="348457" cy="1249450"/>
        </a:xfrm>
        <a:custGeom>
          <a:avLst/>
          <a:gdLst/>
          <a:ahLst/>
          <a:cxnLst/>
          <a:rect l="0" t="0" r="0" b="0"/>
          <a:pathLst>
            <a:path>
              <a:moveTo>
                <a:pt x="0" y="0"/>
              </a:moveTo>
              <a:lnTo>
                <a:pt x="174228" y="0"/>
              </a:lnTo>
              <a:lnTo>
                <a:pt x="174228" y="1249450"/>
              </a:lnTo>
              <a:lnTo>
                <a:pt x="348457" y="124945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BA30F73-B3C3-48C6-AD7E-DEAC923459BF}">
      <dsp:nvSpPr>
        <dsp:cNvPr id="0" name=""/>
        <dsp:cNvSpPr/>
      </dsp:nvSpPr>
      <dsp:spPr>
        <a:xfrm>
          <a:off x="5015342" y="1710915"/>
          <a:ext cx="348457" cy="905755"/>
        </a:xfrm>
        <a:custGeom>
          <a:avLst/>
          <a:gdLst/>
          <a:ahLst/>
          <a:cxnLst/>
          <a:rect l="0" t="0" r="0" b="0"/>
          <a:pathLst>
            <a:path>
              <a:moveTo>
                <a:pt x="0" y="0"/>
              </a:moveTo>
              <a:lnTo>
                <a:pt x="174228" y="0"/>
              </a:lnTo>
              <a:lnTo>
                <a:pt x="174228" y="905755"/>
              </a:lnTo>
              <a:lnTo>
                <a:pt x="348457" y="9057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5EED91A-3EB4-4A56-B1B6-FF9C80258F0D}">
      <dsp:nvSpPr>
        <dsp:cNvPr id="0" name=""/>
        <dsp:cNvSpPr/>
      </dsp:nvSpPr>
      <dsp:spPr>
        <a:xfrm>
          <a:off x="9196835" y="1500873"/>
          <a:ext cx="348457" cy="91440"/>
        </a:xfrm>
        <a:custGeom>
          <a:avLst/>
          <a:gdLst/>
          <a:ahLst/>
          <a:cxnLst/>
          <a:rect l="0" t="0" r="0" b="0"/>
          <a:pathLst>
            <a:path>
              <a:moveTo>
                <a:pt x="0" y="45720"/>
              </a:moveTo>
              <a:lnTo>
                <a:pt x="348457"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64A7CDE-B8BC-441F-AFC8-BA1BCC7CA52F}">
      <dsp:nvSpPr>
        <dsp:cNvPr id="0" name=""/>
        <dsp:cNvSpPr/>
      </dsp:nvSpPr>
      <dsp:spPr>
        <a:xfrm>
          <a:off x="7106089" y="1172000"/>
          <a:ext cx="348457" cy="374592"/>
        </a:xfrm>
        <a:custGeom>
          <a:avLst/>
          <a:gdLst/>
          <a:ahLst/>
          <a:cxnLst/>
          <a:rect l="0" t="0" r="0" b="0"/>
          <a:pathLst>
            <a:path>
              <a:moveTo>
                <a:pt x="0" y="0"/>
              </a:moveTo>
              <a:lnTo>
                <a:pt x="174228" y="0"/>
              </a:lnTo>
              <a:lnTo>
                <a:pt x="174228" y="374592"/>
              </a:lnTo>
              <a:lnTo>
                <a:pt x="348457" y="37459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81A4C0-BD2D-4EAB-B7C6-B48F36B92DFF}">
      <dsp:nvSpPr>
        <dsp:cNvPr id="0" name=""/>
        <dsp:cNvSpPr/>
      </dsp:nvSpPr>
      <dsp:spPr>
        <a:xfrm>
          <a:off x="7106089" y="797408"/>
          <a:ext cx="348457" cy="374592"/>
        </a:xfrm>
        <a:custGeom>
          <a:avLst/>
          <a:gdLst/>
          <a:ahLst/>
          <a:cxnLst/>
          <a:rect l="0" t="0" r="0" b="0"/>
          <a:pathLst>
            <a:path>
              <a:moveTo>
                <a:pt x="0" y="374592"/>
              </a:moveTo>
              <a:lnTo>
                <a:pt x="174228" y="374592"/>
              </a:lnTo>
              <a:lnTo>
                <a:pt x="174228" y="0"/>
              </a:lnTo>
              <a:lnTo>
                <a:pt x="348457"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0B7B46-E2BD-422D-A79F-36FA2A79BCBE}">
      <dsp:nvSpPr>
        <dsp:cNvPr id="0" name=""/>
        <dsp:cNvSpPr/>
      </dsp:nvSpPr>
      <dsp:spPr>
        <a:xfrm>
          <a:off x="5015342" y="1172000"/>
          <a:ext cx="348457" cy="538914"/>
        </a:xfrm>
        <a:custGeom>
          <a:avLst/>
          <a:gdLst/>
          <a:ahLst/>
          <a:cxnLst/>
          <a:rect l="0" t="0" r="0" b="0"/>
          <a:pathLst>
            <a:path>
              <a:moveTo>
                <a:pt x="0" y="538914"/>
              </a:moveTo>
              <a:lnTo>
                <a:pt x="174228" y="538914"/>
              </a:lnTo>
              <a:lnTo>
                <a:pt x="174228" y="0"/>
              </a:lnTo>
              <a:lnTo>
                <a:pt x="348457"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D2E71C9-49CA-490D-9951-2E88669A9280}">
      <dsp:nvSpPr>
        <dsp:cNvPr id="0" name=""/>
        <dsp:cNvSpPr/>
      </dsp:nvSpPr>
      <dsp:spPr>
        <a:xfrm>
          <a:off x="5015342" y="266245"/>
          <a:ext cx="348457" cy="1444669"/>
        </a:xfrm>
        <a:custGeom>
          <a:avLst/>
          <a:gdLst/>
          <a:ahLst/>
          <a:cxnLst/>
          <a:rect l="0" t="0" r="0" b="0"/>
          <a:pathLst>
            <a:path>
              <a:moveTo>
                <a:pt x="0" y="1444669"/>
              </a:moveTo>
              <a:lnTo>
                <a:pt x="174228" y="1444669"/>
              </a:lnTo>
              <a:lnTo>
                <a:pt x="174228" y="0"/>
              </a:lnTo>
              <a:lnTo>
                <a:pt x="348457"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97C2561-2388-4B03-972F-E4BEB869CE5E}">
      <dsp:nvSpPr>
        <dsp:cNvPr id="0" name=""/>
        <dsp:cNvSpPr/>
      </dsp:nvSpPr>
      <dsp:spPr>
        <a:xfrm>
          <a:off x="3285198" y="1710915"/>
          <a:ext cx="348457" cy="1386356"/>
        </a:xfrm>
        <a:custGeom>
          <a:avLst/>
          <a:gdLst/>
          <a:ahLst/>
          <a:cxnLst/>
          <a:rect l="0" t="0" r="0" b="0"/>
          <a:pathLst>
            <a:path>
              <a:moveTo>
                <a:pt x="0" y="1386356"/>
              </a:moveTo>
              <a:lnTo>
                <a:pt x="174228" y="1386356"/>
              </a:lnTo>
              <a:lnTo>
                <a:pt x="174228" y="0"/>
              </a:lnTo>
              <a:lnTo>
                <a:pt x="348457"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4EDB40-D748-40BD-8A7C-D2B96BAD2BF4}">
      <dsp:nvSpPr>
        <dsp:cNvPr id="0" name=""/>
        <dsp:cNvSpPr/>
      </dsp:nvSpPr>
      <dsp:spPr>
        <a:xfrm>
          <a:off x="1918825" y="3051552"/>
          <a:ext cx="348457" cy="91440"/>
        </a:xfrm>
        <a:custGeom>
          <a:avLst/>
          <a:gdLst/>
          <a:ahLst/>
          <a:cxnLst/>
          <a:rect l="0" t="0" r="0" b="0"/>
          <a:pathLst>
            <a:path>
              <a:moveTo>
                <a:pt x="0" y="45720"/>
              </a:moveTo>
              <a:lnTo>
                <a:pt x="348457" y="457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2169C61-DB9C-4770-A9AE-CBB01A91F688}">
      <dsp:nvSpPr>
        <dsp:cNvPr id="0" name=""/>
        <dsp:cNvSpPr/>
      </dsp:nvSpPr>
      <dsp:spPr>
        <a:xfrm>
          <a:off x="176537" y="1104476"/>
          <a:ext cx="1742288" cy="3985591"/>
        </a:xfrm>
        <a:prstGeom prst="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kern="1200" dirty="0">
              <a:latin typeface="Times New Roman" panose="02020603050405020304" pitchFamily="18" charset="0"/>
              <a:cs typeface="Times New Roman" panose="02020603050405020304" pitchFamily="18" charset="0"/>
            </a:rPr>
            <a:t>Muestra</a:t>
          </a:r>
        </a:p>
        <a:p>
          <a:pPr marL="0" lvl="0" indent="0" algn="ctr" defTabSz="622300">
            <a:lnSpc>
              <a:spcPct val="90000"/>
            </a:lnSpc>
            <a:spcBef>
              <a:spcPct val="0"/>
            </a:spcBef>
            <a:spcAft>
              <a:spcPct val="35000"/>
            </a:spcAft>
            <a:buNone/>
          </a:pPr>
          <a:r>
            <a:rPr lang="es-MX" sz="1400" kern="1200" dirty="0">
              <a:latin typeface="Times New Roman" panose="02020603050405020304" pitchFamily="18" charset="0"/>
              <a:cs typeface="Times New Roman" panose="02020603050405020304" pitchFamily="18" charset="0"/>
            </a:rPr>
            <a:t>(es un subgrupo de la</a:t>
          </a:r>
        </a:p>
        <a:p>
          <a:pPr marL="0" lvl="0" indent="0" algn="ctr" defTabSz="622300">
            <a:lnSpc>
              <a:spcPct val="90000"/>
            </a:lnSpc>
            <a:spcBef>
              <a:spcPct val="0"/>
            </a:spcBef>
            <a:spcAft>
              <a:spcPct val="35000"/>
            </a:spcAft>
            <a:buNone/>
          </a:pPr>
          <a:r>
            <a:rPr lang="es-MX" sz="1400" kern="1200" dirty="0">
              <a:latin typeface="Times New Roman" panose="02020603050405020304" pitchFamily="18" charset="0"/>
              <a:cs typeface="Times New Roman" panose="02020603050405020304" pitchFamily="18" charset="0"/>
            </a:rPr>
            <a:t>población o universo)</a:t>
          </a:r>
        </a:p>
        <a:p>
          <a:pPr marL="0" lvl="0" indent="0" algn="ctr" defTabSz="622300">
            <a:lnSpc>
              <a:spcPct val="90000"/>
            </a:lnSpc>
            <a:spcBef>
              <a:spcPct val="0"/>
            </a:spcBef>
            <a:spcAft>
              <a:spcPct val="35000"/>
            </a:spcAft>
            <a:buNone/>
          </a:pPr>
          <a:r>
            <a:rPr lang="es-MX" sz="1400" kern="1200" dirty="0">
              <a:latin typeface="Times New Roman" panose="02020603050405020304" pitchFamily="18" charset="0"/>
              <a:cs typeface="Times New Roman" panose="02020603050405020304" pitchFamily="18" charset="0"/>
            </a:rPr>
            <a:t>• Se utiliza por</a:t>
          </a:r>
        </a:p>
        <a:p>
          <a:pPr marL="0" lvl="0" indent="0" algn="ctr" defTabSz="622300">
            <a:lnSpc>
              <a:spcPct val="90000"/>
            </a:lnSpc>
            <a:spcBef>
              <a:spcPct val="0"/>
            </a:spcBef>
            <a:spcAft>
              <a:spcPct val="35000"/>
            </a:spcAft>
            <a:buNone/>
          </a:pPr>
          <a:r>
            <a:rPr lang="es-MX" sz="1400" kern="1200" dirty="0">
              <a:latin typeface="Times New Roman" panose="02020603050405020304" pitchFamily="18" charset="0"/>
              <a:cs typeface="Times New Roman" panose="02020603050405020304" pitchFamily="18" charset="0"/>
            </a:rPr>
            <a:t>economía de</a:t>
          </a:r>
        </a:p>
        <a:p>
          <a:pPr marL="0" lvl="0" indent="0" algn="ctr" defTabSz="622300">
            <a:lnSpc>
              <a:spcPct val="90000"/>
            </a:lnSpc>
            <a:spcBef>
              <a:spcPct val="0"/>
            </a:spcBef>
            <a:spcAft>
              <a:spcPct val="35000"/>
            </a:spcAft>
            <a:buNone/>
          </a:pPr>
          <a:r>
            <a:rPr lang="es-MX" sz="1400" kern="1200" dirty="0">
              <a:latin typeface="Times New Roman" panose="02020603050405020304" pitchFamily="18" charset="0"/>
              <a:cs typeface="Times New Roman" panose="02020603050405020304" pitchFamily="18" charset="0"/>
            </a:rPr>
            <a:t>tiempo y recursos</a:t>
          </a:r>
        </a:p>
        <a:p>
          <a:pPr marL="0" lvl="0" indent="0" algn="ctr" defTabSz="622300">
            <a:lnSpc>
              <a:spcPct val="90000"/>
            </a:lnSpc>
            <a:spcBef>
              <a:spcPct val="0"/>
            </a:spcBef>
            <a:spcAft>
              <a:spcPct val="35000"/>
            </a:spcAft>
            <a:buNone/>
          </a:pPr>
          <a:r>
            <a:rPr lang="es-MX" sz="1400" kern="1200" dirty="0">
              <a:latin typeface="Times New Roman" panose="02020603050405020304" pitchFamily="18" charset="0"/>
              <a:cs typeface="Times New Roman" panose="02020603050405020304" pitchFamily="18" charset="0"/>
            </a:rPr>
            <a:t>• Implica definir la</a:t>
          </a:r>
        </a:p>
        <a:p>
          <a:pPr marL="0" lvl="0" indent="0" algn="ctr" defTabSz="622300">
            <a:lnSpc>
              <a:spcPct val="90000"/>
            </a:lnSpc>
            <a:spcBef>
              <a:spcPct val="0"/>
            </a:spcBef>
            <a:spcAft>
              <a:spcPct val="35000"/>
            </a:spcAft>
            <a:buNone/>
          </a:pPr>
          <a:r>
            <a:rPr lang="es-MX" sz="1400" kern="1200" dirty="0">
              <a:latin typeface="Times New Roman" panose="02020603050405020304" pitchFamily="18" charset="0"/>
              <a:cs typeface="Times New Roman" panose="02020603050405020304" pitchFamily="18" charset="0"/>
            </a:rPr>
            <a:t>unidad de muestreo</a:t>
          </a:r>
        </a:p>
        <a:p>
          <a:pPr marL="0" lvl="0" indent="0" algn="ctr" defTabSz="622300">
            <a:lnSpc>
              <a:spcPct val="90000"/>
            </a:lnSpc>
            <a:spcBef>
              <a:spcPct val="0"/>
            </a:spcBef>
            <a:spcAft>
              <a:spcPct val="35000"/>
            </a:spcAft>
            <a:buNone/>
          </a:pPr>
          <a:r>
            <a:rPr lang="es-MX" sz="1400" kern="1200" dirty="0">
              <a:latin typeface="Times New Roman" panose="02020603050405020304" pitchFamily="18" charset="0"/>
              <a:cs typeface="Times New Roman" panose="02020603050405020304" pitchFamily="18" charset="0"/>
            </a:rPr>
            <a:t>y de análisis</a:t>
          </a:r>
        </a:p>
        <a:p>
          <a:pPr marL="0" lvl="0" indent="0" algn="ctr" defTabSz="622300">
            <a:lnSpc>
              <a:spcPct val="90000"/>
            </a:lnSpc>
            <a:spcBef>
              <a:spcPct val="0"/>
            </a:spcBef>
            <a:spcAft>
              <a:spcPct val="35000"/>
            </a:spcAft>
            <a:buNone/>
          </a:pPr>
          <a:r>
            <a:rPr lang="es-MX" sz="1400" kern="1200" dirty="0">
              <a:latin typeface="Times New Roman" panose="02020603050405020304" pitchFamily="18" charset="0"/>
              <a:cs typeface="Times New Roman" panose="02020603050405020304" pitchFamily="18" charset="0"/>
            </a:rPr>
            <a:t>• Requiere delimitar</a:t>
          </a:r>
        </a:p>
        <a:p>
          <a:pPr marL="0" lvl="0" indent="0" algn="ctr" defTabSz="622300">
            <a:lnSpc>
              <a:spcPct val="90000"/>
            </a:lnSpc>
            <a:spcBef>
              <a:spcPct val="0"/>
            </a:spcBef>
            <a:spcAft>
              <a:spcPct val="35000"/>
            </a:spcAft>
            <a:buNone/>
          </a:pPr>
          <a:r>
            <a:rPr lang="es-MX" sz="1400" kern="1200" dirty="0">
              <a:latin typeface="Times New Roman" panose="02020603050405020304" pitchFamily="18" charset="0"/>
              <a:cs typeface="Times New Roman" panose="02020603050405020304" pitchFamily="18" charset="0"/>
            </a:rPr>
            <a:t>la población para</a:t>
          </a:r>
        </a:p>
        <a:p>
          <a:pPr marL="0" lvl="0" indent="0" algn="ctr" defTabSz="622300">
            <a:lnSpc>
              <a:spcPct val="90000"/>
            </a:lnSpc>
            <a:spcBef>
              <a:spcPct val="0"/>
            </a:spcBef>
            <a:spcAft>
              <a:spcPct val="35000"/>
            </a:spcAft>
            <a:buNone/>
          </a:pPr>
          <a:r>
            <a:rPr lang="es-MX" sz="1400" kern="1200" dirty="0">
              <a:latin typeface="Times New Roman" panose="02020603050405020304" pitchFamily="18" charset="0"/>
              <a:cs typeface="Times New Roman" panose="02020603050405020304" pitchFamily="18" charset="0"/>
            </a:rPr>
            <a:t>generalizar</a:t>
          </a:r>
        </a:p>
        <a:p>
          <a:pPr marL="0" lvl="0" indent="0" algn="ctr" defTabSz="622300">
            <a:lnSpc>
              <a:spcPct val="90000"/>
            </a:lnSpc>
            <a:spcBef>
              <a:spcPct val="0"/>
            </a:spcBef>
            <a:spcAft>
              <a:spcPct val="35000"/>
            </a:spcAft>
            <a:buNone/>
          </a:pPr>
          <a:r>
            <a:rPr lang="es-MX" sz="1400" kern="1200" dirty="0">
              <a:latin typeface="Times New Roman" panose="02020603050405020304" pitchFamily="18" charset="0"/>
              <a:cs typeface="Times New Roman" panose="02020603050405020304" pitchFamily="18" charset="0"/>
            </a:rPr>
            <a:t>resultados y</a:t>
          </a:r>
        </a:p>
        <a:p>
          <a:pPr marL="0" lvl="0" indent="0" algn="ctr" defTabSz="622300">
            <a:lnSpc>
              <a:spcPct val="90000"/>
            </a:lnSpc>
            <a:spcBef>
              <a:spcPct val="0"/>
            </a:spcBef>
            <a:spcAft>
              <a:spcPct val="35000"/>
            </a:spcAft>
            <a:buNone/>
          </a:pPr>
          <a:r>
            <a:rPr lang="es-MX" sz="1400" kern="1200" dirty="0">
              <a:latin typeface="Times New Roman" panose="02020603050405020304" pitchFamily="18" charset="0"/>
              <a:cs typeface="Times New Roman" panose="02020603050405020304" pitchFamily="18" charset="0"/>
            </a:rPr>
            <a:t>establecer</a:t>
          </a:r>
        </a:p>
        <a:p>
          <a:pPr marL="0" lvl="0" indent="0" algn="ctr" defTabSz="622300">
            <a:lnSpc>
              <a:spcPct val="90000"/>
            </a:lnSpc>
            <a:spcBef>
              <a:spcPct val="0"/>
            </a:spcBef>
            <a:spcAft>
              <a:spcPct val="35000"/>
            </a:spcAft>
            <a:buNone/>
          </a:pPr>
          <a:r>
            <a:rPr lang="es-MX" sz="1400" kern="1200" dirty="0">
              <a:latin typeface="Times New Roman" panose="02020603050405020304" pitchFamily="18" charset="0"/>
              <a:cs typeface="Times New Roman" panose="02020603050405020304" pitchFamily="18" charset="0"/>
            </a:rPr>
            <a:t>parámetros</a:t>
          </a:r>
        </a:p>
      </dsp:txBody>
      <dsp:txXfrm>
        <a:off x="176537" y="1104476"/>
        <a:ext cx="1742288" cy="3985591"/>
      </dsp:txXfrm>
    </dsp:sp>
    <dsp:sp modelId="{37A9BAA3-DA1E-4AAC-8912-62E99B79321B}">
      <dsp:nvSpPr>
        <dsp:cNvPr id="0" name=""/>
        <dsp:cNvSpPr/>
      </dsp:nvSpPr>
      <dsp:spPr>
        <a:xfrm>
          <a:off x="2267283" y="2831573"/>
          <a:ext cx="1017914" cy="531398"/>
        </a:xfrm>
        <a:prstGeom prst="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kern="1200" dirty="0">
              <a:latin typeface="Times New Roman" panose="02020603050405020304" pitchFamily="18" charset="0"/>
              <a:cs typeface="Times New Roman" panose="02020603050405020304" pitchFamily="18" charset="0"/>
            </a:rPr>
            <a:t>Clases</a:t>
          </a:r>
        </a:p>
      </dsp:txBody>
      <dsp:txXfrm>
        <a:off x="2267283" y="2831573"/>
        <a:ext cx="1017914" cy="531398"/>
      </dsp:txXfrm>
    </dsp:sp>
    <dsp:sp modelId="{B2D0D01F-E9C7-42F6-BFEB-7E765B9D4614}">
      <dsp:nvSpPr>
        <dsp:cNvPr id="0" name=""/>
        <dsp:cNvSpPr/>
      </dsp:nvSpPr>
      <dsp:spPr>
        <a:xfrm>
          <a:off x="3633655" y="1445216"/>
          <a:ext cx="1381687" cy="531398"/>
        </a:xfrm>
        <a:prstGeom prst="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kern="1200" dirty="0">
              <a:latin typeface="Times New Roman" panose="02020603050405020304" pitchFamily="18" charset="0"/>
              <a:cs typeface="Times New Roman" panose="02020603050405020304" pitchFamily="18" charset="0"/>
            </a:rPr>
            <a:t>Probabilísticas</a:t>
          </a:r>
        </a:p>
      </dsp:txBody>
      <dsp:txXfrm>
        <a:off x="3633655" y="1445216"/>
        <a:ext cx="1381687" cy="531398"/>
      </dsp:txXfrm>
    </dsp:sp>
    <dsp:sp modelId="{2918CCAF-F793-49C6-9652-84D1D0F2AFD4}">
      <dsp:nvSpPr>
        <dsp:cNvPr id="0" name=""/>
        <dsp:cNvSpPr/>
      </dsp:nvSpPr>
      <dsp:spPr>
        <a:xfrm>
          <a:off x="5363800" y="546"/>
          <a:ext cx="1742288" cy="531398"/>
        </a:xfrm>
        <a:prstGeom prst="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kern="1200" dirty="0">
              <a:latin typeface="Times New Roman" panose="02020603050405020304" pitchFamily="18" charset="0"/>
              <a:cs typeface="Times New Roman" panose="02020603050405020304" pitchFamily="18" charset="0"/>
            </a:rPr>
            <a:t>Requiere precisar el tamaño de la muestra</a:t>
          </a:r>
        </a:p>
      </dsp:txBody>
      <dsp:txXfrm>
        <a:off x="5363800" y="546"/>
        <a:ext cx="1742288" cy="531398"/>
      </dsp:txXfrm>
    </dsp:sp>
    <dsp:sp modelId="{BF58B41A-38A8-4377-97F6-684CA8123E54}">
      <dsp:nvSpPr>
        <dsp:cNvPr id="0" name=""/>
        <dsp:cNvSpPr/>
      </dsp:nvSpPr>
      <dsp:spPr>
        <a:xfrm>
          <a:off x="5363800" y="749730"/>
          <a:ext cx="1742288" cy="844540"/>
        </a:xfrm>
        <a:prstGeom prst="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kern="1200" dirty="0">
              <a:latin typeface="Times New Roman" panose="02020603050405020304" pitchFamily="18" charset="0"/>
              <a:cs typeface="Times New Roman" panose="02020603050405020304" pitchFamily="18" charset="0"/>
            </a:rPr>
            <a:t>Selecciona unidades o elementos de muestreo por medio de:</a:t>
          </a:r>
        </a:p>
      </dsp:txBody>
      <dsp:txXfrm>
        <a:off x="5363800" y="749730"/>
        <a:ext cx="1742288" cy="844540"/>
      </dsp:txXfrm>
    </dsp:sp>
    <dsp:sp modelId="{9D8AF9D6-24E9-4141-9F01-D6AE43CEDE2B}">
      <dsp:nvSpPr>
        <dsp:cNvPr id="0" name=""/>
        <dsp:cNvSpPr/>
      </dsp:nvSpPr>
      <dsp:spPr>
        <a:xfrm>
          <a:off x="7454546" y="531709"/>
          <a:ext cx="1742288" cy="531398"/>
        </a:xfrm>
        <a:prstGeom prst="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kern="1200" dirty="0">
              <a:latin typeface="Times New Roman" panose="02020603050405020304" pitchFamily="18" charset="0"/>
              <a:cs typeface="Times New Roman" panose="02020603050405020304" pitchFamily="18" charset="0"/>
            </a:rPr>
            <a:t>Listado o Marco muestral</a:t>
          </a:r>
        </a:p>
      </dsp:txBody>
      <dsp:txXfrm>
        <a:off x="7454546" y="531709"/>
        <a:ext cx="1742288" cy="531398"/>
      </dsp:txXfrm>
    </dsp:sp>
    <dsp:sp modelId="{BE6C31E2-57B4-44E0-A4F0-3B990FFC538C}">
      <dsp:nvSpPr>
        <dsp:cNvPr id="0" name=""/>
        <dsp:cNvSpPr/>
      </dsp:nvSpPr>
      <dsp:spPr>
        <a:xfrm>
          <a:off x="7454546" y="1280894"/>
          <a:ext cx="1742288" cy="531398"/>
        </a:xfrm>
        <a:prstGeom prst="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kern="1200" dirty="0">
              <a:latin typeface="Times New Roman" panose="02020603050405020304" pitchFamily="18" charset="0"/>
              <a:cs typeface="Times New Roman" panose="02020603050405020304" pitchFamily="18" charset="0"/>
            </a:rPr>
            <a:t>Procedimientos</a:t>
          </a:r>
        </a:p>
      </dsp:txBody>
      <dsp:txXfrm>
        <a:off x="7454546" y="1280894"/>
        <a:ext cx="1742288" cy="531398"/>
      </dsp:txXfrm>
    </dsp:sp>
    <dsp:sp modelId="{97A737F8-198E-41A1-95AE-4F5CDB201D7A}">
      <dsp:nvSpPr>
        <dsp:cNvPr id="0" name=""/>
        <dsp:cNvSpPr/>
      </dsp:nvSpPr>
      <dsp:spPr>
        <a:xfrm>
          <a:off x="9545293" y="887255"/>
          <a:ext cx="1742288" cy="1318674"/>
        </a:xfrm>
        <a:prstGeom prst="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kern="1200" dirty="0">
              <a:latin typeface="Times New Roman" panose="02020603050405020304" pitchFamily="18" charset="0"/>
              <a:cs typeface="Times New Roman" panose="02020603050405020304" pitchFamily="18" charset="0"/>
            </a:rPr>
            <a:t>Tómbolas</a:t>
          </a:r>
        </a:p>
        <a:p>
          <a:pPr marL="0" lvl="0" indent="0" algn="ctr" defTabSz="622300">
            <a:lnSpc>
              <a:spcPct val="90000"/>
            </a:lnSpc>
            <a:spcBef>
              <a:spcPct val="0"/>
            </a:spcBef>
            <a:spcAft>
              <a:spcPct val="35000"/>
            </a:spcAft>
            <a:buNone/>
          </a:pPr>
          <a:r>
            <a:rPr lang="es-MX" sz="1400" kern="1200" dirty="0">
              <a:latin typeface="Times New Roman" panose="02020603050405020304" pitchFamily="18" charset="0"/>
              <a:cs typeface="Times New Roman" panose="02020603050405020304" pitchFamily="18" charset="0"/>
            </a:rPr>
            <a:t>Tablas de números aleatorios</a:t>
          </a:r>
        </a:p>
        <a:p>
          <a:pPr marL="0" lvl="0" indent="0" algn="ctr" defTabSz="622300">
            <a:lnSpc>
              <a:spcPct val="90000"/>
            </a:lnSpc>
            <a:spcBef>
              <a:spcPct val="0"/>
            </a:spcBef>
            <a:spcAft>
              <a:spcPct val="35000"/>
            </a:spcAft>
            <a:buNone/>
          </a:pPr>
          <a:r>
            <a:rPr lang="es-MX" sz="1400" kern="1200" dirty="0">
              <a:latin typeface="Times New Roman" panose="02020603050405020304" pitchFamily="18" charset="0"/>
              <a:cs typeface="Times New Roman" panose="02020603050405020304" pitchFamily="18" charset="0"/>
            </a:rPr>
            <a:t>Programas de cómputo</a:t>
          </a:r>
        </a:p>
      </dsp:txBody>
      <dsp:txXfrm>
        <a:off x="9545293" y="887255"/>
        <a:ext cx="1742288" cy="1318674"/>
      </dsp:txXfrm>
    </dsp:sp>
    <dsp:sp modelId="{EBA8A83C-90E3-432A-852D-8B48239EA3EE}">
      <dsp:nvSpPr>
        <dsp:cNvPr id="0" name=""/>
        <dsp:cNvSpPr/>
      </dsp:nvSpPr>
      <dsp:spPr>
        <a:xfrm>
          <a:off x="5363800" y="1812057"/>
          <a:ext cx="1899774" cy="1609227"/>
        </a:xfrm>
        <a:prstGeom prst="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kern="1200" dirty="0">
              <a:latin typeface="Times New Roman" panose="02020603050405020304" pitchFamily="18" charset="0"/>
              <a:cs typeface="Times New Roman" panose="02020603050405020304" pitchFamily="18" charset="0"/>
            </a:rPr>
            <a:t>Sus tipos son:</a:t>
          </a:r>
        </a:p>
        <a:p>
          <a:pPr marL="0" lvl="0" indent="0" algn="ctr" defTabSz="622300">
            <a:lnSpc>
              <a:spcPct val="90000"/>
            </a:lnSpc>
            <a:spcBef>
              <a:spcPct val="0"/>
            </a:spcBef>
            <a:spcAft>
              <a:spcPct val="35000"/>
            </a:spcAft>
            <a:buFont typeface="Arial" panose="020B0604020202020204" pitchFamily="34" charset="0"/>
            <a:buNone/>
          </a:pPr>
          <a:r>
            <a:rPr lang="es-MX" sz="1400" kern="1200" dirty="0">
              <a:latin typeface="Times New Roman" panose="02020603050405020304" pitchFamily="18" charset="0"/>
              <a:cs typeface="Times New Roman" panose="02020603050405020304" pitchFamily="18" charset="0"/>
            </a:rPr>
            <a:t>Muestreo Aleatorio Simple </a:t>
          </a:r>
        </a:p>
        <a:p>
          <a:pPr marL="0" lvl="0" indent="0" algn="ctr" defTabSz="622300">
            <a:lnSpc>
              <a:spcPct val="90000"/>
            </a:lnSpc>
            <a:spcBef>
              <a:spcPct val="0"/>
            </a:spcBef>
            <a:spcAft>
              <a:spcPct val="35000"/>
            </a:spcAft>
            <a:buFont typeface="Arial" panose="020B0604020202020204" pitchFamily="34" charset="0"/>
            <a:buNone/>
          </a:pPr>
          <a:r>
            <a:rPr lang="es-MX" sz="1400" kern="1200" dirty="0">
              <a:latin typeface="Times New Roman" panose="02020603050405020304" pitchFamily="18" charset="0"/>
              <a:cs typeface="Times New Roman" panose="02020603050405020304" pitchFamily="18" charset="0"/>
            </a:rPr>
            <a:t>Muestreo sistemático</a:t>
          </a:r>
        </a:p>
        <a:p>
          <a:pPr marL="0" lvl="0" indent="0" algn="ctr" defTabSz="622300">
            <a:lnSpc>
              <a:spcPct val="90000"/>
            </a:lnSpc>
            <a:spcBef>
              <a:spcPct val="0"/>
            </a:spcBef>
            <a:spcAft>
              <a:spcPct val="35000"/>
            </a:spcAft>
            <a:buFont typeface="Arial" panose="020B0604020202020204" pitchFamily="34" charset="0"/>
            <a:buNone/>
          </a:pPr>
          <a:r>
            <a:rPr lang="es-MX" sz="1400" kern="1200" dirty="0">
              <a:latin typeface="Times New Roman" panose="02020603050405020304" pitchFamily="18" charset="0"/>
              <a:cs typeface="Times New Roman" panose="02020603050405020304" pitchFamily="18" charset="0"/>
            </a:rPr>
            <a:t>Muestreo estratificado</a:t>
          </a:r>
        </a:p>
        <a:p>
          <a:pPr marL="0" lvl="0" indent="0" algn="ctr" defTabSz="622300">
            <a:lnSpc>
              <a:spcPct val="90000"/>
            </a:lnSpc>
            <a:spcBef>
              <a:spcPct val="0"/>
            </a:spcBef>
            <a:spcAft>
              <a:spcPct val="35000"/>
            </a:spcAft>
            <a:buFont typeface="Arial" panose="020B0604020202020204" pitchFamily="34" charset="0"/>
            <a:buNone/>
          </a:pPr>
          <a:r>
            <a:rPr lang="es-MX" sz="1400" kern="1200" dirty="0">
              <a:latin typeface="Times New Roman" panose="02020603050405020304" pitchFamily="18" charset="0"/>
              <a:cs typeface="Times New Roman" panose="02020603050405020304" pitchFamily="18" charset="0"/>
            </a:rPr>
            <a:t>Muestreo por conglomerados</a:t>
          </a:r>
        </a:p>
      </dsp:txBody>
      <dsp:txXfrm>
        <a:off x="5363800" y="1812057"/>
        <a:ext cx="1899774" cy="1609227"/>
      </dsp:txXfrm>
    </dsp:sp>
    <dsp:sp modelId="{CF3E9636-643E-4D1B-AFFC-3B3D4805B6E0}">
      <dsp:nvSpPr>
        <dsp:cNvPr id="0" name=""/>
        <dsp:cNvSpPr/>
      </dsp:nvSpPr>
      <dsp:spPr>
        <a:xfrm>
          <a:off x="3633655" y="3944116"/>
          <a:ext cx="1452267" cy="805211"/>
        </a:xfrm>
        <a:prstGeom prst="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kern="1200" dirty="0">
              <a:latin typeface="Times New Roman" panose="02020603050405020304" pitchFamily="18" charset="0"/>
              <a:cs typeface="Times New Roman" panose="02020603050405020304" pitchFamily="18" charset="0"/>
            </a:rPr>
            <a:t>No probabilísticas</a:t>
          </a:r>
        </a:p>
      </dsp:txBody>
      <dsp:txXfrm>
        <a:off x="3633655" y="3944116"/>
        <a:ext cx="1452267" cy="805211"/>
      </dsp:txXfrm>
    </dsp:sp>
    <dsp:sp modelId="{AAF8FF47-56D6-4ED2-8196-A10D8FE256FA}">
      <dsp:nvSpPr>
        <dsp:cNvPr id="0" name=""/>
        <dsp:cNvSpPr/>
      </dsp:nvSpPr>
      <dsp:spPr>
        <a:xfrm>
          <a:off x="5434380" y="3639070"/>
          <a:ext cx="3348190" cy="1415304"/>
        </a:xfrm>
        <a:prstGeom prst="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kern="1200" dirty="0">
              <a:latin typeface="Times New Roman" panose="02020603050405020304" pitchFamily="18" charset="0"/>
              <a:cs typeface="Times New Roman" panose="02020603050405020304" pitchFamily="18" charset="0"/>
            </a:rPr>
            <a:t>Sus tipos son:</a:t>
          </a:r>
        </a:p>
        <a:p>
          <a:pPr marL="0" lvl="0" indent="0" algn="ctr" defTabSz="622300">
            <a:lnSpc>
              <a:spcPct val="90000"/>
            </a:lnSpc>
            <a:spcBef>
              <a:spcPct val="0"/>
            </a:spcBef>
            <a:spcAft>
              <a:spcPct val="35000"/>
            </a:spcAft>
            <a:buNone/>
          </a:pPr>
          <a:r>
            <a:rPr lang="es-MX" sz="1400" kern="1200" dirty="0">
              <a:latin typeface="Times New Roman" panose="02020603050405020304" pitchFamily="18" charset="0"/>
              <a:cs typeface="Times New Roman" panose="02020603050405020304" pitchFamily="18" charset="0"/>
            </a:rPr>
            <a:t>Muestreo por conveniencia</a:t>
          </a:r>
        </a:p>
        <a:p>
          <a:pPr marL="0" lvl="0" indent="0" algn="ctr" defTabSz="622300">
            <a:lnSpc>
              <a:spcPct val="90000"/>
            </a:lnSpc>
            <a:spcBef>
              <a:spcPct val="0"/>
            </a:spcBef>
            <a:spcAft>
              <a:spcPct val="35000"/>
            </a:spcAft>
            <a:buNone/>
          </a:pPr>
          <a:r>
            <a:rPr lang="es-MX" sz="1400" kern="1200" dirty="0">
              <a:latin typeface="Times New Roman" panose="02020603050405020304" pitchFamily="18" charset="0"/>
              <a:cs typeface="Times New Roman" panose="02020603050405020304" pitchFamily="18" charset="0"/>
            </a:rPr>
            <a:t>Muestreo por participantes voluntarios</a:t>
          </a:r>
        </a:p>
        <a:p>
          <a:pPr marL="0" lvl="0" indent="0" algn="ctr" defTabSz="622300">
            <a:lnSpc>
              <a:spcPct val="90000"/>
            </a:lnSpc>
            <a:spcBef>
              <a:spcPct val="0"/>
            </a:spcBef>
            <a:spcAft>
              <a:spcPct val="35000"/>
            </a:spcAft>
            <a:buNone/>
          </a:pPr>
          <a:r>
            <a:rPr lang="es-MX" sz="1400" kern="1200" dirty="0">
              <a:latin typeface="Times New Roman" panose="02020603050405020304" pitchFamily="18" charset="0"/>
              <a:cs typeface="Times New Roman" panose="02020603050405020304" pitchFamily="18" charset="0"/>
            </a:rPr>
            <a:t>Muestre por encadenados / bola de nieve</a:t>
          </a:r>
        </a:p>
        <a:p>
          <a:pPr marL="0" lvl="0" indent="0" algn="ctr" defTabSz="622300">
            <a:lnSpc>
              <a:spcPct val="90000"/>
            </a:lnSpc>
            <a:spcBef>
              <a:spcPct val="0"/>
            </a:spcBef>
            <a:spcAft>
              <a:spcPct val="35000"/>
            </a:spcAft>
            <a:buNone/>
          </a:pPr>
          <a:r>
            <a:rPr lang="es-MX" sz="1400" kern="1200" dirty="0">
              <a:latin typeface="Times New Roman" panose="02020603050405020304" pitchFamily="18" charset="0"/>
              <a:cs typeface="Times New Roman" panose="02020603050405020304" pitchFamily="18" charset="0"/>
            </a:rPr>
            <a:t>Muestre por estratos</a:t>
          </a:r>
        </a:p>
      </dsp:txBody>
      <dsp:txXfrm>
        <a:off x="5434380" y="3639070"/>
        <a:ext cx="3348190" cy="141530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F11E4B-3DF5-4A6B-86E6-41F6FF193A51}">
      <dsp:nvSpPr>
        <dsp:cNvPr id="0" name=""/>
        <dsp:cNvSpPr/>
      </dsp:nvSpPr>
      <dsp:spPr>
        <a:xfrm>
          <a:off x="5539" y="0"/>
          <a:ext cx="1717387" cy="880280"/>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MX" sz="1400" b="1" kern="1200" dirty="0">
              <a:latin typeface="Times New Roman" panose="02020603050405020304" pitchFamily="18" charset="0"/>
              <a:cs typeface="Times New Roman" panose="02020603050405020304" pitchFamily="18" charset="0"/>
            </a:rPr>
            <a:t>ETAPA 1</a:t>
          </a:r>
        </a:p>
        <a:p>
          <a:pPr marL="0" lvl="0" indent="0" algn="ctr" defTabSz="622300">
            <a:lnSpc>
              <a:spcPct val="90000"/>
            </a:lnSpc>
            <a:spcBef>
              <a:spcPct val="0"/>
            </a:spcBef>
            <a:spcAft>
              <a:spcPct val="35000"/>
            </a:spcAft>
            <a:buNone/>
          </a:pPr>
          <a:r>
            <a:rPr lang="es-MX" sz="1400" kern="1200" dirty="0">
              <a:latin typeface="Times New Roman" panose="02020603050405020304" pitchFamily="18" charset="0"/>
              <a:cs typeface="Times New Roman" panose="02020603050405020304" pitchFamily="18" charset="0"/>
            </a:rPr>
            <a:t>Definición de la población objetivo</a:t>
          </a:r>
        </a:p>
      </dsp:txBody>
      <dsp:txXfrm>
        <a:off x="31322" y="25783"/>
        <a:ext cx="1665821" cy="828714"/>
      </dsp:txXfrm>
    </dsp:sp>
    <dsp:sp modelId="{780A6D60-D483-4FB4-878D-2845761925AB}">
      <dsp:nvSpPr>
        <dsp:cNvPr id="0" name=""/>
        <dsp:cNvSpPr/>
      </dsp:nvSpPr>
      <dsp:spPr>
        <a:xfrm>
          <a:off x="1894666" y="227183"/>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s-MX" sz="1100" kern="1200">
            <a:latin typeface="Times New Roman" panose="02020603050405020304" pitchFamily="18" charset="0"/>
            <a:cs typeface="Times New Roman" panose="02020603050405020304" pitchFamily="18" charset="0"/>
          </a:endParaRPr>
        </a:p>
      </dsp:txBody>
      <dsp:txXfrm>
        <a:off x="1894666" y="312365"/>
        <a:ext cx="254860" cy="255548"/>
      </dsp:txXfrm>
    </dsp:sp>
    <dsp:sp modelId="{BD0F0E9D-E747-4DB0-944A-8C7D1F06770B}">
      <dsp:nvSpPr>
        <dsp:cNvPr id="0" name=""/>
        <dsp:cNvSpPr/>
      </dsp:nvSpPr>
      <dsp:spPr>
        <a:xfrm>
          <a:off x="2409882" y="0"/>
          <a:ext cx="1717387" cy="880280"/>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MX" sz="1400" b="1" kern="1200" dirty="0">
              <a:latin typeface="Times New Roman" panose="02020603050405020304" pitchFamily="18" charset="0"/>
              <a:cs typeface="Times New Roman" panose="02020603050405020304" pitchFamily="18" charset="0"/>
            </a:rPr>
            <a:t>ETAPA 2</a:t>
          </a:r>
        </a:p>
        <a:p>
          <a:pPr marL="0" lvl="0" indent="0" algn="ctr" defTabSz="622300">
            <a:lnSpc>
              <a:spcPct val="90000"/>
            </a:lnSpc>
            <a:spcBef>
              <a:spcPct val="0"/>
            </a:spcBef>
            <a:spcAft>
              <a:spcPct val="35000"/>
            </a:spcAft>
            <a:buNone/>
          </a:pPr>
          <a:r>
            <a:rPr lang="es-MX" sz="1400" kern="1200" dirty="0">
              <a:latin typeface="Times New Roman" panose="02020603050405020304" pitchFamily="18" charset="0"/>
              <a:cs typeface="Times New Roman" panose="02020603050405020304" pitchFamily="18" charset="0"/>
            </a:rPr>
            <a:t>Delimitar a la población</a:t>
          </a:r>
        </a:p>
      </dsp:txBody>
      <dsp:txXfrm>
        <a:off x="2435665" y="25783"/>
        <a:ext cx="1665821" cy="828714"/>
      </dsp:txXfrm>
    </dsp:sp>
    <dsp:sp modelId="{38C8C8B3-6D67-4777-A142-33625D08B54C}">
      <dsp:nvSpPr>
        <dsp:cNvPr id="0" name=""/>
        <dsp:cNvSpPr/>
      </dsp:nvSpPr>
      <dsp:spPr>
        <a:xfrm>
          <a:off x="4299009" y="227183"/>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s-MX" sz="1100" kern="1200">
            <a:latin typeface="Times New Roman" panose="02020603050405020304" pitchFamily="18" charset="0"/>
            <a:cs typeface="Times New Roman" panose="02020603050405020304" pitchFamily="18" charset="0"/>
          </a:endParaRPr>
        </a:p>
      </dsp:txBody>
      <dsp:txXfrm>
        <a:off x="4299009" y="312365"/>
        <a:ext cx="254860" cy="255548"/>
      </dsp:txXfrm>
    </dsp:sp>
    <dsp:sp modelId="{4A67FA9A-0857-440C-8D66-6BD1D1A85671}">
      <dsp:nvSpPr>
        <dsp:cNvPr id="0" name=""/>
        <dsp:cNvSpPr/>
      </dsp:nvSpPr>
      <dsp:spPr>
        <a:xfrm>
          <a:off x="4814225" y="0"/>
          <a:ext cx="1717387" cy="880280"/>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MX" sz="1400" b="1" kern="1200" dirty="0">
              <a:latin typeface="Times New Roman" panose="02020603050405020304" pitchFamily="18" charset="0"/>
              <a:cs typeface="Times New Roman" panose="02020603050405020304" pitchFamily="18" charset="0"/>
            </a:rPr>
            <a:t>ETAPA 3</a:t>
          </a:r>
        </a:p>
        <a:p>
          <a:pPr marL="0" lvl="0" indent="0" algn="ctr" defTabSz="622300">
            <a:lnSpc>
              <a:spcPct val="90000"/>
            </a:lnSpc>
            <a:spcBef>
              <a:spcPct val="0"/>
            </a:spcBef>
            <a:spcAft>
              <a:spcPct val="35000"/>
            </a:spcAft>
            <a:buNone/>
          </a:pPr>
          <a:r>
            <a:rPr lang="es-MX" sz="1400" kern="1200" dirty="0">
              <a:latin typeface="Times New Roman" panose="02020603050405020304" pitchFamily="18" charset="0"/>
              <a:cs typeface="Times New Roman" panose="02020603050405020304" pitchFamily="18" charset="0"/>
            </a:rPr>
            <a:t>Selección de las técnicas de muestreo</a:t>
          </a:r>
        </a:p>
      </dsp:txBody>
      <dsp:txXfrm>
        <a:off x="4840008" y="25783"/>
        <a:ext cx="1665821" cy="828714"/>
      </dsp:txXfrm>
    </dsp:sp>
    <dsp:sp modelId="{0EBB4721-4C77-49D1-98FE-64AB257BF717}">
      <dsp:nvSpPr>
        <dsp:cNvPr id="0" name=""/>
        <dsp:cNvSpPr/>
      </dsp:nvSpPr>
      <dsp:spPr>
        <a:xfrm>
          <a:off x="6703352" y="227183"/>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s-MX" sz="1100" kern="1200">
            <a:latin typeface="Times New Roman" panose="02020603050405020304" pitchFamily="18" charset="0"/>
            <a:cs typeface="Times New Roman" panose="02020603050405020304" pitchFamily="18" charset="0"/>
          </a:endParaRPr>
        </a:p>
      </dsp:txBody>
      <dsp:txXfrm>
        <a:off x="6703352" y="312365"/>
        <a:ext cx="254860" cy="255548"/>
      </dsp:txXfrm>
    </dsp:sp>
    <dsp:sp modelId="{1FE44AEB-33A1-4763-9049-C83D6F60AA50}">
      <dsp:nvSpPr>
        <dsp:cNvPr id="0" name=""/>
        <dsp:cNvSpPr/>
      </dsp:nvSpPr>
      <dsp:spPr>
        <a:xfrm>
          <a:off x="7218568" y="0"/>
          <a:ext cx="1717387" cy="880280"/>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MX" sz="1400" b="1" kern="1200" dirty="0">
              <a:latin typeface="Times New Roman" panose="02020603050405020304" pitchFamily="18" charset="0"/>
              <a:cs typeface="Times New Roman" panose="02020603050405020304" pitchFamily="18" charset="0"/>
            </a:rPr>
            <a:t>ETAPA 4</a:t>
          </a:r>
        </a:p>
        <a:p>
          <a:pPr marL="0" lvl="0" indent="0" algn="ctr" defTabSz="622300">
            <a:lnSpc>
              <a:spcPct val="90000"/>
            </a:lnSpc>
            <a:spcBef>
              <a:spcPct val="0"/>
            </a:spcBef>
            <a:spcAft>
              <a:spcPct val="35000"/>
            </a:spcAft>
            <a:buNone/>
          </a:pPr>
          <a:r>
            <a:rPr lang="es-MX" sz="1400" kern="1200" dirty="0">
              <a:latin typeface="Times New Roman" panose="02020603050405020304" pitchFamily="18" charset="0"/>
              <a:cs typeface="Times New Roman" panose="02020603050405020304" pitchFamily="18" charset="0"/>
            </a:rPr>
            <a:t>Determinación del tamaño de la muestra</a:t>
          </a:r>
        </a:p>
      </dsp:txBody>
      <dsp:txXfrm>
        <a:off x="7244351" y="25783"/>
        <a:ext cx="1665821" cy="828714"/>
      </dsp:txXfrm>
    </dsp:sp>
    <dsp:sp modelId="{F6F65DB2-C3FA-4B28-B5E4-7467DA156C6D}">
      <dsp:nvSpPr>
        <dsp:cNvPr id="0" name=""/>
        <dsp:cNvSpPr/>
      </dsp:nvSpPr>
      <dsp:spPr>
        <a:xfrm>
          <a:off x="9107694" y="227183"/>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s-MX" sz="1100" kern="1200">
            <a:latin typeface="Times New Roman" panose="02020603050405020304" pitchFamily="18" charset="0"/>
            <a:cs typeface="Times New Roman" panose="02020603050405020304" pitchFamily="18" charset="0"/>
          </a:endParaRPr>
        </a:p>
      </dsp:txBody>
      <dsp:txXfrm>
        <a:off x="9107694" y="312365"/>
        <a:ext cx="254860" cy="255548"/>
      </dsp:txXfrm>
    </dsp:sp>
    <dsp:sp modelId="{EFE0D648-8C7B-42B4-BA55-792B8B019758}">
      <dsp:nvSpPr>
        <dsp:cNvPr id="0" name=""/>
        <dsp:cNvSpPr/>
      </dsp:nvSpPr>
      <dsp:spPr>
        <a:xfrm>
          <a:off x="9622911" y="0"/>
          <a:ext cx="1717387" cy="880280"/>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MX" sz="1400" b="1" kern="1200" dirty="0">
              <a:latin typeface="Times New Roman" panose="02020603050405020304" pitchFamily="18" charset="0"/>
              <a:cs typeface="Times New Roman" panose="02020603050405020304" pitchFamily="18" charset="0"/>
            </a:rPr>
            <a:t>ETAPA 5</a:t>
          </a:r>
        </a:p>
        <a:p>
          <a:pPr marL="0" lvl="0" indent="0" algn="ctr" defTabSz="622300">
            <a:lnSpc>
              <a:spcPct val="90000"/>
            </a:lnSpc>
            <a:spcBef>
              <a:spcPct val="0"/>
            </a:spcBef>
            <a:spcAft>
              <a:spcPct val="35000"/>
            </a:spcAft>
            <a:buNone/>
          </a:pPr>
          <a:r>
            <a:rPr lang="es-MX" sz="1400" kern="1200" dirty="0">
              <a:latin typeface="Times New Roman" panose="02020603050405020304" pitchFamily="18" charset="0"/>
              <a:cs typeface="Times New Roman" panose="02020603050405020304" pitchFamily="18" charset="0"/>
            </a:rPr>
            <a:t>Ejecución del proceso de muestreo</a:t>
          </a:r>
        </a:p>
      </dsp:txBody>
      <dsp:txXfrm>
        <a:off x="9648694" y="25783"/>
        <a:ext cx="1665821" cy="82871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F11E4B-3DF5-4A6B-86E6-41F6FF193A51}">
      <dsp:nvSpPr>
        <dsp:cNvPr id="0" name=""/>
        <dsp:cNvSpPr/>
      </dsp:nvSpPr>
      <dsp:spPr>
        <a:xfrm>
          <a:off x="5539" y="0"/>
          <a:ext cx="1717387" cy="682730"/>
        </a:xfrm>
        <a:prstGeom prst="roundRect">
          <a:avLst>
            <a:gd name="adj" fmla="val 10000"/>
          </a:avLst>
        </a:prstGeom>
        <a:solidFill>
          <a:schemeClr val="accent1">
            <a:lumMod val="60000"/>
            <a:lumOff val="4000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1</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Definición de la población objetivo</a:t>
          </a:r>
        </a:p>
      </dsp:txBody>
      <dsp:txXfrm>
        <a:off x="25535" y="19996"/>
        <a:ext cx="1677395" cy="642738"/>
      </dsp:txXfrm>
    </dsp:sp>
    <dsp:sp modelId="{780A6D60-D483-4FB4-878D-2845761925AB}">
      <dsp:nvSpPr>
        <dsp:cNvPr id="0" name=""/>
        <dsp:cNvSpPr/>
      </dsp:nvSpPr>
      <dsp:spPr>
        <a:xfrm>
          <a:off x="1894666"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1894666" y="213590"/>
        <a:ext cx="254860" cy="255548"/>
      </dsp:txXfrm>
    </dsp:sp>
    <dsp:sp modelId="{BD0F0E9D-E747-4DB0-944A-8C7D1F06770B}">
      <dsp:nvSpPr>
        <dsp:cNvPr id="0" name=""/>
        <dsp:cNvSpPr/>
      </dsp:nvSpPr>
      <dsp:spPr>
        <a:xfrm>
          <a:off x="2409882" y="0"/>
          <a:ext cx="1717387" cy="682730"/>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2</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Delimitar a la población</a:t>
          </a:r>
        </a:p>
      </dsp:txBody>
      <dsp:txXfrm>
        <a:off x="2429878" y="19996"/>
        <a:ext cx="1677395" cy="642738"/>
      </dsp:txXfrm>
    </dsp:sp>
    <dsp:sp modelId="{38C8C8B3-6D67-4777-A142-33625D08B54C}">
      <dsp:nvSpPr>
        <dsp:cNvPr id="0" name=""/>
        <dsp:cNvSpPr/>
      </dsp:nvSpPr>
      <dsp:spPr>
        <a:xfrm>
          <a:off x="4299009"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4299009" y="213590"/>
        <a:ext cx="254860" cy="255548"/>
      </dsp:txXfrm>
    </dsp:sp>
    <dsp:sp modelId="{4A67FA9A-0857-440C-8D66-6BD1D1A85671}">
      <dsp:nvSpPr>
        <dsp:cNvPr id="0" name=""/>
        <dsp:cNvSpPr/>
      </dsp:nvSpPr>
      <dsp:spPr>
        <a:xfrm>
          <a:off x="4814225" y="0"/>
          <a:ext cx="1717387" cy="682730"/>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3</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Selección de las técnicas de muestreo</a:t>
          </a:r>
        </a:p>
      </dsp:txBody>
      <dsp:txXfrm>
        <a:off x="4834221" y="19996"/>
        <a:ext cx="1677395" cy="642738"/>
      </dsp:txXfrm>
    </dsp:sp>
    <dsp:sp modelId="{0EBB4721-4C77-49D1-98FE-64AB257BF717}">
      <dsp:nvSpPr>
        <dsp:cNvPr id="0" name=""/>
        <dsp:cNvSpPr/>
      </dsp:nvSpPr>
      <dsp:spPr>
        <a:xfrm>
          <a:off x="6703352"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6703352" y="213590"/>
        <a:ext cx="254860" cy="255548"/>
      </dsp:txXfrm>
    </dsp:sp>
    <dsp:sp modelId="{1FE44AEB-33A1-4763-9049-C83D6F60AA50}">
      <dsp:nvSpPr>
        <dsp:cNvPr id="0" name=""/>
        <dsp:cNvSpPr/>
      </dsp:nvSpPr>
      <dsp:spPr>
        <a:xfrm>
          <a:off x="7218568" y="0"/>
          <a:ext cx="1717387" cy="682730"/>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4</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Determinación del tamaño de la muestra</a:t>
          </a:r>
        </a:p>
      </dsp:txBody>
      <dsp:txXfrm>
        <a:off x="7238564" y="19996"/>
        <a:ext cx="1677395" cy="642738"/>
      </dsp:txXfrm>
    </dsp:sp>
    <dsp:sp modelId="{F6F65DB2-C3FA-4B28-B5E4-7467DA156C6D}">
      <dsp:nvSpPr>
        <dsp:cNvPr id="0" name=""/>
        <dsp:cNvSpPr/>
      </dsp:nvSpPr>
      <dsp:spPr>
        <a:xfrm>
          <a:off x="9107694"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9107694" y="213590"/>
        <a:ext cx="254860" cy="255548"/>
      </dsp:txXfrm>
    </dsp:sp>
    <dsp:sp modelId="{EFE0D648-8C7B-42B4-BA55-792B8B019758}">
      <dsp:nvSpPr>
        <dsp:cNvPr id="0" name=""/>
        <dsp:cNvSpPr/>
      </dsp:nvSpPr>
      <dsp:spPr>
        <a:xfrm>
          <a:off x="9622911" y="0"/>
          <a:ext cx="1717387" cy="682730"/>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5</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Ejecución del proceso de muestreo</a:t>
          </a:r>
        </a:p>
      </dsp:txBody>
      <dsp:txXfrm>
        <a:off x="9642907" y="19996"/>
        <a:ext cx="1677395" cy="64273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F11E4B-3DF5-4A6B-86E6-41F6FF193A51}">
      <dsp:nvSpPr>
        <dsp:cNvPr id="0" name=""/>
        <dsp:cNvSpPr/>
      </dsp:nvSpPr>
      <dsp:spPr>
        <a:xfrm>
          <a:off x="5539" y="0"/>
          <a:ext cx="1717387" cy="682730"/>
        </a:xfrm>
        <a:prstGeom prst="roundRect">
          <a:avLst>
            <a:gd name="adj" fmla="val 10000"/>
          </a:avLst>
        </a:prstGeom>
        <a:solidFill>
          <a:schemeClr val="accent1">
            <a:lumMod val="60000"/>
            <a:lumOff val="4000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1</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Definición de la población objetivo</a:t>
          </a:r>
        </a:p>
      </dsp:txBody>
      <dsp:txXfrm>
        <a:off x="25535" y="19996"/>
        <a:ext cx="1677395" cy="642738"/>
      </dsp:txXfrm>
    </dsp:sp>
    <dsp:sp modelId="{780A6D60-D483-4FB4-878D-2845761925AB}">
      <dsp:nvSpPr>
        <dsp:cNvPr id="0" name=""/>
        <dsp:cNvSpPr/>
      </dsp:nvSpPr>
      <dsp:spPr>
        <a:xfrm>
          <a:off x="1894666"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1894666" y="213590"/>
        <a:ext cx="254860" cy="255548"/>
      </dsp:txXfrm>
    </dsp:sp>
    <dsp:sp modelId="{BD0F0E9D-E747-4DB0-944A-8C7D1F06770B}">
      <dsp:nvSpPr>
        <dsp:cNvPr id="0" name=""/>
        <dsp:cNvSpPr/>
      </dsp:nvSpPr>
      <dsp:spPr>
        <a:xfrm>
          <a:off x="2409882" y="0"/>
          <a:ext cx="1717387" cy="682730"/>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2</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Delimitar a la población</a:t>
          </a:r>
        </a:p>
      </dsp:txBody>
      <dsp:txXfrm>
        <a:off x="2429878" y="19996"/>
        <a:ext cx="1677395" cy="642738"/>
      </dsp:txXfrm>
    </dsp:sp>
    <dsp:sp modelId="{38C8C8B3-6D67-4777-A142-33625D08B54C}">
      <dsp:nvSpPr>
        <dsp:cNvPr id="0" name=""/>
        <dsp:cNvSpPr/>
      </dsp:nvSpPr>
      <dsp:spPr>
        <a:xfrm>
          <a:off x="4299009"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4299009" y="213590"/>
        <a:ext cx="254860" cy="255548"/>
      </dsp:txXfrm>
    </dsp:sp>
    <dsp:sp modelId="{4A67FA9A-0857-440C-8D66-6BD1D1A85671}">
      <dsp:nvSpPr>
        <dsp:cNvPr id="0" name=""/>
        <dsp:cNvSpPr/>
      </dsp:nvSpPr>
      <dsp:spPr>
        <a:xfrm>
          <a:off x="4814225" y="0"/>
          <a:ext cx="1717387" cy="682730"/>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3</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Selección de las técnicas de muestreo</a:t>
          </a:r>
        </a:p>
      </dsp:txBody>
      <dsp:txXfrm>
        <a:off x="4834221" y="19996"/>
        <a:ext cx="1677395" cy="642738"/>
      </dsp:txXfrm>
    </dsp:sp>
    <dsp:sp modelId="{0EBB4721-4C77-49D1-98FE-64AB257BF717}">
      <dsp:nvSpPr>
        <dsp:cNvPr id="0" name=""/>
        <dsp:cNvSpPr/>
      </dsp:nvSpPr>
      <dsp:spPr>
        <a:xfrm>
          <a:off x="6703352"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6703352" y="213590"/>
        <a:ext cx="254860" cy="255548"/>
      </dsp:txXfrm>
    </dsp:sp>
    <dsp:sp modelId="{1FE44AEB-33A1-4763-9049-C83D6F60AA50}">
      <dsp:nvSpPr>
        <dsp:cNvPr id="0" name=""/>
        <dsp:cNvSpPr/>
      </dsp:nvSpPr>
      <dsp:spPr>
        <a:xfrm>
          <a:off x="7218568" y="0"/>
          <a:ext cx="1717387" cy="682730"/>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4</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Determinación del tamaño de la muestra</a:t>
          </a:r>
        </a:p>
      </dsp:txBody>
      <dsp:txXfrm>
        <a:off x="7238564" y="19996"/>
        <a:ext cx="1677395" cy="642738"/>
      </dsp:txXfrm>
    </dsp:sp>
    <dsp:sp modelId="{F6F65DB2-C3FA-4B28-B5E4-7467DA156C6D}">
      <dsp:nvSpPr>
        <dsp:cNvPr id="0" name=""/>
        <dsp:cNvSpPr/>
      </dsp:nvSpPr>
      <dsp:spPr>
        <a:xfrm>
          <a:off x="9107694"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9107694" y="213590"/>
        <a:ext cx="254860" cy="255548"/>
      </dsp:txXfrm>
    </dsp:sp>
    <dsp:sp modelId="{EFE0D648-8C7B-42B4-BA55-792B8B019758}">
      <dsp:nvSpPr>
        <dsp:cNvPr id="0" name=""/>
        <dsp:cNvSpPr/>
      </dsp:nvSpPr>
      <dsp:spPr>
        <a:xfrm>
          <a:off x="9622911" y="0"/>
          <a:ext cx="1717387" cy="682730"/>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5</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Ejecución del proceso de muestreo</a:t>
          </a:r>
        </a:p>
      </dsp:txBody>
      <dsp:txXfrm>
        <a:off x="9642907" y="19996"/>
        <a:ext cx="1677395" cy="64273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F11E4B-3DF5-4A6B-86E6-41F6FF193A51}">
      <dsp:nvSpPr>
        <dsp:cNvPr id="0" name=""/>
        <dsp:cNvSpPr/>
      </dsp:nvSpPr>
      <dsp:spPr>
        <a:xfrm>
          <a:off x="5539" y="0"/>
          <a:ext cx="1717387" cy="682730"/>
        </a:xfrm>
        <a:prstGeom prst="roundRect">
          <a:avLst>
            <a:gd name="adj" fmla="val 10000"/>
          </a:avLst>
        </a:prstGeom>
        <a:solidFill>
          <a:schemeClr val="accent1">
            <a:lumMod val="60000"/>
            <a:lumOff val="4000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1</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Definición de la población objetivo</a:t>
          </a:r>
        </a:p>
      </dsp:txBody>
      <dsp:txXfrm>
        <a:off x="25535" y="19996"/>
        <a:ext cx="1677395" cy="642738"/>
      </dsp:txXfrm>
    </dsp:sp>
    <dsp:sp modelId="{780A6D60-D483-4FB4-878D-2845761925AB}">
      <dsp:nvSpPr>
        <dsp:cNvPr id="0" name=""/>
        <dsp:cNvSpPr/>
      </dsp:nvSpPr>
      <dsp:spPr>
        <a:xfrm>
          <a:off x="1894666"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1894666" y="213590"/>
        <a:ext cx="254860" cy="255548"/>
      </dsp:txXfrm>
    </dsp:sp>
    <dsp:sp modelId="{BD0F0E9D-E747-4DB0-944A-8C7D1F06770B}">
      <dsp:nvSpPr>
        <dsp:cNvPr id="0" name=""/>
        <dsp:cNvSpPr/>
      </dsp:nvSpPr>
      <dsp:spPr>
        <a:xfrm>
          <a:off x="2409882" y="0"/>
          <a:ext cx="1717387" cy="682730"/>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2</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Delimitar a la población</a:t>
          </a:r>
        </a:p>
      </dsp:txBody>
      <dsp:txXfrm>
        <a:off x="2429878" y="19996"/>
        <a:ext cx="1677395" cy="642738"/>
      </dsp:txXfrm>
    </dsp:sp>
    <dsp:sp modelId="{38C8C8B3-6D67-4777-A142-33625D08B54C}">
      <dsp:nvSpPr>
        <dsp:cNvPr id="0" name=""/>
        <dsp:cNvSpPr/>
      </dsp:nvSpPr>
      <dsp:spPr>
        <a:xfrm>
          <a:off x="4299009"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4299009" y="213590"/>
        <a:ext cx="254860" cy="255548"/>
      </dsp:txXfrm>
    </dsp:sp>
    <dsp:sp modelId="{4A67FA9A-0857-440C-8D66-6BD1D1A85671}">
      <dsp:nvSpPr>
        <dsp:cNvPr id="0" name=""/>
        <dsp:cNvSpPr/>
      </dsp:nvSpPr>
      <dsp:spPr>
        <a:xfrm>
          <a:off x="4814225" y="0"/>
          <a:ext cx="1717387" cy="682730"/>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3</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Selección de las técnicas de muestreo</a:t>
          </a:r>
        </a:p>
      </dsp:txBody>
      <dsp:txXfrm>
        <a:off x="4834221" y="19996"/>
        <a:ext cx="1677395" cy="642738"/>
      </dsp:txXfrm>
    </dsp:sp>
    <dsp:sp modelId="{0EBB4721-4C77-49D1-98FE-64AB257BF717}">
      <dsp:nvSpPr>
        <dsp:cNvPr id="0" name=""/>
        <dsp:cNvSpPr/>
      </dsp:nvSpPr>
      <dsp:spPr>
        <a:xfrm>
          <a:off x="6703352"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6703352" y="213590"/>
        <a:ext cx="254860" cy="255548"/>
      </dsp:txXfrm>
    </dsp:sp>
    <dsp:sp modelId="{1FE44AEB-33A1-4763-9049-C83D6F60AA50}">
      <dsp:nvSpPr>
        <dsp:cNvPr id="0" name=""/>
        <dsp:cNvSpPr/>
      </dsp:nvSpPr>
      <dsp:spPr>
        <a:xfrm>
          <a:off x="7218568" y="0"/>
          <a:ext cx="1717387" cy="682730"/>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4</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Determinación del tamaño de la muestra</a:t>
          </a:r>
        </a:p>
      </dsp:txBody>
      <dsp:txXfrm>
        <a:off x="7238564" y="19996"/>
        <a:ext cx="1677395" cy="642738"/>
      </dsp:txXfrm>
    </dsp:sp>
    <dsp:sp modelId="{F6F65DB2-C3FA-4B28-B5E4-7467DA156C6D}">
      <dsp:nvSpPr>
        <dsp:cNvPr id="0" name=""/>
        <dsp:cNvSpPr/>
      </dsp:nvSpPr>
      <dsp:spPr>
        <a:xfrm>
          <a:off x="9107694"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9107694" y="213590"/>
        <a:ext cx="254860" cy="255548"/>
      </dsp:txXfrm>
    </dsp:sp>
    <dsp:sp modelId="{EFE0D648-8C7B-42B4-BA55-792B8B019758}">
      <dsp:nvSpPr>
        <dsp:cNvPr id="0" name=""/>
        <dsp:cNvSpPr/>
      </dsp:nvSpPr>
      <dsp:spPr>
        <a:xfrm>
          <a:off x="9622911" y="0"/>
          <a:ext cx="1717387" cy="682730"/>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5</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Ejecución del proceso de muestreo</a:t>
          </a:r>
        </a:p>
      </dsp:txBody>
      <dsp:txXfrm>
        <a:off x="9642907" y="19996"/>
        <a:ext cx="1677395" cy="64273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F11E4B-3DF5-4A6B-86E6-41F6FF193A51}">
      <dsp:nvSpPr>
        <dsp:cNvPr id="0" name=""/>
        <dsp:cNvSpPr/>
      </dsp:nvSpPr>
      <dsp:spPr>
        <a:xfrm>
          <a:off x="5539" y="0"/>
          <a:ext cx="1717387" cy="682730"/>
        </a:xfrm>
        <a:prstGeom prst="roundRect">
          <a:avLst>
            <a:gd name="adj" fmla="val 10000"/>
          </a:avLst>
        </a:prstGeom>
        <a:solidFill>
          <a:schemeClr val="accent1">
            <a:lumMod val="60000"/>
            <a:lumOff val="4000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1</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Definición de la población objetivo</a:t>
          </a:r>
        </a:p>
      </dsp:txBody>
      <dsp:txXfrm>
        <a:off x="25535" y="19996"/>
        <a:ext cx="1677395" cy="642738"/>
      </dsp:txXfrm>
    </dsp:sp>
    <dsp:sp modelId="{780A6D60-D483-4FB4-878D-2845761925AB}">
      <dsp:nvSpPr>
        <dsp:cNvPr id="0" name=""/>
        <dsp:cNvSpPr/>
      </dsp:nvSpPr>
      <dsp:spPr>
        <a:xfrm>
          <a:off x="1894666"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1894666" y="213590"/>
        <a:ext cx="254860" cy="255548"/>
      </dsp:txXfrm>
    </dsp:sp>
    <dsp:sp modelId="{BD0F0E9D-E747-4DB0-944A-8C7D1F06770B}">
      <dsp:nvSpPr>
        <dsp:cNvPr id="0" name=""/>
        <dsp:cNvSpPr/>
      </dsp:nvSpPr>
      <dsp:spPr>
        <a:xfrm>
          <a:off x="2409882" y="0"/>
          <a:ext cx="1717387" cy="682730"/>
        </a:xfrm>
        <a:prstGeom prst="roundRect">
          <a:avLst>
            <a:gd name="adj" fmla="val 10000"/>
          </a:avLst>
        </a:prstGeom>
        <a:solidFill>
          <a:schemeClr val="accent1">
            <a:lumMod val="60000"/>
            <a:lumOff val="4000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2</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Delimitar a la población</a:t>
          </a:r>
        </a:p>
      </dsp:txBody>
      <dsp:txXfrm>
        <a:off x="2429878" y="19996"/>
        <a:ext cx="1677395" cy="642738"/>
      </dsp:txXfrm>
    </dsp:sp>
    <dsp:sp modelId="{38C8C8B3-6D67-4777-A142-33625D08B54C}">
      <dsp:nvSpPr>
        <dsp:cNvPr id="0" name=""/>
        <dsp:cNvSpPr/>
      </dsp:nvSpPr>
      <dsp:spPr>
        <a:xfrm>
          <a:off x="4299009"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4299009" y="213590"/>
        <a:ext cx="254860" cy="255548"/>
      </dsp:txXfrm>
    </dsp:sp>
    <dsp:sp modelId="{4A67FA9A-0857-440C-8D66-6BD1D1A85671}">
      <dsp:nvSpPr>
        <dsp:cNvPr id="0" name=""/>
        <dsp:cNvSpPr/>
      </dsp:nvSpPr>
      <dsp:spPr>
        <a:xfrm>
          <a:off x="4814225" y="0"/>
          <a:ext cx="1717387" cy="682730"/>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3</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Selección de las técnicas de muestreo</a:t>
          </a:r>
        </a:p>
      </dsp:txBody>
      <dsp:txXfrm>
        <a:off x="4834221" y="19996"/>
        <a:ext cx="1677395" cy="642738"/>
      </dsp:txXfrm>
    </dsp:sp>
    <dsp:sp modelId="{0EBB4721-4C77-49D1-98FE-64AB257BF717}">
      <dsp:nvSpPr>
        <dsp:cNvPr id="0" name=""/>
        <dsp:cNvSpPr/>
      </dsp:nvSpPr>
      <dsp:spPr>
        <a:xfrm>
          <a:off x="6703352"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6703352" y="213590"/>
        <a:ext cx="254860" cy="255548"/>
      </dsp:txXfrm>
    </dsp:sp>
    <dsp:sp modelId="{1FE44AEB-33A1-4763-9049-C83D6F60AA50}">
      <dsp:nvSpPr>
        <dsp:cNvPr id="0" name=""/>
        <dsp:cNvSpPr/>
      </dsp:nvSpPr>
      <dsp:spPr>
        <a:xfrm>
          <a:off x="7218568" y="0"/>
          <a:ext cx="1717387" cy="682730"/>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4</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Determinación del tamaño de la muestra</a:t>
          </a:r>
        </a:p>
      </dsp:txBody>
      <dsp:txXfrm>
        <a:off x="7238564" y="19996"/>
        <a:ext cx="1677395" cy="642738"/>
      </dsp:txXfrm>
    </dsp:sp>
    <dsp:sp modelId="{F6F65DB2-C3FA-4B28-B5E4-7467DA156C6D}">
      <dsp:nvSpPr>
        <dsp:cNvPr id="0" name=""/>
        <dsp:cNvSpPr/>
      </dsp:nvSpPr>
      <dsp:spPr>
        <a:xfrm>
          <a:off x="9107694" y="128408"/>
          <a:ext cx="364086" cy="425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MX" sz="1000" kern="1200">
            <a:latin typeface="Times New Roman" panose="02020603050405020304" pitchFamily="18" charset="0"/>
            <a:cs typeface="Times New Roman" panose="02020603050405020304" pitchFamily="18" charset="0"/>
          </a:endParaRPr>
        </a:p>
      </dsp:txBody>
      <dsp:txXfrm>
        <a:off x="9107694" y="213590"/>
        <a:ext cx="254860" cy="255548"/>
      </dsp:txXfrm>
    </dsp:sp>
    <dsp:sp modelId="{EFE0D648-8C7B-42B4-BA55-792B8B019758}">
      <dsp:nvSpPr>
        <dsp:cNvPr id="0" name=""/>
        <dsp:cNvSpPr/>
      </dsp:nvSpPr>
      <dsp:spPr>
        <a:xfrm>
          <a:off x="9622911" y="0"/>
          <a:ext cx="1717387" cy="682730"/>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Times New Roman" panose="02020603050405020304" pitchFamily="18" charset="0"/>
              <a:cs typeface="Times New Roman" panose="02020603050405020304" pitchFamily="18" charset="0"/>
            </a:rPr>
            <a:t>ETAPA 5</a:t>
          </a:r>
        </a:p>
        <a:p>
          <a:pPr marL="0" lvl="0" indent="0" algn="ctr" defTabSz="533400">
            <a:lnSpc>
              <a:spcPct val="90000"/>
            </a:lnSpc>
            <a:spcBef>
              <a:spcPct val="0"/>
            </a:spcBef>
            <a:spcAft>
              <a:spcPct val="35000"/>
            </a:spcAft>
            <a:buNone/>
          </a:pPr>
          <a:r>
            <a:rPr lang="es-MX" sz="1200" kern="1200" dirty="0">
              <a:latin typeface="Times New Roman" panose="02020603050405020304" pitchFamily="18" charset="0"/>
              <a:cs typeface="Times New Roman" panose="02020603050405020304" pitchFamily="18" charset="0"/>
            </a:rPr>
            <a:t>Ejecución del proceso de muestreo</a:t>
          </a:r>
        </a:p>
      </dsp:txBody>
      <dsp:txXfrm>
        <a:off x="9642907" y="19996"/>
        <a:ext cx="1677395" cy="642738"/>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A5B65A-B271-45EE-8FD1-9DEE0C3ECD6D}" type="datetimeFigureOut">
              <a:rPr lang="es-MX" smtClean="0"/>
              <a:t>14/01/2025</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E740CF-D5C1-4604-9A24-04B4A6883A87}" type="slidenum">
              <a:rPr lang="es-MX" smtClean="0"/>
              <a:t>‹Nº›</a:t>
            </a:fld>
            <a:endParaRPr lang="es-MX"/>
          </a:p>
        </p:txBody>
      </p:sp>
    </p:spTree>
    <p:extLst>
      <p:ext uri="{BB962C8B-B14F-4D97-AF65-F5344CB8AC3E}">
        <p14:creationId xmlns:p14="http://schemas.microsoft.com/office/powerpoint/2010/main" val="3937314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95421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7203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0342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2427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4616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0662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1380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9346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5788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0596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15536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3319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rtlCol="0" anchor="b">
            <a:noAutofit/>
          </a:bodyPr>
          <a:lstStyle>
            <a:lvl1pPr algn="l">
              <a:defRPr sz="6000" b="1" i="0" spc="100" baseline="0">
                <a:solidFill>
                  <a:schemeClr val="bg1"/>
                </a:solidFill>
                <a:latin typeface="+mj-lt"/>
              </a:defRPr>
            </a:lvl1pPr>
          </a:lstStyle>
          <a:p>
            <a:pPr rtl="0"/>
            <a:r>
              <a:rPr lang="es-ES" noProof="0"/>
              <a:t>Haga clic para modificar el estilo de título del patrón</a:t>
            </a:r>
            <a:endParaRPr lang="es-ES" noProof="0" dirty="0"/>
          </a:p>
        </p:txBody>
      </p:sp>
      <p:grpSp>
        <p:nvGrpSpPr>
          <p:cNvPr id="9" name="Grupo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orma libre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11" name="Forma libre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12" name="Forma libre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
        <p:nvSpPr>
          <p:cNvPr id="18" name="Marcador de texto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rtlCol="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cxnSp>
        <p:nvCxnSpPr>
          <p:cNvPr id="13" name="Conector recto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48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42938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upo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orma libre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1" name="Forma libre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2" name="Forma libre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
        <p:nvSpPr>
          <p:cNvPr id="32" name="Título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s-ES" noProof="0"/>
              <a:t>Haga clic para modificar el estilo de título del patrón</a:t>
            </a:r>
            <a:endParaRPr lang="es-ES" noProof="0" dirty="0"/>
          </a:p>
        </p:txBody>
      </p:sp>
      <p:cxnSp>
        <p:nvCxnSpPr>
          <p:cNvPr id="33" name="Conector recto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Marcador de texto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5" name="Marcador de texto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7" name="Marcador de contenido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s-ES" noProof="0"/>
              <a:t>Haga clic para modificar los estilos de texto del patrón</a:t>
            </a:r>
          </a:p>
        </p:txBody>
      </p:sp>
      <p:sp>
        <p:nvSpPr>
          <p:cNvPr id="28" name="Marcador de posición de contenido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s-ES" noProof="0"/>
              <a:t>Haga clic para modificar los estilos de texto del patrón</a:t>
            </a:r>
          </a:p>
        </p:txBody>
      </p:sp>
      <p:cxnSp>
        <p:nvCxnSpPr>
          <p:cNvPr id="15" name="Conector recto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Marcador de fecha 1">
            <a:extLst>
              <a:ext uri="{FF2B5EF4-FFF2-40B4-BE49-F238E27FC236}">
                <a16:creationId xmlns:a16="http://schemas.microsoft.com/office/drawing/2014/main" id="{4914D182-A7DD-4F7B-B207-262854316EDA}"/>
              </a:ext>
            </a:extLst>
          </p:cNvPr>
          <p:cNvSpPr>
            <a:spLocks noGrp="1"/>
          </p:cNvSpPr>
          <p:nvPr>
            <p:ph type="dt" sz="half" idx="14"/>
          </p:nvPr>
        </p:nvSpPr>
        <p:spPr/>
        <p:txBody>
          <a:bodyPr rtlCol="0"/>
          <a:lstStyle/>
          <a:p>
            <a:pPr rtl="0"/>
            <a:fld id="{7F69136C-C4B2-45F2-BCFC-515A0853BD43}" type="datetime4">
              <a:rPr lang="es-ES" noProof="0" smtClean="0">
                <a:latin typeface="+mn-lt"/>
              </a:rPr>
              <a:t>14 de enero de 2025</a:t>
            </a:fld>
            <a:endParaRPr lang="es-ES" noProof="0" dirty="0">
              <a:latin typeface="+mn-lt"/>
            </a:endParaRPr>
          </a:p>
        </p:txBody>
      </p:sp>
      <p:sp>
        <p:nvSpPr>
          <p:cNvPr id="3" name="Marcador de pie de página 2">
            <a:extLst>
              <a:ext uri="{FF2B5EF4-FFF2-40B4-BE49-F238E27FC236}">
                <a16:creationId xmlns:a16="http://schemas.microsoft.com/office/drawing/2014/main" id="{10B29252-5D0B-4B9D-9FBD-8EC0929FE096}"/>
              </a:ext>
            </a:extLst>
          </p:cNvPr>
          <p:cNvSpPr>
            <a:spLocks noGrp="1"/>
          </p:cNvSpPr>
          <p:nvPr>
            <p:ph type="ftr" sz="quarter" idx="15"/>
          </p:nvPr>
        </p:nvSpPr>
        <p:spPr/>
        <p:txBody>
          <a:bodyPr rtlCol="0"/>
          <a:lstStyle/>
          <a:p>
            <a:pPr rtl="0"/>
            <a:r>
              <a:rPr lang="es-ES" noProof="0" dirty="0"/>
              <a:t>Revisión anual</a:t>
            </a:r>
            <a:endParaRPr lang="es-ES" b="0" noProof="0" dirty="0"/>
          </a:p>
        </p:txBody>
      </p:sp>
      <p:sp>
        <p:nvSpPr>
          <p:cNvPr id="4" name="Marcador de número de diapositiva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rtlCol="0"/>
          <a:lstStyle/>
          <a:p>
            <a:pPr rtl="0"/>
            <a:fld id="{294A09A9-5501-47C1-A89A-A340965A2BE2}" type="slidenum">
              <a:rPr lang="es-ES" noProof="0" smtClean="0"/>
              <a:pPr rtl="0"/>
              <a:t>‹Nº›</a:t>
            </a:fld>
            <a:endParaRPr lang="es-ES" noProof="0" dirty="0"/>
          </a:p>
        </p:txBody>
      </p:sp>
    </p:spTree>
    <p:extLst>
      <p:ext uri="{BB962C8B-B14F-4D97-AF65-F5344CB8AC3E}">
        <p14:creationId xmlns:p14="http://schemas.microsoft.com/office/powerpoint/2010/main" val="261529596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upo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orma libre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39" name="Forma libre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40" name="Forma libre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
        <p:nvSpPr>
          <p:cNvPr id="32" name="Título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s-ES" noProof="0"/>
              <a:t>Haga clic para modificar el estilo de título del patrón</a:t>
            </a:r>
            <a:endParaRPr lang="es-ES" noProof="0" dirty="0"/>
          </a:p>
        </p:txBody>
      </p:sp>
      <p:cxnSp>
        <p:nvCxnSpPr>
          <p:cNvPr id="33" name="Conector recto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Marcador de texto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s-ES" noProof="0"/>
              <a:t>Haga clic para modificar los estilos de texto del patrón</a:t>
            </a:r>
          </a:p>
        </p:txBody>
      </p:sp>
      <p:sp>
        <p:nvSpPr>
          <p:cNvPr id="27" name="Marcador de contenido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s-ES" noProof="0"/>
              <a:t>Haga clic para modificar los estilos de texto del patrón</a:t>
            </a:r>
          </a:p>
        </p:txBody>
      </p:sp>
      <p:sp>
        <p:nvSpPr>
          <p:cNvPr id="20" name="Marcador de texto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s-ES" noProof="0"/>
              <a:t>Haga clic para modificar los estilos de texto del patrón</a:t>
            </a:r>
          </a:p>
        </p:txBody>
      </p:sp>
      <p:sp>
        <p:nvSpPr>
          <p:cNvPr id="21" name="Marcador de contenido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s-ES" noProof="0"/>
              <a:t>Haga clic para modificar los estilos de texto del patrón</a:t>
            </a:r>
          </a:p>
        </p:txBody>
      </p:sp>
      <p:sp>
        <p:nvSpPr>
          <p:cNvPr id="22" name="Marcador de texto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s-ES" noProof="0"/>
              <a:t>Haga clic para modificar los estilos de texto del patrón</a:t>
            </a:r>
          </a:p>
        </p:txBody>
      </p:sp>
      <p:sp>
        <p:nvSpPr>
          <p:cNvPr id="24" name="Marcador de posición de contenido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s-ES" noProof="0"/>
              <a:t>Haga clic para modificar los estilos de texto del patrón</a:t>
            </a:r>
          </a:p>
        </p:txBody>
      </p:sp>
      <p:cxnSp>
        <p:nvCxnSpPr>
          <p:cNvPr id="26" name="Conector recto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Conector recto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Marcador de fecha 1">
            <a:extLst>
              <a:ext uri="{FF2B5EF4-FFF2-40B4-BE49-F238E27FC236}">
                <a16:creationId xmlns:a16="http://schemas.microsoft.com/office/drawing/2014/main" id="{F0FA07F3-F8E4-4505-85EC-22734AC68792}"/>
              </a:ext>
            </a:extLst>
          </p:cNvPr>
          <p:cNvSpPr>
            <a:spLocks noGrp="1"/>
          </p:cNvSpPr>
          <p:nvPr>
            <p:ph type="dt" sz="half" idx="14"/>
          </p:nvPr>
        </p:nvSpPr>
        <p:spPr/>
        <p:txBody>
          <a:bodyPr rtlCol="0"/>
          <a:lstStyle/>
          <a:p>
            <a:pPr rtl="0"/>
            <a:fld id="{846AC6E8-C089-4970-88B6-A9DF4F2A5ECC}" type="datetime4">
              <a:rPr lang="es-ES" noProof="0" smtClean="0">
                <a:latin typeface="+mn-lt"/>
              </a:rPr>
              <a:t>14 de enero de 2025</a:t>
            </a:fld>
            <a:endParaRPr lang="es-ES" noProof="0" dirty="0">
              <a:latin typeface="+mn-lt"/>
            </a:endParaRPr>
          </a:p>
        </p:txBody>
      </p:sp>
      <p:sp>
        <p:nvSpPr>
          <p:cNvPr id="3" name="Marcador de pie de página 2">
            <a:extLst>
              <a:ext uri="{FF2B5EF4-FFF2-40B4-BE49-F238E27FC236}">
                <a16:creationId xmlns:a16="http://schemas.microsoft.com/office/drawing/2014/main" id="{D5165D22-FEF5-4F30-8822-5D2378806A9B}"/>
              </a:ext>
            </a:extLst>
          </p:cNvPr>
          <p:cNvSpPr>
            <a:spLocks noGrp="1"/>
          </p:cNvSpPr>
          <p:nvPr>
            <p:ph type="ftr" sz="quarter" idx="15"/>
          </p:nvPr>
        </p:nvSpPr>
        <p:spPr/>
        <p:txBody>
          <a:bodyPr rtlCol="0"/>
          <a:lstStyle/>
          <a:p>
            <a:pPr rtl="0"/>
            <a:r>
              <a:rPr lang="es-ES" noProof="0" dirty="0"/>
              <a:t>Revisión anual</a:t>
            </a:r>
            <a:endParaRPr lang="es-ES" b="0" noProof="0" dirty="0"/>
          </a:p>
        </p:txBody>
      </p:sp>
      <p:sp>
        <p:nvSpPr>
          <p:cNvPr id="4" name="Marcador de número de diapositiva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rtlCol="0"/>
          <a:lstStyle/>
          <a:p>
            <a:pPr rtl="0"/>
            <a:fld id="{294A09A9-5501-47C1-A89A-A340965A2BE2}" type="slidenum">
              <a:rPr lang="es-ES" noProof="0" smtClean="0"/>
              <a:pPr rtl="0"/>
              <a:t>‹Nº›</a:t>
            </a:fld>
            <a:endParaRPr lang="es-ES" noProof="0" dirty="0"/>
          </a:p>
        </p:txBody>
      </p:sp>
    </p:spTree>
    <p:extLst>
      <p:ext uri="{BB962C8B-B14F-4D97-AF65-F5344CB8AC3E}">
        <p14:creationId xmlns:p14="http://schemas.microsoft.com/office/powerpoint/2010/main" val="323183380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p15:clr>
            <a:srgbClr val="FBAE40"/>
          </p15:clr>
        </p15:guide>
        <p15:guide id="11" pos="2880">
          <p15:clr>
            <a:srgbClr val="FBAE40"/>
          </p15:clr>
        </p15:guide>
        <p15:guide id="12" orient="horz" pos="17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sumen ">
    <p:bg>
      <p:bgPr>
        <a:solidFill>
          <a:schemeClr val="tx1"/>
        </a:solidFill>
        <a:effectLst/>
      </p:bgPr>
    </p:bg>
    <p:spTree>
      <p:nvGrpSpPr>
        <p:cNvPr id="1" name=""/>
        <p:cNvGrpSpPr/>
        <p:nvPr/>
      </p:nvGrpSpPr>
      <p:grpSpPr>
        <a:xfrm>
          <a:off x="0" y="0"/>
          <a:ext cx="0" cy="0"/>
          <a:chOff x="0" y="0"/>
          <a:chExt cx="0" cy="0"/>
        </a:xfrm>
      </p:grpSpPr>
      <p:sp>
        <p:nvSpPr>
          <p:cNvPr id="32" name="Título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s-ES" noProof="0"/>
              <a:t>Haga clic para modificar el estilo de título del patrón</a:t>
            </a:r>
            <a:endParaRPr lang="es-ES" noProof="0" dirty="0"/>
          </a:p>
        </p:txBody>
      </p:sp>
      <p:cxnSp>
        <p:nvCxnSpPr>
          <p:cNvPr id="33" name="Conector recto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Marcador de texto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rtlCol="0">
            <a:noAutofit/>
          </a:bodyPr>
          <a:lstStyle>
            <a:lvl1pPr marL="0" indent="0">
              <a:buNone/>
              <a:defRPr sz="1600">
                <a:latin typeface="+mn-lt"/>
              </a:defRPr>
            </a:lvl1pPr>
          </a:lstStyle>
          <a:p>
            <a:pPr lvl="0" rtl="0"/>
            <a:r>
              <a:rPr lang="es-ES" noProof="0"/>
              <a:t>Haga clic para modificar los estilos de texto del patrón</a:t>
            </a:r>
          </a:p>
        </p:txBody>
      </p:sp>
      <p:grpSp>
        <p:nvGrpSpPr>
          <p:cNvPr id="15" name="Grupo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orma libre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17" name="Forma libre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18" name="Forma libre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
        <p:nvSpPr>
          <p:cNvPr id="4" name="Marcador de texto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s-ES" noProof="0"/>
              <a:t>Haga clic para modificar los estilos de texto del patrón</a:t>
            </a:r>
          </a:p>
        </p:txBody>
      </p:sp>
      <p:sp>
        <p:nvSpPr>
          <p:cNvPr id="21" name="Marcador de texto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rtlCol="0">
            <a:noAutofit/>
          </a:bodyPr>
          <a:lstStyle>
            <a:lvl1pPr marL="0" indent="0">
              <a:buNone/>
              <a:defRPr sz="1600">
                <a:latin typeface="+mn-lt"/>
              </a:defRPr>
            </a:lvl1pPr>
          </a:lstStyle>
          <a:p>
            <a:pPr lvl="0" rtl="0"/>
            <a:r>
              <a:rPr lang="es-ES" noProof="0"/>
              <a:t>Haga clic para modificar los estilos de texto del patrón</a:t>
            </a:r>
          </a:p>
        </p:txBody>
      </p:sp>
      <p:sp>
        <p:nvSpPr>
          <p:cNvPr id="22" name="Marcador de texto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s-ES" noProof="0"/>
              <a:t>Haga clic para modificar los estilos de texto del patrón</a:t>
            </a:r>
          </a:p>
        </p:txBody>
      </p:sp>
      <p:sp>
        <p:nvSpPr>
          <p:cNvPr id="23" name="Marcador de texto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rtlCol="0">
            <a:noAutofit/>
          </a:bodyPr>
          <a:lstStyle>
            <a:lvl1pPr marL="0" indent="0">
              <a:buNone/>
              <a:defRPr sz="1600">
                <a:latin typeface="+mn-lt"/>
              </a:defRPr>
            </a:lvl1pPr>
          </a:lstStyle>
          <a:p>
            <a:pPr lvl="0" rtl="0"/>
            <a:r>
              <a:rPr lang="es-ES" noProof="0"/>
              <a:t>Haga clic para modificar los estilos de texto del patrón</a:t>
            </a:r>
          </a:p>
        </p:txBody>
      </p:sp>
      <p:sp>
        <p:nvSpPr>
          <p:cNvPr id="24" name="Marcador de texto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s-ES" noProof="0"/>
              <a:t>Haga clic para modificar los estilos de texto del patrón</a:t>
            </a:r>
          </a:p>
        </p:txBody>
      </p:sp>
      <p:sp>
        <p:nvSpPr>
          <p:cNvPr id="25" name="Marcador de texto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rtlCol="0">
            <a:noAutofit/>
          </a:bodyPr>
          <a:lstStyle>
            <a:lvl1pPr marL="0" indent="0">
              <a:buNone/>
              <a:defRPr sz="1600">
                <a:latin typeface="+mn-lt"/>
              </a:defRPr>
            </a:lvl1pPr>
          </a:lstStyle>
          <a:p>
            <a:pPr lvl="0" rtl="0"/>
            <a:r>
              <a:rPr lang="es-ES" noProof="0"/>
              <a:t>Haga clic para modificar los estilos de texto del patrón</a:t>
            </a:r>
          </a:p>
        </p:txBody>
      </p:sp>
      <p:sp>
        <p:nvSpPr>
          <p:cNvPr id="26" name="Marcador de texto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s-ES" noProof="0"/>
              <a:t>Haga clic para modificar los estilos de texto del patrón</a:t>
            </a:r>
          </a:p>
        </p:txBody>
      </p:sp>
      <p:sp>
        <p:nvSpPr>
          <p:cNvPr id="27" name="Marcador de texto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rtlCol="0">
            <a:noAutofit/>
          </a:bodyPr>
          <a:lstStyle>
            <a:lvl1pPr marL="0" indent="0">
              <a:buNone/>
              <a:defRPr sz="1600">
                <a:latin typeface="+mn-lt"/>
              </a:defRPr>
            </a:lvl1pPr>
          </a:lstStyle>
          <a:p>
            <a:pPr lvl="0" rtl="0"/>
            <a:r>
              <a:rPr lang="es-ES" noProof="0"/>
              <a:t>Haga clic para modificar los estilos de texto del patrón</a:t>
            </a:r>
          </a:p>
        </p:txBody>
      </p:sp>
      <p:sp>
        <p:nvSpPr>
          <p:cNvPr id="28" name="Marcador de texto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s-ES" noProof="0"/>
              <a:t>Haga clic para modificar los estilos de texto del patrón</a:t>
            </a:r>
          </a:p>
        </p:txBody>
      </p:sp>
      <p:sp>
        <p:nvSpPr>
          <p:cNvPr id="2" name="Marcador de fecha 1">
            <a:extLst>
              <a:ext uri="{FF2B5EF4-FFF2-40B4-BE49-F238E27FC236}">
                <a16:creationId xmlns:a16="http://schemas.microsoft.com/office/drawing/2014/main" id="{EC45E38A-5516-4C3E-88FC-0DCBD876054B}"/>
              </a:ext>
            </a:extLst>
          </p:cNvPr>
          <p:cNvSpPr>
            <a:spLocks noGrp="1"/>
          </p:cNvSpPr>
          <p:nvPr>
            <p:ph type="dt" sz="half" idx="21"/>
          </p:nvPr>
        </p:nvSpPr>
        <p:spPr/>
        <p:txBody>
          <a:bodyPr rtlCol="0"/>
          <a:lstStyle/>
          <a:p>
            <a:pPr rtl="0"/>
            <a:fld id="{49053CBC-2B39-42EE-A9ED-10AB05B9208E}" type="datetime4">
              <a:rPr lang="es-ES" noProof="0" smtClean="0">
                <a:latin typeface="+mn-lt"/>
              </a:rPr>
              <a:t>14 de enero de 2025</a:t>
            </a:fld>
            <a:endParaRPr lang="es-ES" noProof="0" dirty="0">
              <a:latin typeface="+mn-lt"/>
            </a:endParaRPr>
          </a:p>
        </p:txBody>
      </p:sp>
      <p:sp>
        <p:nvSpPr>
          <p:cNvPr id="5" name="Marcador de pie de página 4">
            <a:extLst>
              <a:ext uri="{FF2B5EF4-FFF2-40B4-BE49-F238E27FC236}">
                <a16:creationId xmlns:a16="http://schemas.microsoft.com/office/drawing/2014/main" id="{14225273-038D-4F51-A093-83D80104F21A}"/>
              </a:ext>
            </a:extLst>
          </p:cNvPr>
          <p:cNvSpPr>
            <a:spLocks noGrp="1"/>
          </p:cNvSpPr>
          <p:nvPr>
            <p:ph type="ftr" sz="quarter" idx="22"/>
          </p:nvPr>
        </p:nvSpPr>
        <p:spPr/>
        <p:txBody>
          <a:bodyPr rtlCol="0"/>
          <a:lstStyle/>
          <a:p>
            <a:pPr rtl="0"/>
            <a:r>
              <a:rPr lang="es-ES" noProof="0" dirty="0"/>
              <a:t>Revisión anual</a:t>
            </a:r>
            <a:endParaRPr lang="es-ES" b="0" noProof="0" dirty="0"/>
          </a:p>
        </p:txBody>
      </p:sp>
      <p:sp>
        <p:nvSpPr>
          <p:cNvPr id="6" name="Marcador de número de diapositiva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rtlCol="0"/>
          <a:lstStyle/>
          <a:p>
            <a:pPr rtl="0"/>
            <a:fld id="{294A09A9-5501-47C1-A89A-A340965A2BE2}" type="slidenum">
              <a:rPr lang="es-ES" noProof="0" smtClean="0"/>
              <a:pPr rtl="0"/>
              <a:t>‹Nº›</a:t>
            </a:fld>
            <a:endParaRPr lang="es-ES" noProof="0" dirty="0"/>
          </a:p>
        </p:txBody>
      </p:sp>
    </p:spTree>
    <p:extLst>
      <p:ext uri="{BB962C8B-B14F-4D97-AF65-F5344CB8AC3E}">
        <p14:creationId xmlns:p14="http://schemas.microsoft.com/office/powerpoint/2010/main" val="2611140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cias">
    <p:bg>
      <p:bgPr>
        <a:solidFill>
          <a:schemeClr val="tx1"/>
        </a:solidFill>
        <a:effectLst/>
      </p:bgPr>
    </p:bg>
    <p:spTree>
      <p:nvGrpSpPr>
        <p:cNvPr id="1" name=""/>
        <p:cNvGrpSpPr/>
        <p:nvPr/>
      </p:nvGrpSpPr>
      <p:grpSpPr>
        <a:xfrm>
          <a:off x="0" y="0"/>
          <a:ext cx="0" cy="0"/>
          <a:chOff x="0" y="0"/>
          <a:chExt cx="0" cy="0"/>
        </a:xfrm>
      </p:grpSpPr>
      <p:sp>
        <p:nvSpPr>
          <p:cNvPr id="16" name="Marcador de texto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rtlCol="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17" name="Subtítulo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rtlCol="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endParaRPr lang="es-ES" noProof="0" dirty="0"/>
          </a:p>
        </p:txBody>
      </p:sp>
      <p:sp>
        <p:nvSpPr>
          <p:cNvPr id="26" name="Título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rtlCol="0" anchor="b" anchorCtr="0">
            <a:normAutofit/>
          </a:bodyPr>
          <a:lstStyle>
            <a:lvl1pPr>
              <a:defRPr sz="4400" b="1" i="0">
                <a:latin typeface="+mj-lt"/>
              </a:defRPr>
            </a:lvl1pPr>
          </a:lstStyle>
          <a:p>
            <a:pPr rtl="0"/>
            <a:r>
              <a:rPr lang="es-ES" noProof="0"/>
              <a:t>Haga clic para modificar el estilo de título del patrón</a:t>
            </a:r>
            <a:endParaRPr lang="es-ES" noProof="0" dirty="0"/>
          </a:p>
        </p:txBody>
      </p:sp>
      <p:cxnSp>
        <p:nvCxnSpPr>
          <p:cNvPr id="27" name="Conector recto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48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Marcador de posición de imagen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rtlCol="0"/>
          <a:lstStyle/>
          <a:p>
            <a:pPr rtl="0"/>
            <a:r>
              <a:rPr lang="es-ES" noProof="0"/>
              <a:t>Haga clic en el icono para agregar una imagen</a:t>
            </a:r>
            <a:endParaRPr lang="es-ES" noProof="0" dirty="0"/>
          </a:p>
        </p:txBody>
      </p:sp>
      <p:grpSp>
        <p:nvGrpSpPr>
          <p:cNvPr id="30" name="Grupo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orma libre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32" name="Forma libre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33" name="Forma libre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Tree>
    <p:extLst>
      <p:ext uri="{BB962C8B-B14F-4D97-AF65-F5344CB8AC3E}">
        <p14:creationId xmlns:p14="http://schemas.microsoft.com/office/powerpoint/2010/main" val="2387028912"/>
      </p:ext>
    </p:extLst>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forma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8" name="Forma libre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9" name="Forma libre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10" name="Forma libre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s-ES" noProof="0" dirty="0"/>
            </a:p>
          </p:txBody>
        </p:sp>
        <p:sp>
          <p:nvSpPr>
            <p:cNvPr id="11" name="Forma libre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
        <p:nvSpPr>
          <p:cNvPr id="12" name="Título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spc="50" baseline="0">
                <a:latin typeface="+mj-lt"/>
              </a:defRPr>
            </a:lvl1pPr>
          </a:lstStyle>
          <a:p>
            <a:pPr rtl="0"/>
            <a:r>
              <a:rPr lang="es-ES" noProof="0"/>
              <a:t>Haga clic para modificar el estilo de título del patrón</a:t>
            </a:r>
            <a:endParaRPr lang="es-ES" noProof="0" dirty="0"/>
          </a:p>
        </p:txBody>
      </p:sp>
      <p:cxnSp>
        <p:nvCxnSpPr>
          <p:cNvPr id="13" name="Conector recto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Marcador de texto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15" name="Marcador de texto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cxnSp>
        <p:nvCxnSpPr>
          <p:cNvPr id="16" name="Conector recto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Marcador de texto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18" name="Marcador de texto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cxnSp>
        <p:nvCxnSpPr>
          <p:cNvPr id="20" name="Conector recto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Marcador de texto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22" name="Marcador de texto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cxnSp>
        <p:nvCxnSpPr>
          <p:cNvPr id="23" name="Conector recto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Marcador de texto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25" name="Marcador de texto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cxnSp>
        <p:nvCxnSpPr>
          <p:cNvPr id="26" name="Conector recto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Marcador de texto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28" name="Marcador de texto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2" name="Marcador de fecha 1">
            <a:extLst>
              <a:ext uri="{FF2B5EF4-FFF2-40B4-BE49-F238E27FC236}">
                <a16:creationId xmlns:a16="http://schemas.microsoft.com/office/drawing/2014/main" id="{62655503-4608-4F79-A5D4-B2F67958F263}"/>
              </a:ext>
            </a:extLst>
          </p:cNvPr>
          <p:cNvSpPr>
            <a:spLocks noGrp="1"/>
          </p:cNvSpPr>
          <p:nvPr>
            <p:ph type="dt" sz="half" idx="25"/>
          </p:nvPr>
        </p:nvSpPr>
        <p:spPr/>
        <p:txBody>
          <a:bodyPr rtlCol="0"/>
          <a:lstStyle/>
          <a:p>
            <a:pPr rtl="0"/>
            <a:fld id="{0CFFE12A-8763-4EB7-9CEB-5B78076C5C21}" type="datetime4">
              <a:rPr lang="es-ES" noProof="0" smtClean="0">
                <a:latin typeface="+mn-lt"/>
              </a:rPr>
              <a:t>14 de enero de 2025</a:t>
            </a:fld>
            <a:endParaRPr lang="es-ES" noProof="0" dirty="0">
              <a:latin typeface="+mn-lt"/>
            </a:endParaRPr>
          </a:p>
        </p:txBody>
      </p:sp>
      <p:sp>
        <p:nvSpPr>
          <p:cNvPr id="3" name="Marcador de pie de página 2">
            <a:extLst>
              <a:ext uri="{FF2B5EF4-FFF2-40B4-BE49-F238E27FC236}">
                <a16:creationId xmlns:a16="http://schemas.microsoft.com/office/drawing/2014/main" id="{9DAFA395-FE4C-4A99-A74E-57757D8473E1}"/>
              </a:ext>
            </a:extLst>
          </p:cNvPr>
          <p:cNvSpPr>
            <a:spLocks noGrp="1"/>
          </p:cNvSpPr>
          <p:nvPr>
            <p:ph type="ftr" sz="quarter" idx="26"/>
          </p:nvPr>
        </p:nvSpPr>
        <p:spPr/>
        <p:txBody>
          <a:bodyPr rtlCol="0"/>
          <a:lstStyle/>
          <a:p>
            <a:pPr rtl="0"/>
            <a:r>
              <a:rPr lang="es-ES" noProof="0" dirty="0"/>
              <a:t>Revisión anual</a:t>
            </a:r>
            <a:endParaRPr lang="es-ES" b="0" noProof="0" dirty="0"/>
          </a:p>
        </p:txBody>
      </p:sp>
      <p:sp>
        <p:nvSpPr>
          <p:cNvPr id="4" name="Marcador de número de diapositiva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rtlCol="0"/>
          <a:lstStyle/>
          <a:p>
            <a:pPr rtl="0"/>
            <a:fld id="{294A09A9-5501-47C1-A89A-A340965A2BE2}" type="slidenum">
              <a:rPr lang="es-ES" noProof="0" smtClean="0"/>
              <a:pPr rtl="0"/>
              <a:t>‹Nº›</a:t>
            </a:fld>
            <a:endParaRPr lang="es-ES" noProof="0" dirty="0"/>
          </a:p>
        </p:txBody>
      </p:sp>
    </p:spTree>
    <p:extLst>
      <p:ext uri="{BB962C8B-B14F-4D97-AF65-F5344CB8AC3E}">
        <p14:creationId xmlns:p14="http://schemas.microsoft.com/office/powerpoint/2010/main" val="3544175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ción">
    <p:spTree>
      <p:nvGrpSpPr>
        <p:cNvPr id="1" name=""/>
        <p:cNvGrpSpPr/>
        <p:nvPr/>
      </p:nvGrpSpPr>
      <p:grpSpPr>
        <a:xfrm>
          <a:off x="0" y="0"/>
          <a:ext cx="0" cy="0"/>
          <a:chOff x="0" y="0"/>
          <a:chExt cx="0" cy="0"/>
        </a:xfrm>
      </p:grpSpPr>
      <p:grpSp>
        <p:nvGrpSpPr>
          <p:cNvPr id="13" name="Grupo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orma libre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16" name="Forma libre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19" name="Forma libre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
        <p:nvSpPr>
          <p:cNvPr id="14" name="Marcador de posición de imagen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rtlCol="0"/>
          <a:lstStyle/>
          <a:p>
            <a:pPr rtl="0"/>
            <a:r>
              <a:rPr lang="es-ES" noProof="0"/>
              <a:t>Haga clic en el icono para agregar una imagen</a:t>
            </a:r>
            <a:endParaRPr lang="es-ES" noProof="0" dirty="0"/>
          </a:p>
        </p:txBody>
      </p:sp>
      <p:sp>
        <p:nvSpPr>
          <p:cNvPr id="9" name="Título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s-ES" noProof="0"/>
              <a:t>Haga clic para modificar el estilo de título del patrón</a:t>
            </a:r>
            <a:endParaRPr lang="es-ES" noProof="0" dirty="0"/>
          </a:p>
        </p:txBody>
      </p:sp>
      <p:cxnSp>
        <p:nvCxnSpPr>
          <p:cNvPr id="17" name="Conector recto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48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Marcador de texto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rtlCol="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2" name="Marcador de fecha 1">
            <a:extLst>
              <a:ext uri="{FF2B5EF4-FFF2-40B4-BE49-F238E27FC236}">
                <a16:creationId xmlns:a16="http://schemas.microsoft.com/office/drawing/2014/main" id="{CA64E0B3-57C5-4DAF-8531-F39610E77C09}"/>
              </a:ext>
            </a:extLst>
          </p:cNvPr>
          <p:cNvSpPr>
            <a:spLocks noGrp="1"/>
          </p:cNvSpPr>
          <p:nvPr>
            <p:ph type="dt" sz="half" idx="14"/>
          </p:nvPr>
        </p:nvSpPr>
        <p:spPr/>
        <p:txBody>
          <a:bodyPr rtlCol="0"/>
          <a:lstStyle/>
          <a:p>
            <a:pPr rtl="0"/>
            <a:fld id="{845086BA-4771-4251-A1A0-95AEDDEBD7A7}" type="datetime4">
              <a:rPr lang="es-ES" noProof="0" smtClean="0">
                <a:latin typeface="+mn-lt"/>
              </a:rPr>
              <a:t>14 de enero de 2025</a:t>
            </a:fld>
            <a:endParaRPr lang="es-ES" noProof="0" dirty="0">
              <a:latin typeface="+mn-lt"/>
            </a:endParaRPr>
          </a:p>
        </p:txBody>
      </p:sp>
      <p:sp>
        <p:nvSpPr>
          <p:cNvPr id="3" name="Marcador de pie de página 2">
            <a:extLst>
              <a:ext uri="{FF2B5EF4-FFF2-40B4-BE49-F238E27FC236}">
                <a16:creationId xmlns:a16="http://schemas.microsoft.com/office/drawing/2014/main" id="{B7E0EC46-C626-4D58-AB64-0B3B850D1482}"/>
              </a:ext>
            </a:extLst>
          </p:cNvPr>
          <p:cNvSpPr>
            <a:spLocks noGrp="1"/>
          </p:cNvSpPr>
          <p:nvPr>
            <p:ph type="ftr" sz="quarter" idx="15"/>
          </p:nvPr>
        </p:nvSpPr>
        <p:spPr/>
        <p:txBody>
          <a:bodyPr rtlCol="0"/>
          <a:lstStyle/>
          <a:p>
            <a:pPr rtl="0"/>
            <a:r>
              <a:rPr lang="es-ES" noProof="0" dirty="0"/>
              <a:t>Revisión anual</a:t>
            </a:r>
            <a:endParaRPr lang="es-ES" b="0" noProof="0" dirty="0"/>
          </a:p>
        </p:txBody>
      </p:sp>
      <p:sp>
        <p:nvSpPr>
          <p:cNvPr id="4" name="Marcador de número de diapositiva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rtlCol="0"/>
          <a:lstStyle/>
          <a:p>
            <a:pPr rtl="0"/>
            <a:fld id="{294A09A9-5501-47C1-A89A-A340965A2BE2}" type="slidenum">
              <a:rPr lang="es-ES" noProof="0" smtClean="0"/>
              <a:pPr rtl="0"/>
              <a:t>‹Nº›</a:t>
            </a:fld>
            <a:endParaRPr lang="es-ES" noProof="0" dirty="0"/>
          </a:p>
        </p:txBody>
      </p:sp>
    </p:spTree>
    <p:extLst>
      <p:ext uri="{BB962C8B-B14F-4D97-AF65-F5344CB8AC3E}">
        <p14:creationId xmlns:p14="http://schemas.microsoft.com/office/powerpoint/2010/main" val="808201468"/>
      </p:ext>
    </p:extLst>
  </p:cSld>
  <p:clrMapOvr>
    <a:masterClrMapping/>
  </p:clrMapOvr>
  <p:extLst>
    <p:ext uri="{DCECCB84-F9BA-43D5-87BE-67443E8EF086}">
      <p15:sldGuideLst xmlns:p15="http://schemas.microsoft.com/office/powerpoint/2012/main">
        <p15:guide id="1" pos="600">
          <p15:clr>
            <a:srgbClr val="FBAE40"/>
          </p15:clr>
        </p15:guide>
        <p15:guide id="6" pos="3480">
          <p15:clr>
            <a:srgbClr val="FBAE40"/>
          </p15:clr>
        </p15:guide>
        <p15:guide id="7" orient="horz" pos="1440">
          <p15:clr>
            <a:srgbClr val="FBAE40"/>
          </p15:clr>
        </p15:guide>
        <p15:guide id="9" orient="horz" pos="1224">
          <p15:clr>
            <a:srgbClr val="FBAE40"/>
          </p15:clr>
        </p15:guide>
        <p15:guide id="10" orient="horz" pos="55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anso">
    <p:bg>
      <p:bgPr>
        <a:solidFill>
          <a:schemeClr val="tx1"/>
        </a:solidFill>
        <a:effectLst/>
      </p:bgPr>
    </p:bg>
    <p:spTree>
      <p:nvGrpSpPr>
        <p:cNvPr id="1" name=""/>
        <p:cNvGrpSpPr/>
        <p:nvPr/>
      </p:nvGrpSpPr>
      <p:grpSpPr>
        <a:xfrm>
          <a:off x="0" y="0"/>
          <a:ext cx="0" cy="0"/>
          <a:chOff x="0" y="0"/>
          <a:chExt cx="0" cy="0"/>
        </a:xfrm>
      </p:grpSpPr>
      <p:sp>
        <p:nvSpPr>
          <p:cNvPr id="21" name="Marcador de posición de imagen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rtlCol="0"/>
          <a:lstStyle/>
          <a:p>
            <a:pPr rtl="0"/>
            <a:r>
              <a:rPr lang="es-ES" noProof="0"/>
              <a:t>Haga clic en el icono para agregar una imagen</a:t>
            </a:r>
            <a:endParaRPr lang="es-ES" noProof="0" dirty="0"/>
          </a:p>
        </p:txBody>
      </p:sp>
      <p:sp>
        <p:nvSpPr>
          <p:cNvPr id="18" name="Título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rtlCol="0" anchor="b" anchorCtr="0">
            <a:normAutofit/>
          </a:bodyPr>
          <a:lstStyle>
            <a:lvl1pPr>
              <a:defRPr sz="4100" b="1" i="0" baseline="0">
                <a:solidFill>
                  <a:schemeClr val="tx1"/>
                </a:solidFill>
                <a:latin typeface="+mj-lt"/>
              </a:defRPr>
            </a:lvl1pPr>
          </a:lstStyle>
          <a:p>
            <a:pPr rtl="0"/>
            <a:r>
              <a:rPr lang="es-ES" noProof="0"/>
              <a:t>Haga clic para modificar el estilo de título del patrón</a:t>
            </a:r>
            <a:endParaRPr lang="es-ES" noProof="0" dirty="0"/>
          </a:p>
        </p:txBody>
      </p:sp>
      <p:cxnSp>
        <p:nvCxnSpPr>
          <p:cNvPr id="20" name="Conector recto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upo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orma libre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4" name="Forma libre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5" name="Forma libre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Tree>
    <p:extLst>
      <p:ext uri="{BB962C8B-B14F-4D97-AF65-F5344CB8AC3E}">
        <p14:creationId xmlns:p14="http://schemas.microsoft.com/office/powerpoint/2010/main" val="3209131084"/>
      </p:ext>
    </p:extLst>
  </p:cSld>
  <p:clrMapOvr>
    <a:masterClrMapping/>
  </p:clrMapOvr>
  <p:extLst>
    <p:ext uri="{DCECCB84-F9BA-43D5-87BE-67443E8EF086}">
      <p15:sldGuideLst xmlns:p15="http://schemas.microsoft.com/office/powerpoint/2012/main">
        <p15:guide id="2" pos="7104">
          <p15:clr>
            <a:srgbClr val="FBAE40"/>
          </p15:clr>
        </p15:guide>
        <p15:guide id="3" pos="4344">
          <p15:clr>
            <a:srgbClr val="FBAE40"/>
          </p15:clr>
        </p15:guide>
        <p15:guide id="4" pos="4560">
          <p15:clr>
            <a:srgbClr val="FBAE40"/>
          </p15:clr>
        </p15:guide>
        <p15:guide id="8" orient="horz" pos="184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áfico">
    <p:bg>
      <p:bgPr>
        <a:solidFill>
          <a:schemeClr val="tx1"/>
        </a:solidFill>
        <a:effectLst/>
      </p:bgPr>
    </p:bg>
    <p:spTree>
      <p:nvGrpSpPr>
        <p:cNvPr id="1" name=""/>
        <p:cNvGrpSpPr/>
        <p:nvPr/>
      </p:nvGrpSpPr>
      <p:grpSpPr>
        <a:xfrm>
          <a:off x="0" y="0"/>
          <a:ext cx="0" cy="0"/>
          <a:chOff x="0" y="0"/>
          <a:chExt cx="0" cy="0"/>
        </a:xfrm>
      </p:grpSpPr>
      <p:sp>
        <p:nvSpPr>
          <p:cNvPr id="6" name="Marcador de posición de gráfico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rtlCol="0"/>
          <a:lstStyle>
            <a:lvl1pPr>
              <a:defRPr>
                <a:solidFill>
                  <a:schemeClr val="tx1"/>
                </a:solidFill>
              </a:defRPr>
            </a:lvl1pPr>
          </a:lstStyle>
          <a:p>
            <a:pPr rtl="0"/>
            <a:r>
              <a:rPr lang="es-ES" noProof="0"/>
              <a:t>Haga clic en el icono para agregar un gráfico</a:t>
            </a:r>
          </a:p>
        </p:txBody>
      </p:sp>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s-ES" noProof="0"/>
              <a:t>Haga clic para editar </a:t>
            </a:r>
          </a:p>
        </p:txBody>
      </p:sp>
      <p:sp>
        <p:nvSpPr>
          <p:cNvPr id="2" name="Marcador de fecha 1">
            <a:extLst>
              <a:ext uri="{FF2B5EF4-FFF2-40B4-BE49-F238E27FC236}">
                <a16:creationId xmlns:a16="http://schemas.microsoft.com/office/drawing/2014/main" id="{371012B1-809A-45CE-9FED-46D08DC8C42B}"/>
              </a:ext>
            </a:extLst>
          </p:cNvPr>
          <p:cNvSpPr>
            <a:spLocks noGrp="1"/>
          </p:cNvSpPr>
          <p:nvPr>
            <p:ph type="dt" sz="half" idx="11"/>
          </p:nvPr>
        </p:nvSpPr>
        <p:spPr/>
        <p:txBody>
          <a:bodyPr rtlCol="0"/>
          <a:lstStyle/>
          <a:p>
            <a:pPr rtl="0"/>
            <a:fld id="{6A99CD11-04C6-421F-AE19-E5D29CCF776B}" type="datetime4">
              <a:rPr lang="es-ES" noProof="0" smtClean="0">
                <a:latin typeface="+mn-lt"/>
              </a:rPr>
              <a:t>14 de enero de 2025</a:t>
            </a:fld>
            <a:endParaRPr lang="es-ES" noProof="0">
              <a:latin typeface="+mn-lt"/>
            </a:endParaRPr>
          </a:p>
        </p:txBody>
      </p:sp>
      <p:sp>
        <p:nvSpPr>
          <p:cNvPr id="3" name="Marcador de pie de página 2">
            <a:extLst>
              <a:ext uri="{FF2B5EF4-FFF2-40B4-BE49-F238E27FC236}">
                <a16:creationId xmlns:a16="http://schemas.microsoft.com/office/drawing/2014/main" id="{3FB6FA27-6601-4107-A3C9-808CB4430246}"/>
              </a:ext>
            </a:extLst>
          </p:cNvPr>
          <p:cNvSpPr>
            <a:spLocks noGrp="1"/>
          </p:cNvSpPr>
          <p:nvPr>
            <p:ph type="ftr" sz="quarter" idx="12"/>
          </p:nvPr>
        </p:nvSpPr>
        <p:spPr/>
        <p:txBody>
          <a:bodyPr rtlCol="0"/>
          <a:lstStyle/>
          <a:p>
            <a:pPr rtl="0"/>
            <a:r>
              <a:rPr lang="es-ES" noProof="0"/>
              <a:t>Revisión anual</a:t>
            </a:r>
            <a:endParaRPr lang="es-ES" b="0" noProof="0"/>
          </a:p>
        </p:txBody>
      </p:sp>
      <p:sp>
        <p:nvSpPr>
          <p:cNvPr id="4" name="Marcador de número de diapositiva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rtlCol="0"/>
          <a:lstStyle/>
          <a:p>
            <a:pPr rtl="0"/>
            <a:fld id="{294A09A9-5501-47C1-A89A-A340965A2BE2}" type="slidenum">
              <a:rPr lang="es-ES" noProof="0" smtClean="0"/>
              <a:pPr rtl="0"/>
              <a:t>‹Nº›</a:t>
            </a:fld>
            <a:endParaRPr lang="es-ES" noProof="0">
              <a:latin typeface="+mn-lt"/>
            </a:endParaRPr>
          </a:p>
        </p:txBody>
      </p:sp>
    </p:spTree>
    <p:extLst>
      <p:ext uri="{BB962C8B-B14F-4D97-AF65-F5344CB8AC3E}">
        <p14:creationId xmlns:p14="http://schemas.microsoft.com/office/powerpoint/2010/main" val="94852999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a">
    <p:bg>
      <p:bgPr>
        <a:solidFill>
          <a:schemeClr val="tx1"/>
        </a:solidFill>
        <a:effectLst/>
      </p:bgPr>
    </p:bg>
    <p:spTree>
      <p:nvGrpSpPr>
        <p:cNvPr id="1" name=""/>
        <p:cNvGrpSpPr/>
        <p:nvPr/>
      </p:nvGrpSpPr>
      <p:grpSpPr>
        <a:xfrm>
          <a:off x="0" y="0"/>
          <a:ext cx="0" cy="0"/>
          <a:chOff x="0" y="0"/>
          <a:chExt cx="0" cy="0"/>
        </a:xfrm>
      </p:grpSpPr>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s-ES" noProof="0"/>
              <a:t>Haga clic para editar </a:t>
            </a:r>
          </a:p>
        </p:txBody>
      </p:sp>
      <p:sp>
        <p:nvSpPr>
          <p:cNvPr id="9" name="Marcador de título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rtlCol="0"/>
          <a:lstStyle/>
          <a:p>
            <a:pPr rtl="0"/>
            <a:r>
              <a:rPr lang="es-ES" noProof="0"/>
              <a:t>Haga clic en el icono para agregar una tabla</a:t>
            </a:r>
          </a:p>
        </p:txBody>
      </p:sp>
      <p:sp>
        <p:nvSpPr>
          <p:cNvPr id="2" name="Marcador de fecha 1">
            <a:extLst>
              <a:ext uri="{FF2B5EF4-FFF2-40B4-BE49-F238E27FC236}">
                <a16:creationId xmlns:a16="http://schemas.microsoft.com/office/drawing/2014/main" id="{9B2411D2-78FE-46C1-9EA9-C6A882903B53}"/>
              </a:ext>
            </a:extLst>
          </p:cNvPr>
          <p:cNvSpPr>
            <a:spLocks noGrp="1"/>
          </p:cNvSpPr>
          <p:nvPr>
            <p:ph type="dt" sz="half" idx="11"/>
          </p:nvPr>
        </p:nvSpPr>
        <p:spPr/>
        <p:txBody>
          <a:bodyPr rtlCol="0"/>
          <a:lstStyle/>
          <a:p>
            <a:pPr rtl="0"/>
            <a:fld id="{68820299-DC87-4039-A7B5-9AC50CF7A216}" type="datetime4">
              <a:rPr lang="es-ES" noProof="0" smtClean="0">
                <a:latin typeface="+mn-lt"/>
              </a:rPr>
              <a:t>14 de enero de 2025</a:t>
            </a:fld>
            <a:endParaRPr lang="es-ES" noProof="0">
              <a:latin typeface="+mn-lt"/>
            </a:endParaRPr>
          </a:p>
        </p:txBody>
      </p:sp>
      <p:sp>
        <p:nvSpPr>
          <p:cNvPr id="3" name="Marcador de pie de página 2">
            <a:extLst>
              <a:ext uri="{FF2B5EF4-FFF2-40B4-BE49-F238E27FC236}">
                <a16:creationId xmlns:a16="http://schemas.microsoft.com/office/drawing/2014/main" id="{C04DAF8F-82DB-4DBE-9041-71217A4516CB}"/>
              </a:ext>
            </a:extLst>
          </p:cNvPr>
          <p:cNvSpPr>
            <a:spLocks noGrp="1"/>
          </p:cNvSpPr>
          <p:nvPr>
            <p:ph type="ftr" sz="quarter" idx="12"/>
          </p:nvPr>
        </p:nvSpPr>
        <p:spPr/>
        <p:txBody>
          <a:bodyPr rtlCol="0"/>
          <a:lstStyle/>
          <a:p>
            <a:pPr rtl="0"/>
            <a:r>
              <a:rPr lang="es-ES" noProof="0"/>
              <a:t>Revisión anual</a:t>
            </a:r>
            <a:endParaRPr lang="es-ES" b="0" noProof="0"/>
          </a:p>
        </p:txBody>
      </p:sp>
      <p:sp>
        <p:nvSpPr>
          <p:cNvPr id="4" name="Marcador de número de diapositiva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rtlCol="0"/>
          <a:lstStyle/>
          <a:p>
            <a:pPr rtl="0"/>
            <a:fld id="{294A09A9-5501-47C1-A89A-A340965A2BE2}" type="slidenum">
              <a:rPr lang="es-ES" noProof="0" smtClean="0"/>
              <a:pPr rtl="0"/>
              <a:t>‹Nº›</a:t>
            </a:fld>
            <a:endParaRPr lang="es-ES" noProof="0">
              <a:latin typeface="+mn-lt"/>
            </a:endParaRPr>
          </a:p>
        </p:txBody>
      </p:sp>
    </p:spTree>
    <p:extLst>
      <p:ext uri="{BB962C8B-B14F-4D97-AF65-F5344CB8AC3E}">
        <p14:creationId xmlns:p14="http://schemas.microsoft.com/office/powerpoint/2010/main" val="2904455238"/>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
    <p:bg>
      <p:bgPr>
        <a:solidFill>
          <a:schemeClr val="tx1"/>
        </a:solidFill>
        <a:effectLst/>
      </p:bgPr>
    </p:bg>
    <p:spTree>
      <p:nvGrpSpPr>
        <p:cNvPr id="1" name=""/>
        <p:cNvGrpSpPr/>
        <p:nvPr/>
      </p:nvGrpSpPr>
      <p:grpSpPr>
        <a:xfrm>
          <a:off x="0" y="0"/>
          <a:ext cx="0" cy="0"/>
          <a:chOff x="0" y="0"/>
          <a:chExt cx="0" cy="0"/>
        </a:xfrm>
      </p:grpSpPr>
      <p:sp>
        <p:nvSpPr>
          <p:cNvPr id="9" name="Título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rtlCol="0" anchor="t" anchorCtr="0">
            <a:normAutofit/>
          </a:bodyPr>
          <a:lstStyle>
            <a:lvl1pPr>
              <a:lnSpc>
                <a:spcPct val="100000"/>
              </a:lnSpc>
              <a:defRPr sz="2800" b="0" i="0">
                <a:solidFill>
                  <a:schemeClr val="bg1"/>
                </a:solidFill>
                <a:latin typeface="+mn-lt"/>
              </a:defRPr>
            </a:lvl1pPr>
          </a:lstStyle>
          <a:p>
            <a:pPr rtl="0"/>
            <a:r>
              <a:rPr lang="es-ES" noProof="0"/>
              <a:t>Haga clic para modificar el estilo de título del patrón</a:t>
            </a:r>
            <a:endParaRPr lang="es-ES" noProof="0" dirty="0"/>
          </a:p>
        </p:txBody>
      </p:sp>
      <p:sp>
        <p:nvSpPr>
          <p:cNvPr id="10" name="Cuadro de texto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pPr rtl="0"/>
            <a:r>
              <a:rPr lang="es-ES" sz="20000" b="1" noProof="0" dirty="0">
                <a:solidFill>
                  <a:schemeClr val="bg1"/>
                </a:solidFill>
              </a:rPr>
              <a:t>“</a:t>
            </a:r>
          </a:p>
        </p:txBody>
      </p:sp>
      <p:grpSp>
        <p:nvGrpSpPr>
          <p:cNvPr id="18" name="Grupo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forma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0" name="Forma libre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1" name="Forma libre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2" name="Forma libre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s-ES" noProof="0" dirty="0"/>
            </a:p>
          </p:txBody>
        </p:sp>
        <p:sp>
          <p:nvSpPr>
            <p:cNvPr id="23" name="Forma libre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grpSp>
        <p:nvGrpSpPr>
          <p:cNvPr id="24" name="Grupo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orma libre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6" name="Forma libre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7" name="Forma libre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Tree>
    <p:extLst>
      <p:ext uri="{BB962C8B-B14F-4D97-AF65-F5344CB8AC3E}">
        <p14:creationId xmlns:p14="http://schemas.microsoft.com/office/powerpoint/2010/main" val="269653622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quipo">
    <p:bg>
      <p:bgPr>
        <a:solidFill>
          <a:schemeClr val="tx1"/>
        </a:solidFill>
        <a:effectLst/>
      </p:bgPr>
    </p:bg>
    <p:spTree>
      <p:nvGrpSpPr>
        <p:cNvPr id="1" name=""/>
        <p:cNvGrpSpPr/>
        <p:nvPr/>
      </p:nvGrpSpPr>
      <p:grpSpPr>
        <a:xfrm>
          <a:off x="0" y="0"/>
          <a:ext cx="0" cy="0"/>
          <a:chOff x="0" y="0"/>
          <a:chExt cx="0" cy="0"/>
        </a:xfrm>
      </p:grpSpPr>
      <p:grpSp>
        <p:nvGrpSpPr>
          <p:cNvPr id="25" name="Grupo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orma libre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7" name="Forma libre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36" name="Forma libre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
        <p:nvSpPr>
          <p:cNvPr id="38" name="Marcador de posición de imagen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rtlCol="0"/>
          <a:lstStyle/>
          <a:p>
            <a:pPr rtl="0"/>
            <a:r>
              <a:rPr lang="es-ES" noProof="0"/>
              <a:t>Haga clic en el icono para agregar una imagen</a:t>
            </a:r>
            <a:endParaRPr lang="es-ES" noProof="0" dirty="0"/>
          </a:p>
        </p:txBody>
      </p:sp>
      <p:sp>
        <p:nvSpPr>
          <p:cNvPr id="61" name="Título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s-ES" noProof="0"/>
              <a:t>Haga clic para modificar el estilo de título del patrón</a:t>
            </a:r>
            <a:endParaRPr lang="es-ES" noProof="0" dirty="0"/>
          </a:p>
        </p:txBody>
      </p:sp>
      <p:cxnSp>
        <p:nvCxnSpPr>
          <p:cNvPr id="62" name="Conector recto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Marcador de posición de imagen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rtlCol="0"/>
          <a:lstStyle/>
          <a:p>
            <a:pPr rtl="0"/>
            <a:r>
              <a:rPr lang="es-ES" noProof="0"/>
              <a:t>Haga clic en el icono para agregar una imagen</a:t>
            </a:r>
            <a:endParaRPr lang="es-ES" noProof="0" dirty="0"/>
          </a:p>
        </p:txBody>
      </p:sp>
      <p:sp>
        <p:nvSpPr>
          <p:cNvPr id="72" name="Marcador de texto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3" name="Marcador de texto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4" name="Marcador de texto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5" name="Marcador de texto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6" name="Marcador de texto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7" name="Marcador de texto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8" name="Marcador de texto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9" name="Marcador de texto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grpSp>
        <p:nvGrpSpPr>
          <p:cNvPr id="23" name="Grupo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forma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9" name="Forma libre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30" name="Forma libre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31" name="Forma libre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s-ES" noProof="0" dirty="0"/>
            </a:p>
          </p:txBody>
        </p:sp>
        <p:sp>
          <p:nvSpPr>
            <p:cNvPr id="32" name="Forma libre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
        <p:nvSpPr>
          <p:cNvPr id="66" name="Marcador de posición de imagen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rtlCol="0"/>
          <a:lstStyle/>
          <a:p>
            <a:pPr rtl="0"/>
            <a:r>
              <a:rPr lang="es-ES" noProof="0"/>
              <a:t>Haga clic en el icono para agregar una imagen</a:t>
            </a:r>
            <a:endParaRPr lang="es-ES" noProof="0" dirty="0"/>
          </a:p>
        </p:txBody>
      </p:sp>
      <p:sp>
        <p:nvSpPr>
          <p:cNvPr id="69" name="Marcador de posición de imagen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rtlCol="0"/>
          <a:lstStyle/>
          <a:p>
            <a:pPr rtl="0"/>
            <a:r>
              <a:rPr lang="es-ES" noProof="0"/>
              <a:t>Haga clic en el icono para agregar una imagen</a:t>
            </a:r>
            <a:endParaRPr lang="es-ES" noProof="0" dirty="0"/>
          </a:p>
        </p:txBody>
      </p:sp>
      <p:sp>
        <p:nvSpPr>
          <p:cNvPr id="2" name="Marcador de fecha 1">
            <a:extLst>
              <a:ext uri="{FF2B5EF4-FFF2-40B4-BE49-F238E27FC236}">
                <a16:creationId xmlns:a16="http://schemas.microsoft.com/office/drawing/2014/main" id="{8ED89364-B1CB-4E72-A6BB-95A34B50661C}"/>
              </a:ext>
            </a:extLst>
          </p:cNvPr>
          <p:cNvSpPr>
            <a:spLocks noGrp="1"/>
          </p:cNvSpPr>
          <p:nvPr>
            <p:ph type="dt" sz="half" idx="32"/>
          </p:nvPr>
        </p:nvSpPr>
        <p:spPr/>
        <p:txBody>
          <a:bodyPr rtlCol="0"/>
          <a:lstStyle/>
          <a:p>
            <a:pPr rtl="0"/>
            <a:fld id="{7BEA095D-F9AB-465B-A2BC-526B797F4865}" type="datetime4">
              <a:rPr lang="es-ES" noProof="0" smtClean="0">
                <a:latin typeface="+mn-lt"/>
              </a:rPr>
              <a:t>14 de enero de 2025</a:t>
            </a:fld>
            <a:endParaRPr lang="es-ES" noProof="0" dirty="0">
              <a:latin typeface="+mn-lt"/>
            </a:endParaRPr>
          </a:p>
        </p:txBody>
      </p:sp>
      <p:sp>
        <p:nvSpPr>
          <p:cNvPr id="3" name="Marcador de pie de página 2">
            <a:extLst>
              <a:ext uri="{FF2B5EF4-FFF2-40B4-BE49-F238E27FC236}">
                <a16:creationId xmlns:a16="http://schemas.microsoft.com/office/drawing/2014/main" id="{8E09328F-B310-4BF3-883E-BA9A39676AF2}"/>
              </a:ext>
            </a:extLst>
          </p:cNvPr>
          <p:cNvSpPr>
            <a:spLocks noGrp="1"/>
          </p:cNvSpPr>
          <p:nvPr>
            <p:ph type="ftr" sz="quarter" idx="33"/>
          </p:nvPr>
        </p:nvSpPr>
        <p:spPr/>
        <p:txBody>
          <a:bodyPr rtlCol="0"/>
          <a:lstStyle/>
          <a:p>
            <a:pPr rtl="0"/>
            <a:r>
              <a:rPr lang="es-ES" noProof="0" dirty="0"/>
              <a:t>Revisión anual</a:t>
            </a:r>
            <a:endParaRPr lang="es-ES" b="0" noProof="0" dirty="0"/>
          </a:p>
        </p:txBody>
      </p:sp>
      <p:sp>
        <p:nvSpPr>
          <p:cNvPr id="4" name="Marcador de número de diapositiva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rtlCol="0"/>
          <a:lstStyle/>
          <a:p>
            <a:pPr rtl="0"/>
            <a:fld id="{294A09A9-5501-47C1-A89A-A340965A2BE2}" type="slidenum">
              <a:rPr lang="es-ES" noProof="0" smtClean="0"/>
              <a:pPr rtl="0"/>
              <a:t>‹Nº›</a:t>
            </a:fld>
            <a:endParaRPr lang="es-ES" noProof="0" dirty="0"/>
          </a:p>
        </p:txBody>
      </p:sp>
    </p:spTree>
    <p:extLst>
      <p:ext uri="{BB962C8B-B14F-4D97-AF65-F5344CB8AC3E}">
        <p14:creationId xmlns:p14="http://schemas.microsoft.com/office/powerpoint/2010/main" val="323479325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scala de tiempo ">
    <p:bg>
      <p:bgPr>
        <a:solidFill>
          <a:schemeClr val="tx1"/>
        </a:solidFill>
        <a:effectLst/>
      </p:bgPr>
    </p:bg>
    <p:spTree>
      <p:nvGrpSpPr>
        <p:cNvPr id="1" name=""/>
        <p:cNvGrpSpPr/>
        <p:nvPr/>
      </p:nvGrpSpPr>
      <p:grpSpPr>
        <a:xfrm>
          <a:off x="0" y="0"/>
          <a:ext cx="0" cy="0"/>
          <a:chOff x="0" y="0"/>
          <a:chExt cx="0" cy="0"/>
        </a:xfrm>
      </p:grpSpPr>
      <p:cxnSp>
        <p:nvCxnSpPr>
          <p:cNvPr id="21" name="Conector recto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Conector recto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Conector recto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ítulo 1">
            <a:extLst>
              <a:ext uri="{FF2B5EF4-FFF2-40B4-BE49-F238E27FC236}">
                <a16:creationId xmlns:a16="http://schemas.microsoft.com/office/drawing/2014/main" id="{46EEE005-F78A-9D4F-B159-964376C387DD}"/>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s-ES" noProof="0"/>
              <a:t>Haga clic para editar </a:t>
            </a:r>
          </a:p>
        </p:txBody>
      </p:sp>
      <p:sp>
        <p:nvSpPr>
          <p:cNvPr id="96" name="Marcador de texto 29">
            <a:extLst>
              <a:ext uri="{FF2B5EF4-FFF2-40B4-BE49-F238E27FC236}">
                <a16:creationId xmlns:a16="http://schemas.microsoft.com/office/drawing/2014/main" id="{FC61536F-8EA7-5A48-AF76-8B0E251BD8CB}"/>
              </a:ext>
            </a:extLst>
          </p:cNvPr>
          <p:cNvSpPr>
            <a:spLocks noGrp="1"/>
          </p:cNvSpPr>
          <p:nvPr>
            <p:ph type="body" sz="quarter" idx="12" hasCustomPrompt="1"/>
          </p:nvPr>
        </p:nvSpPr>
        <p:spPr>
          <a:xfrm>
            <a:off x="1296955"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editar </a:t>
            </a:r>
          </a:p>
        </p:txBody>
      </p:sp>
      <p:sp>
        <p:nvSpPr>
          <p:cNvPr id="97" name="Marcador de texto 29">
            <a:extLst>
              <a:ext uri="{FF2B5EF4-FFF2-40B4-BE49-F238E27FC236}">
                <a16:creationId xmlns:a16="http://schemas.microsoft.com/office/drawing/2014/main" id="{64FFD994-BD97-ED49-8607-286ECBB1CDA3}"/>
              </a:ext>
            </a:extLst>
          </p:cNvPr>
          <p:cNvSpPr>
            <a:spLocks noGrp="1"/>
          </p:cNvSpPr>
          <p:nvPr>
            <p:ph type="body" sz="quarter" idx="11" hasCustomPrompt="1"/>
          </p:nvPr>
        </p:nvSpPr>
        <p:spPr>
          <a:xfrm>
            <a:off x="1296955"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s-ES" noProof="0"/>
              <a:t>Haga clic para editar </a:t>
            </a:r>
          </a:p>
        </p:txBody>
      </p:sp>
      <p:sp>
        <p:nvSpPr>
          <p:cNvPr id="102" name="Marcador de texto 29">
            <a:extLst>
              <a:ext uri="{FF2B5EF4-FFF2-40B4-BE49-F238E27FC236}">
                <a16:creationId xmlns:a16="http://schemas.microsoft.com/office/drawing/2014/main" id="{D1ADE805-BFBC-ED47-B9CB-6CB2FF02E868}"/>
              </a:ext>
            </a:extLst>
          </p:cNvPr>
          <p:cNvSpPr>
            <a:spLocks noGrp="1"/>
          </p:cNvSpPr>
          <p:nvPr>
            <p:ph type="body" sz="quarter" idx="30" hasCustomPrompt="1"/>
          </p:nvPr>
        </p:nvSpPr>
        <p:spPr>
          <a:xfrm>
            <a:off x="3897799"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editar </a:t>
            </a:r>
          </a:p>
        </p:txBody>
      </p:sp>
      <p:sp>
        <p:nvSpPr>
          <p:cNvPr id="103" name="Marcador de texto 29">
            <a:extLst>
              <a:ext uri="{FF2B5EF4-FFF2-40B4-BE49-F238E27FC236}">
                <a16:creationId xmlns:a16="http://schemas.microsoft.com/office/drawing/2014/main" id="{334A3589-641F-F547-891B-149579153B75}"/>
              </a:ext>
            </a:extLst>
          </p:cNvPr>
          <p:cNvSpPr>
            <a:spLocks noGrp="1"/>
          </p:cNvSpPr>
          <p:nvPr>
            <p:ph type="body" sz="quarter" idx="31" hasCustomPrompt="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es-ES" noProof="0"/>
              <a:t>Haga clic para editar </a:t>
            </a:r>
          </a:p>
        </p:txBody>
      </p:sp>
      <p:sp>
        <p:nvSpPr>
          <p:cNvPr id="106" name="Marcador de texto 29">
            <a:extLst>
              <a:ext uri="{FF2B5EF4-FFF2-40B4-BE49-F238E27FC236}">
                <a16:creationId xmlns:a16="http://schemas.microsoft.com/office/drawing/2014/main" id="{A63F8454-D12E-A641-ABD0-8977D3F5EC05}"/>
              </a:ext>
            </a:extLst>
          </p:cNvPr>
          <p:cNvSpPr>
            <a:spLocks noGrp="1"/>
          </p:cNvSpPr>
          <p:nvPr>
            <p:ph type="body" sz="quarter" idx="32" hasCustomPrompt="1"/>
          </p:nvPr>
        </p:nvSpPr>
        <p:spPr>
          <a:xfrm>
            <a:off x="9001711"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editar </a:t>
            </a:r>
          </a:p>
        </p:txBody>
      </p:sp>
      <p:sp>
        <p:nvSpPr>
          <p:cNvPr id="107" name="Marcador de texto 29">
            <a:extLst>
              <a:ext uri="{FF2B5EF4-FFF2-40B4-BE49-F238E27FC236}">
                <a16:creationId xmlns:a16="http://schemas.microsoft.com/office/drawing/2014/main" id="{F35AA15D-DBAD-9840-8764-A5B6D486A234}"/>
              </a:ext>
            </a:extLst>
          </p:cNvPr>
          <p:cNvSpPr>
            <a:spLocks noGrp="1"/>
          </p:cNvSpPr>
          <p:nvPr>
            <p:ph type="body" sz="quarter" idx="33" hasCustomPrompt="1"/>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es-ES" noProof="0"/>
              <a:t>Haga clic para editar </a:t>
            </a:r>
          </a:p>
        </p:txBody>
      </p:sp>
      <p:sp>
        <p:nvSpPr>
          <p:cNvPr id="108" name="Marcador de texto 29">
            <a:extLst>
              <a:ext uri="{FF2B5EF4-FFF2-40B4-BE49-F238E27FC236}">
                <a16:creationId xmlns:a16="http://schemas.microsoft.com/office/drawing/2014/main" id="{8357CA0F-1A55-B145-8305-562F0DF22543}"/>
              </a:ext>
            </a:extLst>
          </p:cNvPr>
          <p:cNvSpPr>
            <a:spLocks noGrp="1"/>
          </p:cNvSpPr>
          <p:nvPr>
            <p:ph type="body" sz="quarter" idx="34" hasCustomPrompt="1"/>
          </p:nvPr>
        </p:nvSpPr>
        <p:spPr>
          <a:xfrm>
            <a:off x="6438143"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editar </a:t>
            </a:r>
          </a:p>
        </p:txBody>
      </p:sp>
      <p:sp>
        <p:nvSpPr>
          <p:cNvPr id="109" name="Marcador de texto 29">
            <a:extLst>
              <a:ext uri="{FF2B5EF4-FFF2-40B4-BE49-F238E27FC236}">
                <a16:creationId xmlns:a16="http://schemas.microsoft.com/office/drawing/2014/main" id="{D6C49F6F-AF28-8942-8442-8F54A1DC388B}"/>
              </a:ext>
            </a:extLst>
          </p:cNvPr>
          <p:cNvSpPr>
            <a:spLocks noGrp="1"/>
          </p:cNvSpPr>
          <p:nvPr>
            <p:ph type="body" sz="quarter" idx="35" hasCustomPrompt="1"/>
          </p:nvPr>
        </p:nvSpPr>
        <p:spPr>
          <a:xfrm>
            <a:off x="6438143"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s-ES" noProof="0"/>
              <a:t>Haga clic para editar </a:t>
            </a:r>
          </a:p>
        </p:txBody>
      </p:sp>
      <p:cxnSp>
        <p:nvCxnSpPr>
          <p:cNvPr id="8" name="Conector recto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ángulo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7" name="Rectángulo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7" name="Rectángulo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9" name="Rectángulo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Marcador de fecha 1">
            <a:extLst>
              <a:ext uri="{FF2B5EF4-FFF2-40B4-BE49-F238E27FC236}">
                <a16:creationId xmlns:a16="http://schemas.microsoft.com/office/drawing/2014/main" id="{21DC2552-C347-4C3D-8C92-4A6981227C0E}"/>
              </a:ext>
            </a:extLst>
          </p:cNvPr>
          <p:cNvSpPr>
            <a:spLocks noGrp="1"/>
          </p:cNvSpPr>
          <p:nvPr>
            <p:ph type="dt" sz="half" idx="36"/>
          </p:nvPr>
        </p:nvSpPr>
        <p:spPr/>
        <p:txBody>
          <a:bodyPr rtlCol="0"/>
          <a:lstStyle/>
          <a:p>
            <a:pPr rtl="0"/>
            <a:fld id="{F99D83C0-D2D5-496F-A305-9D3513BEF95B}" type="datetime4">
              <a:rPr lang="es-ES" noProof="0" smtClean="0">
                <a:latin typeface="+mn-lt"/>
              </a:rPr>
              <a:t>14 de enero de 2025</a:t>
            </a:fld>
            <a:endParaRPr lang="es-ES" noProof="0">
              <a:latin typeface="+mn-lt"/>
            </a:endParaRPr>
          </a:p>
        </p:txBody>
      </p:sp>
      <p:sp>
        <p:nvSpPr>
          <p:cNvPr id="3" name="Marcador de pie de página 2">
            <a:extLst>
              <a:ext uri="{FF2B5EF4-FFF2-40B4-BE49-F238E27FC236}">
                <a16:creationId xmlns:a16="http://schemas.microsoft.com/office/drawing/2014/main" id="{A5B7C35C-F3E4-4522-8711-16E4F9052C2C}"/>
              </a:ext>
            </a:extLst>
          </p:cNvPr>
          <p:cNvSpPr>
            <a:spLocks noGrp="1"/>
          </p:cNvSpPr>
          <p:nvPr>
            <p:ph type="ftr" sz="quarter" idx="37"/>
          </p:nvPr>
        </p:nvSpPr>
        <p:spPr/>
        <p:txBody>
          <a:bodyPr rtlCol="0"/>
          <a:lstStyle/>
          <a:p>
            <a:pPr rtl="0"/>
            <a:r>
              <a:rPr lang="es-ES" noProof="0"/>
              <a:t>Revisión anual</a:t>
            </a:r>
            <a:endParaRPr lang="es-ES" b="0" noProof="0"/>
          </a:p>
        </p:txBody>
      </p:sp>
      <p:sp>
        <p:nvSpPr>
          <p:cNvPr id="4" name="Marcador de número de diapositiva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rtlCol="0"/>
          <a:lstStyle/>
          <a:p>
            <a:pPr rtl="0"/>
            <a:fld id="{294A09A9-5501-47C1-A89A-A340965A2BE2}" type="slidenum">
              <a:rPr lang="es-ES" noProof="0" smtClean="0"/>
              <a:pPr rtl="0"/>
              <a:t>‹Nº›</a:t>
            </a:fld>
            <a:endParaRPr lang="es-ES" noProof="0">
              <a:latin typeface="+mn-lt"/>
            </a:endParaRPr>
          </a:p>
        </p:txBody>
      </p:sp>
    </p:spTree>
    <p:extLst>
      <p:ext uri="{BB962C8B-B14F-4D97-AF65-F5344CB8AC3E}">
        <p14:creationId xmlns:p14="http://schemas.microsoft.com/office/powerpoint/2010/main" val="268789850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2" name="Marcador de título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0" name="Marcador de fecha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7BF5E43A-1348-4597-A2F5-11856AA9D9CF}" type="datetime4">
              <a:rPr lang="es-ES" noProof="0" smtClean="0">
                <a:latin typeface="+mn-lt"/>
              </a:rPr>
              <a:t>14 de enero de 2025</a:t>
            </a:fld>
            <a:endParaRPr lang="es-ES" noProof="0">
              <a:latin typeface="+mn-lt"/>
            </a:endParaRPr>
          </a:p>
        </p:txBody>
      </p:sp>
      <p:sp>
        <p:nvSpPr>
          <p:cNvPr id="31" name="Marcador de pie de página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pPr rtl="0"/>
            <a:r>
              <a:rPr lang="es-ES" noProof="0"/>
              <a:t>Revisión anual</a:t>
            </a:r>
            <a:endParaRPr lang="es-ES" b="0" noProof="0"/>
          </a:p>
        </p:txBody>
      </p:sp>
      <p:sp>
        <p:nvSpPr>
          <p:cNvPr id="32" name="Marcador de posición de número de diapositiva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294A09A9-5501-47C1-A89A-A340965A2BE2}" type="slidenum">
              <a:rPr lang="es-ES" noProof="0" smtClean="0"/>
              <a:pPr rtl="0"/>
              <a:t>‹Nº›</a:t>
            </a:fld>
            <a:endParaRPr lang="es-ES" noProof="0">
              <a:latin typeface="+mn-lt"/>
            </a:endParaRPr>
          </a:p>
        </p:txBody>
      </p:sp>
    </p:spTree>
    <p:extLst>
      <p:ext uri="{BB962C8B-B14F-4D97-AF65-F5344CB8AC3E}">
        <p14:creationId xmlns:p14="http://schemas.microsoft.com/office/powerpoint/2010/main" val="110673645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image" Target="../media/image1.png"/><Relationship Id="rId7" Type="http://schemas.openxmlformats.org/officeDocument/2006/relationships/diagramData" Target="../diagrams/data6.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4.png"/><Relationship Id="rId11" Type="http://schemas.microsoft.com/office/2007/relationships/diagramDrawing" Target="../diagrams/drawing6.xml"/><Relationship Id="rId5" Type="http://schemas.openxmlformats.org/officeDocument/2006/relationships/image" Target="../media/image3.png"/><Relationship Id="rId10" Type="http://schemas.openxmlformats.org/officeDocument/2006/relationships/diagramColors" Target="../diagrams/colors6.xml"/><Relationship Id="rId4" Type="http://schemas.openxmlformats.org/officeDocument/2006/relationships/image" Target="../media/image2.png"/><Relationship Id="rId9"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image" Target="../media/image5.png"/><Relationship Id="rId7" Type="http://schemas.openxmlformats.org/officeDocument/2006/relationships/diagramData" Target="../diagrams/data7.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8.png"/><Relationship Id="rId11" Type="http://schemas.microsoft.com/office/2007/relationships/diagramDrawing" Target="../diagrams/drawing7.xml"/><Relationship Id="rId5" Type="http://schemas.openxmlformats.org/officeDocument/2006/relationships/image" Target="../media/image7.png"/><Relationship Id="rId10" Type="http://schemas.openxmlformats.org/officeDocument/2006/relationships/diagramColors" Target="../diagrams/colors7.xml"/><Relationship Id="rId4" Type="http://schemas.openxmlformats.org/officeDocument/2006/relationships/image" Target="../media/image6.png"/><Relationship Id="rId9" Type="http://schemas.openxmlformats.org/officeDocument/2006/relationships/diagramQuickStyle" Target="../diagrams/quickStyle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9.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9.png"/><Relationship Id="rId7" Type="http://schemas.openxmlformats.org/officeDocument/2006/relationships/diagramColors" Target="../diagrams/colors9.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rtlCol="0"/>
          <a:lstStyle/>
          <a:p>
            <a:pPr algn="ctr" rtl="0"/>
            <a:r>
              <a:rPr lang="es-ES" sz="5400" dirty="0">
                <a:latin typeface="Times New Roman" panose="02020603050405020304" pitchFamily="18" charset="0"/>
                <a:cs typeface="Times New Roman" panose="02020603050405020304" pitchFamily="18" charset="0"/>
              </a:rPr>
              <a:t>Sesión 4: Etapas del muestreo estadístico</a:t>
            </a:r>
          </a:p>
        </p:txBody>
      </p:sp>
      <p:sp>
        <p:nvSpPr>
          <p:cNvPr id="3" name="Marcador de texto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rtlCol="0"/>
          <a:lstStyle/>
          <a:p>
            <a:pPr algn="ctr" rtl="0"/>
            <a:r>
              <a:rPr lang="es-ES" sz="3200" dirty="0">
                <a:solidFill>
                  <a:schemeClr val="bg1"/>
                </a:solidFill>
                <a:latin typeface="Times New Roman" panose="02020603050405020304" pitchFamily="18" charset="0"/>
                <a:cs typeface="Times New Roman" panose="02020603050405020304" pitchFamily="18" charset="0"/>
              </a:rPr>
              <a:t>Mtro. David Nexticapan Cortes</a:t>
            </a:r>
          </a:p>
          <a:p>
            <a:pPr rtl="0"/>
            <a:endParaRPr lang="es-E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0455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a:xfrm>
            <a:off x="964022" y="879063"/>
            <a:ext cx="8276908" cy="610863"/>
          </a:xfrm>
        </p:spPr>
        <p:txBody>
          <a:bodyPr rtlCol="0">
            <a:normAutofit/>
          </a:bodyPr>
          <a:lstStyle/>
          <a:p>
            <a:pPr algn="just" rtl="0"/>
            <a:r>
              <a:rPr lang="es-ES" sz="3200" dirty="0">
                <a:latin typeface="Times New Roman" panose="02020603050405020304" pitchFamily="18" charset="0"/>
                <a:cs typeface="Times New Roman" panose="02020603050405020304" pitchFamily="18" charset="0"/>
              </a:rPr>
              <a:t>Etapa 2: Delimitar a la población</a:t>
            </a:r>
          </a:p>
        </p:txBody>
      </p:sp>
      <p:sp>
        <p:nvSpPr>
          <p:cNvPr id="28" name="CuadroTexto 27">
            <a:extLst>
              <a:ext uri="{FF2B5EF4-FFF2-40B4-BE49-F238E27FC236}">
                <a16:creationId xmlns:a16="http://schemas.microsoft.com/office/drawing/2014/main" id="{F494AF8A-D47C-6E15-F0A8-B546B382BBB9}"/>
              </a:ext>
            </a:extLst>
          </p:cNvPr>
          <p:cNvSpPr txBox="1"/>
          <p:nvPr/>
        </p:nvSpPr>
        <p:spPr>
          <a:xfrm>
            <a:off x="964023" y="2186609"/>
            <a:ext cx="9332916" cy="369332"/>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Al delimitar la población de estudio, se deben considerar factores como:</a:t>
            </a:r>
          </a:p>
        </p:txBody>
      </p:sp>
      <p:sp>
        <p:nvSpPr>
          <p:cNvPr id="3" name="CuadroTexto 2">
            <a:extLst>
              <a:ext uri="{FF2B5EF4-FFF2-40B4-BE49-F238E27FC236}">
                <a16:creationId xmlns:a16="http://schemas.microsoft.com/office/drawing/2014/main" id="{66D19A6C-D946-FD57-BC6E-01B46B5F0368}"/>
              </a:ext>
            </a:extLst>
          </p:cNvPr>
          <p:cNvSpPr txBox="1"/>
          <p:nvPr/>
        </p:nvSpPr>
        <p:spPr>
          <a:xfrm>
            <a:off x="964022" y="2657061"/>
            <a:ext cx="9332916" cy="923330"/>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Objetivo del estudio: </a:t>
            </a: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Definir claramente el propósito del estudio y lo que se pretende investigar. Esto permitirá establecer el enfoque y los aspectos específicos de la población que serán relevantes para responder a la pregunta de investigación.</a:t>
            </a:r>
          </a:p>
        </p:txBody>
      </p:sp>
      <p:sp>
        <p:nvSpPr>
          <p:cNvPr id="4" name="CuadroTexto 3">
            <a:extLst>
              <a:ext uri="{FF2B5EF4-FFF2-40B4-BE49-F238E27FC236}">
                <a16:creationId xmlns:a16="http://schemas.microsoft.com/office/drawing/2014/main" id="{BDCD0C50-5750-ED8A-0947-2B3843923443}"/>
              </a:ext>
            </a:extLst>
          </p:cNvPr>
          <p:cNvSpPr txBox="1"/>
          <p:nvPr/>
        </p:nvSpPr>
        <p:spPr>
          <a:xfrm>
            <a:off x="964022" y="3681511"/>
            <a:ext cx="9332916" cy="923330"/>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Características demográficas: </a:t>
            </a: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Identificar las características demográficas que serán relevantes para el estudio, como edad, género, ubicación geográfica, estado civil, etc. Estos criterios ayudarán a establecer los límites de la población</a:t>
            </a:r>
          </a:p>
        </p:txBody>
      </p:sp>
      <p:sp>
        <p:nvSpPr>
          <p:cNvPr id="5" name="CuadroTexto 4">
            <a:extLst>
              <a:ext uri="{FF2B5EF4-FFF2-40B4-BE49-F238E27FC236}">
                <a16:creationId xmlns:a16="http://schemas.microsoft.com/office/drawing/2014/main" id="{4123F877-2739-250D-8A9C-82C3FFEA4FD3}"/>
              </a:ext>
            </a:extLst>
          </p:cNvPr>
          <p:cNvSpPr txBox="1"/>
          <p:nvPr/>
        </p:nvSpPr>
        <p:spPr>
          <a:xfrm>
            <a:off x="964022" y="4694148"/>
            <a:ext cx="9332916" cy="1200329"/>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Criterios de inclusión y exclusión: </a:t>
            </a: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Establecer los criterios específicos para incluir o excluir elementos de la población de estudio. Esto puede incluir consideraciones como la elegibilidad para formar parte de un grupo determinado, la existencia de ciertas características o el cumplimiento de ciertos requisitos.</a:t>
            </a:r>
          </a:p>
        </p:txBody>
      </p:sp>
      <p:graphicFrame>
        <p:nvGraphicFramePr>
          <p:cNvPr id="6" name="Diagrama 5">
            <a:extLst>
              <a:ext uri="{FF2B5EF4-FFF2-40B4-BE49-F238E27FC236}">
                <a16:creationId xmlns:a16="http://schemas.microsoft.com/office/drawing/2014/main" id="{705D18B7-2971-B759-A6DB-786D56A85717}"/>
              </a:ext>
            </a:extLst>
          </p:cNvPr>
          <p:cNvGraphicFramePr/>
          <p:nvPr>
            <p:extLst>
              <p:ext uri="{D42A27DB-BD31-4B8C-83A1-F6EECF244321}">
                <p14:modId xmlns:p14="http://schemas.microsoft.com/office/powerpoint/2010/main" val="1249453856"/>
              </p:ext>
            </p:extLst>
          </p:nvPr>
        </p:nvGraphicFramePr>
        <p:xfrm>
          <a:off x="363940" y="320723"/>
          <a:ext cx="11345839" cy="6827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49552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 grpId="0"/>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a:xfrm>
            <a:off x="964022" y="879063"/>
            <a:ext cx="8276908" cy="610863"/>
          </a:xfrm>
        </p:spPr>
        <p:txBody>
          <a:bodyPr rtlCol="0">
            <a:normAutofit/>
          </a:bodyPr>
          <a:lstStyle/>
          <a:p>
            <a:pPr algn="just" rtl="0"/>
            <a:r>
              <a:rPr lang="es-ES" sz="3200" dirty="0">
                <a:latin typeface="Times New Roman" panose="02020603050405020304" pitchFamily="18" charset="0"/>
                <a:cs typeface="Times New Roman" panose="02020603050405020304" pitchFamily="18" charset="0"/>
              </a:rPr>
              <a:t>Etapa 2: Delimitar a la población</a:t>
            </a:r>
          </a:p>
        </p:txBody>
      </p:sp>
      <p:sp>
        <p:nvSpPr>
          <p:cNvPr id="28" name="CuadroTexto 27">
            <a:extLst>
              <a:ext uri="{FF2B5EF4-FFF2-40B4-BE49-F238E27FC236}">
                <a16:creationId xmlns:a16="http://schemas.microsoft.com/office/drawing/2014/main" id="{F494AF8A-D47C-6E15-F0A8-B546B382BBB9}"/>
              </a:ext>
            </a:extLst>
          </p:cNvPr>
          <p:cNvSpPr txBox="1"/>
          <p:nvPr/>
        </p:nvSpPr>
        <p:spPr>
          <a:xfrm>
            <a:off x="964023" y="2186609"/>
            <a:ext cx="9332916" cy="369332"/>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Al delimitar a la población debemos evitar tres errores que pueden presentarse:</a:t>
            </a:r>
          </a:p>
        </p:txBody>
      </p:sp>
      <p:sp>
        <p:nvSpPr>
          <p:cNvPr id="3" name="CuadroTexto 2">
            <a:extLst>
              <a:ext uri="{FF2B5EF4-FFF2-40B4-BE49-F238E27FC236}">
                <a16:creationId xmlns:a16="http://schemas.microsoft.com/office/drawing/2014/main" id="{EC9CA966-6A49-4644-D7F8-9AA638028531}"/>
              </a:ext>
            </a:extLst>
          </p:cNvPr>
          <p:cNvSpPr txBox="1"/>
          <p:nvPr/>
        </p:nvSpPr>
        <p:spPr>
          <a:xfrm>
            <a:off x="964022" y="2789583"/>
            <a:ext cx="9332916" cy="1200329"/>
          </a:xfrm>
          <a:prstGeom prst="rect">
            <a:avLst/>
          </a:prstGeom>
          <a:noFill/>
        </p:spPr>
        <p:txBody>
          <a:bodyPr wrap="square" rtlCol="0">
            <a:spAutoFit/>
          </a:bodyPr>
          <a:lstStyle/>
          <a:p>
            <a:pPr marL="800100" marR="0" lvl="1" indent="-342900" algn="just" defTabSz="914400" rtl="0" eaLnBrk="1" fontAlgn="auto" latinLnBrk="0" hangingPunct="1">
              <a:lnSpc>
                <a:spcPct val="100000"/>
              </a:lnSpc>
              <a:spcBef>
                <a:spcPts val="0"/>
              </a:spcBef>
              <a:spcAft>
                <a:spcPts val="0"/>
              </a:spcAft>
              <a:buClrTx/>
              <a:buSzTx/>
              <a:buFontTx/>
              <a:buAutoNum type="arabicPeriod"/>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Desestimar o no elegir casos que deberían ser parte de la muestra (participantes que deberían estar y no fueron seleccionados)</a:t>
            </a:r>
          </a:p>
          <a:p>
            <a:pPr marL="800100" marR="0" lvl="1" indent="-342900" algn="just" defTabSz="914400" rtl="0" eaLnBrk="1" fontAlgn="auto" latinLnBrk="0" hangingPunct="1">
              <a:lnSpc>
                <a:spcPct val="100000"/>
              </a:lnSpc>
              <a:spcBef>
                <a:spcPts val="0"/>
              </a:spcBef>
              <a:spcAft>
                <a:spcPts val="0"/>
              </a:spcAft>
              <a:buClrTx/>
              <a:buSzTx/>
              <a:buFontTx/>
              <a:buAutoNum type="arabicPeriod"/>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Incluir casos que no deberían estar porque no forman parte de la población</a:t>
            </a:r>
          </a:p>
          <a:p>
            <a:pPr marL="800100" marR="0" lvl="1" indent="-342900" algn="just" defTabSz="914400" rtl="0" eaLnBrk="1" fontAlgn="auto" latinLnBrk="0" hangingPunct="1">
              <a:lnSpc>
                <a:spcPct val="100000"/>
              </a:lnSpc>
              <a:spcBef>
                <a:spcPts val="0"/>
              </a:spcBef>
              <a:spcAft>
                <a:spcPts val="0"/>
              </a:spcAft>
              <a:buClrTx/>
              <a:buSzTx/>
              <a:buFontTx/>
              <a:buAutoNum type="arabicPeriod"/>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Seleccionar casos que son verdaderamente inelegibles</a:t>
            </a:r>
          </a:p>
        </p:txBody>
      </p:sp>
      <p:sp>
        <p:nvSpPr>
          <p:cNvPr id="4" name="CuadroTexto 3">
            <a:extLst>
              <a:ext uri="{FF2B5EF4-FFF2-40B4-BE49-F238E27FC236}">
                <a16:creationId xmlns:a16="http://schemas.microsoft.com/office/drawing/2014/main" id="{71E36D23-B287-FC02-2B62-0609A096CFF3}"/>
              </a:ext>
            </a:extLst>
          </p:cNvPr>
          <p:cNvSpPr txBox="1"/>
          <p:nvPr/>
        </p:nvSpPr>
        <p:spPr>
          <a:xfrm>
            <a:off x="964022" y="4223554"/>
            <a:ext cx="9332916" cy="923330"/>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El primer paso para evitar tales errores es una adecuada delimitación del universo o población. Los criterios que cada investigador cumpla dependen de sus objetivos de estudio, y es importante establecerlos de manera muy específica.</a:t>
            </a:r>
          </a:p>
        </p:txBody>
      </p:sp>
      <p:graphicFrame>
        <p:nvGraphicFramePr>
          <p:cNvPr id="5" name="Diagrama 4">
            <a:extLst>
              <a:ext uri="{FF2B5EF4-FFF2-40B4-BE49-F238E27FC236}">
                <a16:creationId xmlns:a16="http://schemas.microsoft.com/office/drawing/2014/main" id="{F4640623-11B7-0173-E0FC-E21062C60192}"/>
              </a:ext>
            </a:extLst>
          </p:cNvPr>
          <p:cNvGraphicFramePr/>
          <p:nvPr>
            <p:extLst>
              <p:ext uri="{D42A27DB-BD31-4B8C-83A1-F6EECF244321}">
                <p14:modId xmlns:p14="http://schemas.microsoft.com/office/powerpoint/2010/main" val="1249453856"/>
              </p:ext>
            </p:extLst>
          </p:nvPr>
        </p:nvGraphicFramePr>
        <p:xfrm>
          <a:off x="363940" y="320723"/>
          <a:ext cx="11345839" cy="6827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53674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a:xfrm>
            <a:off x="964023" y="879063"/>
            <a:ext cx="7769160" cy="610863"/>
          </a:xfrm>
        </p:spPr>
        <p:txBody>
          <a:bodyPr rtlCol="0">
            <a:normAutofit/>
          </a:bodyPr>
          <a:lstStyle/>
          <a:p>
            <a:pPr algn="just" rtl="0"/>
            <a:r>
              <a:rPr lang="es-ES" sz="3200" dirty="0">
                <a:latin typeface="Times New Roman" panose="02020603050405020304" pitchFamily="18" charset="0"/>
                <a:cs typeface="Times New Roman" panose="02020603050405020304" pitchFamily="18" charset="0"/>
              </a:rPr>
              <a:t>PRÁCTICA 2</a:t>
            </a:r>
          </a:p>
        </p:txBody>
      </p:sp>
      <p:sp>
        <p:nvSpPr>
          <p:cNvPr id="28" name="CuadroTexto 27">
            <a:extLst>
              <a:ext uri="{FF2B5EF4-FFF2-40B4-BE49-F238E27FC236}">
                <a16:creationId xmlns:a16="http://schemas.microsoft.com/office/drawing/2014/main" id="{F494AF8A-D47C-6E15-F0A8-B546B382BBB9}"/>
              </a:ext>
            </a:extLst>
          </p:cNvPr>
          <p:cNvSpPr txBox="1"/>
          <p:nvPr/>
        </p:nvSpPr>
        <p:spPr>
          <a:xfrm>
            <a:off x="109182" y="2186609"/>
            <a:ext cx="3323721" cy="4031873"/>
          </a:xfrm>
          <a:prstGeom prst="rect">
            <a:avLst/>
          </a:prstGeom>
          <a:noFill/>
        </p:spPr>
        <p:txBody>
          <a:bodyPr wrap="square" rtlCol="0">
            <a:spAutoFit/>
          </a:bodyPr>
          <a:lstStyle/>
          <a:p>
            <a:pPr marL="342900" marR="0" lvl="0" indent="-342900" algn="ctr" defTabSz="914400" rtl="0" eaLnBrk="1" fontAlgn="auto" latinLnBrk="0" hangingPunct="1">
              <a:lnSpc>
                <a:spcPct val="100000"/>
              </a:lnSpc>
              <a:spcBef>
                <a:spcPts val="0"/>
              </a:spcBef>
              <a:spcAft>
                <a:spcPts val="0"/>
              </a:spcAft>
              <a:buClrTx/>
              <a:buSzTx/>
              <a:buFont typeface="+mj-lt"/>
              <a:buAutoNum type="arabicPeriod"/>
              <a:tabLst/>
              <a:defRPr/>
            </a:pPr>
            <a:r>
              <a:rPr kumimoji="0" lang="es-MX"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Señala ¿cuál sería el error en la elección de unidad de análisis? y propón entonces una unidad de análisis correcta. Justifica ambas respuestas.</a:t>
            </a: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endParaRPr kumimoji="0" lang="es-MX"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342900" marR="0" lvl="0" indent="-342900" algn="ctr" defTabSz="914400" rtl="0" eaLnBrk="1" fontAlgn="auto" latinLnBrk="0" hangingPunct="1">
              <a:lnSpc>
                <a:spcPct val="100000"/>
              </a:lnSpc>
              <a:spcBef>
                <a:spcPts val="0"/>
              </a:spcBef>
              <a:spcAft>
                <a:spcPts val="0"/>
              </a:spcAft>
              <a:buClrTx/>
              <a:buSzTx/>
              <a:buFont typeface="+mj-lt"/>
              <a:buAutoNum type="arabicPeriod"/>
              <a:tabLst/>
              <a:defRPr/>
            </a:pPr>
            <a:r>
              <a:rPr kumimoji="0" lang="es-MX"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¿Cuál podría ser el origen de los datos? tomando en cuenta el contexto y el propósito del análisis. Justifica tus respuestas considerando 3 ventajas</a:t>
            </a:r>
            <a:r>
              <a:rPr kumimoji="0" lang="es-MX" sz="1600" b="0" i="0" u="none" strike="noStrike" kern="1200" cap="none" spc="0" normalizeH="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y 3 limitaciones.</a:t>
            </a:r>
          </a:p>
          <a:p>
            <a:pPr marL="342900" marR="0" lvl="0" indent="-342900" algn="ctr" defTabSz="914400" rtl="0" eaLnBrk="1" fontAlgn="auto" latinLnBrk="0" hangingPunct="1">
              <a:lnSpc>
                <a:spcPct val="100000"/>
              </a:lnSpc>
              <a:spcBef>
                <a:spcPts val="0"/>
              </a:spcBef>
              <a:spcAft>
                <a:spcPts val="0"/>
              </a:spcAft>
              <a:buClrTx/>
              <a:buSzTx/>
              <a:buFont typeface="+mj-lt"/>
              <a:buAutoNum type="arabicPeriod"/>
              <a:tabLst/>
              <a:defRPr/>
            </a:pPr>
            <a:endParaRPr kumimoji="0" lang="es-MX" sz="1600" b="0" i="0" u="none" strike="noStrike" kern="1200" cap="none" spc="0" normalizeH="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342900" marR="0" lvl="0" indent="-342900" algn="ctr" defTabSz="914400" rtl="0" eaLnBrk="1" fontAlgn="auto" latinLnBrk="0" hangingPunct="1">
              <a:lnSpc>
                <a:spcPct val="100000"/>
              </a:lnSpc>
              <a:spcBef>
                <a:spcPts val="0"/>
              </a:spcBef>
              <a:spcAft>
                <a:spcPts val="0"/>
              </a:spcAft>
              <a:buClrTx/>
              <a:buSzTx/>
              <a:buFont typeface="+mj-lt"/>
              <a:buAutoNum type="arabicPeriod"/>
              <a:tabLst/>
              <a:defRPr/>
            </a:pPr>
            <a:r>
              <a:rPr kumimoji="0" lang="es-MX"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Menciona tres criterios de inclusión para delimitar a la población.</a:t>
            </a:r>
          </a:p>
        </p:txBody>
      </p:sp>
      <p:graphicFrame>
        <p:nvGraphicFramePr>
          <p:cNvPr id="5" name="Tabla 5">
            <a:extLst>
              <a:ext uri="{FF2B5EF4-FFF2-40B4-BE49-F238E27FC236}">
                <a16:creationId xmlns:a16="http://schemas.microsoft.com/office/drawing/2014/main" id="{9BBDC160-D053-3D7A-46B8-3275BA36A771}"/>
              </a:ext>
            </a:extLst>
          </p:cNvPr>
          <p:cNvGraphicFramePr>
            <a:graphicFrameLocks noGrp="1"/>
          </p:cNvGraphicFramePr>
          <p:nvPr>
            <p:extLst>
              <p:ext uri="{D42A27DB-BD31-4B8C-83A1-F6EECF244321}">
                <p14:modId xmlns:p14="http://schemas.microsoft.com/office/powerpoint/2010/main" val="743272349"/>
              </p:ext>
            </p:extLst>
          </p:nvPr>
        </p:nvGraphicFramePr>
        <p:xfrm>
          <a:off x="3432903" y="1903867"/>
          <a:ext cx="8649915" cy="4519332"/>
        </p:xfrm>
        <a:graphic>
          <a:graphicData uri="http://schemas.openxmlformats.org/drawingml/2006/table">
            <a:tbl>
              <a:tblPr firstRow="1" bandRow="1">
                <a:tableStyleId>{F5AB1C69-6EDB-4FF4-983F-18BD219EF322}</a:tableStyleId>
              </a:tblPr>
              <a:tblGrid>
                <a:gridCol w="2811348">
                  <a:extLst>
                    <a:ext uri="{9D8B030D-6E8A-4147-A177-3AD203B41FA5}">
                      <a16:colId xmlns:a16="http://schemas.microsoft.com/office/drawing/2014/main" val="3000625805"/>
                    </a:ext>
                  </a:extLst>
                </a:gridCol>
                <a:gridCol w="2158992">
                  <a:extLst>
                    <a:ext uri="{9D8B030D-6E8A-4147-A177-3AD203B41FA5}">
                      <a16:colId xmlns:a16="http://schemas.microsoft.com/office/drawing/2014/main" val="615670616"/>
                    </a:ext>
                  </a:extLst>
                </a:gridCol>
                <a:gridCol w="1474151">
                  <a:extLst>
                    <a:ext uri="{9D8B030D-6E8A-4147-A177-3AD203B41FA5}">
                      <a16:colId xmlns:a16="http://schemas.microsoft.com/office/drawing/2014/main" val="1472021879"/>
                    </a:ext>
                  </a:extLst>
                </a:gridCol>
                <a:gridCol w="1102712">
                  <a:extLst>
                    <a:ext uri="{9D8B030D-6E8A-4147-A177-3AD203B41FA5}">
                      <a16:colId xmlns:a16="http://schemas.microsoft.com/office/drawing/2014/main" val="1049854201"/>
                    </a:ext>
                  </a:extLst>
                </a:gridCol>
                <a:gridCol w="1102712">
                  <a:extLst>
                    <a:ext uri="{9D8B030D-6E8A-4147-A177-3AD203B41FA5}">
                      <a16:colId xmlns:a16="http://schemas.microsoft.com/office/drawing/2014/main" val="1620488197"/>
                    </a:ext>
                  </a:extLst>
                </a:gridCol>
              </a:tblGrid>
              <a:tr h="659578">
                <a:tc>
                  <a:txBody>
                    <a:bodyPr/>
                    <a:lstStyle/>
                    <a:p>
                      <a:pPr algn="ctr"/>
                      <a:r>
                        <a:rPr lang="es-MX" sz="1400" dirty="0">
                          <a:latin typeface="Times New Roman" panose="02020603050405020304" pitchFamily="18" charset="0"/>
                          <a:cs typeface="Times New Roman" panose="02020603050405020304" pitchFamily="18" charset="0"/>
                        </a:rPr>
                        <a:t>Pregunta de Investigación</a:t>
                      </a:r>
                    </a:p>
                  </a:txBody>
                  <a:tcPr/>
                </a:tc>
                <a:tc>
                  <a:txBody>
                    <a:bodyPr/>
                    <a:lstStyle/>
                    <a:p>
                      <a:pPr algn="ctr"/>
                      <a:r>
                        <a:rPr lang="es-MX" sz="1400" dirty="0">
                          <a:latin typeface="Times New Roman" panose="02020603050405020304" pitchFamily="18" charset="0"/>
                          <a:cs typeface="Times New Roman" panose="02020603050405020304" pitchFamily="18" charset="0"/>
                        </a:rPr>
                        <a:t>Unidad de análisis errónea </a:t>
                      </a:r>
                    </a:p>
                  </a:txBody>
                  <a:tcPr/>
                </a:tc>
                <a:tc>
                  <a:txBody>
                    <a:bodyPr/>
                    <a:lstStyle/>
                    <a:p>
                      <a:pPr algn="ctr"/>
                      <a:r>
                        <a:rPr lang="es-MX" sz="1400" dirty="0">
                          <a:latin typeface="Times New Roman" panose="02020603050405020304" pitchFamily="18" charset="0"/>
                          <a:cs typeface="Times New Roman" panose="02020603050405020304" pitchFamily="18" charset="0"/>
                        </a:rPr>
                        <a:t>Unidad de análisis correcta</a:t>
                      </a:r>
                    </a:p>
                  </a:txBody>
                  <a:tcPr/>
                </a:tc>
                <a:tc>
                  <a:txBody>
                    <a:bodyPr/>
                    <a:lstStyle/>
                    <a:p>
                      <a:pPr algn="ctr"/>
                      <a:r>
                        <a:rPr lang="es-MX" sz="1400" dirty="0">
                          <a:latin typeface="Times New Roman" panose="02020603050405020304" pitchFamily="18" charset="0"/>
                          <a:cs typeface="Times New Roman" panose="02020603050405020304" pitchFamily="18" charset="0"/>
                        </a:rPr>
                        <a:t>Origen de los datos</a:t>
                      </a:r>
                    </a:p>
                  </a:txBody>
                  <a:tcPr/>
                </a:tc>
                <a:tc>
                  <a:txBody>
                    <a:bodyPr/>
                    <a:lstStyle/>
                    <a:p>
                      <a:pPr algn="ctr"/>
                      <a:r>
                        <a:rPr lang="es-MX" sz="1400" dirty="0">
                          <a:latin typeface="Times New Roman" panose="02020603050405020304" pitchFamily="18" charset="0"/>
                          <a:cs typeface="Times New Roman" panose="02020603050405020304" pitchFamily="18" charset="0"/>
                        </a:rPr>
                        <a:t>Criterios de Inclusión</a:t>
                      </a:r>
                    </a:p>
                  </a:txBody>
                  <a:tcPr/>
                </a:tc>
                <a:extLst>
                  <a:ext uri="{0D108BD9-81ED-4DB2-BD59-A6C34878D82A}">
                    <a16:rowId xmlns:a16="http://schemas.microsoft.com/office/drawing/2014/main" val="2296961867"/>
                  </a:ext>
                </a:extLst>
              </a:tr>
              <a:tr h="2027592">
                <a:tc>
                  <a:txBody>
                    <a:bodyPr/>
                    <a:lstStyle/>
                    <a:p>
                      <a:pPr algn="ctr"/>
                      <a:r>
                        <a:rPr lang="es-MX" sz="1400" dirty="0">
                          <a:latin typeface="Times New Roman" panose="02020603050405020304" pitchFamily="18" charset="0"/>
                          <a:cs typeface="Times New Roman" panose="02020603050405020304" pitchFamily="18" charset="0"/>
                        </a:rPr>
                        <a:t>¿Cuál es la eficacia de los tratamientos con retrovirales en la supresión viral, mejora de la calidad de vida y prolongación de la supervivencia en pacientes con VIH, considerando diferentes regímenes de tratamiento, duración y elementos demográficos?</a:t>
                      </a:r>
                    </a:p>
                  </a:txBody>
                  <a:tcPr/>
                </a:tc>
                <a:tc>
                  <a:txBody>
                    <a:bodyPr/>
                    <a:lstStyle/>
                    <a:p>
                      <a:pPr algn="ctr"/>
                      <a:r>
                        <a:rPr lang="es-MX" sz="1400" dirty="0">
                          <a:latin typeface="Times New Roman" panose="02020603050405020304" pitchFamily="18" charset="0"/>
                          <a:cs typeface="Times New Roman" panose="02020603050405020304" pitchFamily="18" charset="0"/>
                        </a:rPr>
                        <a:t>Pacientes con diagnóstico de VIH indetectable</a:t>
                      </a:r>
                      <a:r>
                        <a:rPr lang="es-MX" sz="1400" baseline="0" dirty="0">
                          <a:latin typeface="Times New Roman" panose="02020603050405020304" pitchFamily="18" charset="0"/>
                          <a:cs typeface="Times New Roman" panose="02020603050405020304" pitchFamily="18" charset="0"/>
                        </a:rPr>
                        <a:t> </a:t>
                      </a:r>
                      <a:r>
                        <a:rPr lang="es-MX" sz="1400" dirty="0">
                          <a:latin typeface="Times New Roman" panose="02020603050405020304" pitchFamily="18" charset="0"/>
                          <a:cs typeface="Times New Roman" panose="02020603050405020304" pitchFamily="18" charset="0"/>
                        </a:rPr>
                        <a:t>y que han respondido</a:t>
                      </a:r>
                      <a:r>
                        <a:rPr lang="es-MX" sz="1400" baseline="0" dirty="0">
                          <a:latin typeface="Times New Roman" panose="02020603050405020304" pitchFamily="18" charset="0"/>
                          <a:cs typeface="Times New Roman" panose="02020603050405020304" pitchFamily="18" charset="0"/>
                        </a:rPr>
                        <a:t> bien al tratamiento con retrovirales.</a:t>
                      </a:r>
                      <a:endParaRPr lang="es-MX" sz="1400" dirty="0">
                        <a:latin typeface="Times New Roman" panose="02020603050405020304" pitchFamily="18" charset="0"/>
                        <a:cs typeface="Times New Roman" panose="02020603050405020304" pitchFamily="18" charset="0"/>
                      </a:endParaRPr>
                    </a:p>
                    <a:p>
                      <a:pPr algn="ctr"/>
                      <a:endParaRPr lang="es-MX" sz="1400" b="1" dirty="0">
                        <a:latin typeface="Times New Roman" panose="02020603050405020304" pitchFamily="18" charset="0"/>
                        <a:cs typeface="Times New Roman" panose="02020603050405020304" pitchFamily="18" charset="0"/>
                      </a:endParaRPr>
                    </a:p>
                    <a:p>
                      <a:pPr algn="ctr"/>
                      <a:r>
                        <a:rPr lang="es-MX" sz="1400" b="1" dirty="0">
                          <a:latin typeface="Times New Roman" panose="02020603050405020304" pitchFamily="18" charset="0"/>
                          <a:cs typeface="Times New Roman" panose="02020603050405020304" pitchFamily="18" charset="0"/>
                        </a:rPr>
                        <a:t>Error:</a:t>
                      </a:r>
                      <a:endParaRPr lang="es-MX" sz="1400" dirty="0">
                        <a:latin typeface="Times New Roman" panose="02020603050405020304" pitchFamily="18" charset="0"/>
                        <a:cs typeface="Times New Roman" panose="02020603050405020304" pitchFamily="18" charset="0"/>
                      </a:endParaRPr>
                    </a:p>
                  </a:txBody>
                  <a:tcPr/>
                </a:tc>
                <a:tc>
                  <a:txBody>
                    <a:bodyPr/>
                    <a:lstStyle/>
                    <a:p>
                      <a:pPr algn="ctr"/>
                      <a:endParaRPr lang="es-MX" sz="1400" dirty="0">
                        <a:latin typeface="Times New Roman" panose="02020603050405020304" pitchFamily="18" charset="0"/>
                        <a:cs typeface="Times New Roman" panose="02020603050405020304" pitchFamily="18" charset="0"/>
                      </a:endParaRPr>
                    </a:p>
                  </a:txBody>
                  <a:tcPr/>
                </a:tc>
                <a:tc>
                  <a:txBody>
                    <a:bodyPr/>
                    <a:lstStyle/>
                    <a:p>
                      <a:pPr algn="ctr"/>
                      <a:endParaRPr lang="es-MX" sz="1400" dirty="0">
                        <a:latin typeface="Times New Roman" panose="02020603050405020304" pitchFamily="18" charset="0"/>
                        <a:cs typeface="Times New Roman" panose="02020603050405020304" pitchFamily="18" charset="0"/>
                      </a:endParaRPr>
                    </a:p>
                  </a:txBody>
                  <a:tcPr/>
                </a:tc>
                <a:tc>
                  <a:txBody>
                    <a:bodyPr/>
                    <a:lstStyle/>
                    <a:p>
                      <a:pPr algn="ctr"/>
                      <a:endParaRPr lang="es-MX"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46087064"/>
                  </a:ext>
                </a:extLst>
              </a:tr>
              <a:tr h="1832162">
                <a:tc>
                  <a:txBody>
                    <a:bodyPr/>
                    <a:lstStyle/>
                    <a:p>
                      <a:pPr algn="ctr"/>
                      <a:r>
                        <a:rPr lang="es-MX" sz="1400" dirty="0">
                          <a:latin typeface="Times New Roman" panose="02020603050405020304" pitchFamily="18" charset="0"/>
                          <a:cs typeface="Times New Roman" panose="02020603050405020304" pitchFamily="18" charset="0"/>
                        </a:rPr>
                        <a:t>¿Existe una diferencia significativa en el rendimiento académico en matemáticas entre hombres y mujeres en un contexto educativo universitario, y cómo se refleja esta diferencia en la composición de la facultad de Ciencias</a:t>
                      </a:r>
                      <a:r>
                        <a:rPr lang="es-MX" sz="1400" baseline="0" dirty="0">
                          <a:latin typeface="Times New Roman" panose="02020603050405020304" pitchFamily="18" charset="0"/>
                          <a:cs typeface="Times New Roman" panose="02020603050405020304" pitchFamily="18" charset="0"/>
                        </a:rPr>
                        <a:t> Físico Matemáticas</a:t>
                      </a:r>
                      <a:r>
                        <a:rPr lang="es-MX" sz="1400" dirty="0">
                          <a:latin typeface="Times New Roman" panose="02020603050405020304" pitchFamily="18" charset="0"/>
                          <a:cs typeface="Times New Roman" panose="02020603050405020304" pitchFamily="18" charset="0"/>
                        </a:rPr>
                        <a:t>?</a:t>
                      </a:r>
                    </a:p>
                  </a:txBody>
                  <a:tcPr/>
                </a:tc>
                <a:tc>
                  <a:txBody>
                    <a:bodyPr/>
                    <a:lstStyle/>
                    <a:p>
                      <a:pPr algn="ctr"/>
                      <a:r>
                        <a:rPr lang="es-MX" sz="1400" dirty="0">
                          <a:latin typeface="Times New Roman" panose="02020603050405020304" pitchFamily="18" charset="0"/>
                          <a:cs typeface="Times New Roman" panose="02020603050405020304" pitchFamily="18" charset="0"/>
                        </a:rPr>
                        <a:t>Estudiantes universitarios que están cursando la materia</a:t>
                      </a:r>
                      <a:r>
                        <a:rPr lang="es-MX" sz="1400" baseline="0" dirty="0">
                          <a:latin typeface="Times New Roman" panose="02020603050405020304" pitchFamily="18" charset="0"/>
                          <a:cs typeface="Times New Roman" panose="02020603050405020304" pitchFamily="18" charset="0"/>
                        </a:rPr>
                        <a:t> de Matemáticas Básicas.</a:t>
                      </a:r>
                    </a:p>
                    <a:p>
                      <a:pPr algn="ctr"/>
                      <a:endParaRPr lang="es-MX" sz="1400" dirty="0">
                        <a:latin typeface="Times New Roman" panose="02020603050405020304" pitchFamily="18" charset="0"/>
                        <a:cs typeface="Times New Roman" panose="02020603050405020304" pitchFamily="18" charset="0"/>
                      </a:endParaRPr>
                    </a:p>
                    <a:p>
                      <a:pPr algn="ctr"/>
                      <a:r>
                        <a:rPr lang="es-MX" sz="1400" b="1" dirty="0">
                          <a:latin typeface="Times New Roman" panose="02020603050405020304" pitchFamily="18" charset="0"/>
                          <a:cs typeface="Times New Roman" panose="02020603050405020304" pitchFamily="18" charset="0"/>
                        </a:rPr>
                        <a:t>Error:</a:t>
                      </a:r>
                      <a:endParaRPr lang="es-MX" sz="1400" dirty="0">
                        <a:latin typeface="Times New Roman" panose="02020603050405020304" pitchFamily="18" charset="0"/>
                        <a:cs typeface="Times New Roman" panose="02020603050405020304" pitchFamily="18" charset="0"/>
                      </a:endParaRPr>
                    </a:p>
                  </a:txBody>
                  <a:tcPr/>
                </a:tc>
                <a:tc>
                  <a:txBody>
                    <a:bodyPr/>
                    <a:lstStyle/>
                    <a:p>
                      <a:pPr algn="ctr"/>
                      <a:r>
                        <a:rPr lang="es-MX" sz="1400" dirty="0">
                          <a:latin typeface="Times New Roman" panose="02020603050405020304" pitchFamily="18" charset="0"/>
                          <a:cs typeface="Times New Roman" panose="02020603050405020304" pitchFamily="18" charset="0"/>
                        </a:rPr>
                        <a:t> </a:t>
                      </a:r>
                    </a:p>
                  </a:txBody>
                  <a:tcPr/>
                </a:tc>
                <a:tc>
                  <a:txBody>
                    <a:bodyPr/>
                    <a:lstStyle/>
                    <a:p>
                      <a:pPr algn="ctr"/>
                      <a:endParaRPr lang="es-MX" sz="1400" dirty="0">
                        <a:latin typeface="Times New Roman" panose="02020603050405020304" pitchFamily="18" charset="0"/>
                        <a:cs typeface="Times New Roman" panose="02020603050405020304" pitchFamily="18" charset="0"/>
                      </a:endParaRPr>
                    </a:p>
                  </a:txBody>
                  <a:tcPr/>
                </a:tc>
                <a:tc>
                  <a:txBody>
                    <a:bodyPr/>
                    <a:lstStyle/>
                    <a:p>
                      <a:pPr algn="ctr"/>
                      <a:endParaRPr lang="es-MX"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95886671"/>
                  </a:ext>
                </a:extLst>
              </a:tr>
            </a:tbl>
          </a:graphicData>
        </a:graphic>
      </p:graphicFrame>
    </p:spTree>
    <p:extLst>
      <p:ext uri="{BB962C8B-B14F-4D97-AF65-F5344CB8AC3E}">
        <p14:creationId xmlns:p14="http://schemas.microsoft.com/office/powerpoint/2010/main" val="982348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a:xfrm>
            <a:off x="964023" y="879063"/>
            <a:ext cx="9332916" cy="610863"/>
          </a:xfrm>
        </p:spPr>
        <p:txBody>
          <a:bodyPr rtlCol="0">
            <a:normAutofit/>
          </a:bodyPr>
          <a:lstStyle/>
          <a:p>
            <a:pPr algn="just" rtl="0"/>
            <a:r>
              <a:rPr lang="es-ES" sz="3200" dirty="0">
                <a:latin typeface="Times New Roman" panose="02020603050405020304" pitchFamily="18" charset="0"/>
                <a:cs typeface="Times New Roman" panose="02020603050405020304" pitchFamily="18" charset="0"/>
              </a:rPr>
              <a:t>Tarea 2: ¿Cómo seleccionar la muestra?</a:t>
            </a:r>
          </a:p>
        </p:txBody>
      </p:sp>
      <p:sp>
        <p:nvSpPr>
          <p:cNvPr id="28" name="CuadroTexto 27">
            <a:extLst>
              <a:ext uri="{FF2B5EF4-FFF2-40B4-BE49-F238E27FC236}">
                <a16:creationId xmlns:a16="http://schemas.microsoft.com/office/drawing/2014/main" id="{F494AF8A-D47C-6E15-F0A8-B546B382BBB9}"/>
              </a:ext>
            </a:extLst>
          </p:cNvPr>
          <p:cNvSpPr txBox="1"/>
          <p:nvPr/>
        </p:nvSpPr>
        <p:spPr>
          <a:xfrm>
            <a:off x="964023" y="2239223"/>
            <a:ext cx="9332916" cy="923330"/>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Realiza una lectura del libro Metodología de la Investigación Sampieri páginas 175 a 178 antes de llegar al tema “Cálculo del tamaño de muestra”</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dirty="0">
                <a:solidFill>
                  <a:prstClr val="black"/>
                </a:solidFill>
                <a:latin typeface="Times New Roman" panose="02020603050405020304" pitchFamily="18" charset="0"/>
                <a:cs typeface="Times New Roman" panose="02020603050405020304" pitchFamily="18" charset="0"/>
              </a:rPr>
              <a:t>Realiza un resumen de una cuartilla completa de los aspectos más relevantes de la lectura.</a:t>
            </a:r>
          </a:p>
        </p:txBody>
      </p:sp>
    </p:spTree>
    <p:extLst>
      <p:ext uri="{BB962C8B-B14F-4D97-AF65-F5344CB8AC3E}">
        <p14:creationId xmlns:p14="http://schemas.microsoft.com/office/powerpoint/2010/main" val="1610096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a:xfrm>
            <a:off x="964023" y="879063"/>
            <a:ext cx="6059629" cy="610863"/>
          </a:xfrm>
        </p:spPr>
        <p:txBody>
          <a:bodyPr rtlCol="0">
            <a:normAutofit/>
          </a:bodyPr>
          <a:lstStyle/>
          <a:p>
            <a:pPr algn="just" rtl="0"/>
            <a:r>
              <a:rPr lang="es-ES" sz="3200" dirty="0">
                <a:latin typeface="Times New Roman" panose="02020603050405020304" pitchFamily="18" charset="0"/>
                <a:cs typeface="Times New Roman" panose="02020603050405020304" pitchFamily="18" charset="0"/>
              </a:rPr>
              <a:t>Algunos conceptos importantes</a:t>
            </a:r>
          </a:p>
        </p:txBody>
      </p:sp>
      <p:sp>
        <p:nvSpPr>
          <p:cNvPr id="28" name="CuadroTexto 27">
            <a:extLst>
              <a:ext uri="{FF2B5EF4-FFF2-40B4-BE49-F238E27FC236}">
                <a16:creationId xmlns:a16="http://schemas.microsoft.com/office/drawing/2014/main" id="{F494AF8A-D47C-6E15-F0A8-B546B382BBB9}"/>
              </a:ext>
            </a:extLst>
          </p:cNvPr>
          <p:cNvSpPr txBox="1"/>
          <p:nvPr/>
        </p:nvSpPr>
        <p:spPr>
          <a:xfrm>
            <a:off x="964023" y="2186609"/>
            <a:ext cx="5131976" cy="1754326"/>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 </a:t>
            </a:r>
            <a:r>
              <a:rPr kumimoji="0" lang="es-MX"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población objetivo</a:t>
            </a: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también conocida como </a:t>
            </a:r>
            <a:r>
              <a:rPr kumimoji="0" lang="es-MX"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población de estudio </a:t>
            </a: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 </a:t>
            </a:r>
            <a:r>
              <a:rPr kumimoji="0" lang="es-MX"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población de interés</a:t>
            </a: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se refiere al conjunto total de elementos, individuos o unidades sobre los cuales se desea obtener información o realizar inferencias en un estudio estadístico o de investigación. </a:t>
            </a:r>
          </a:p>
        </p:txBody>
      </p:sp>
      <p:sp>
        <p:nvSpPr>
          <p:cNvPr id="5" name="CuadroTexto 4">
            <a:extLst>
              <a:ext uri="{FF2B5EF4-FFF2-40B4-BE49-F238E27FC236}">
                <a16:creationId xmlns:a16="http://schemas.microsoft.com/office/drawing/2014/main" id="{05EEE1E8-05D7-8F6D-D529-6B641047FAE2}"/>
              </a:ext>
            </a:extLst>
          </p:cNvPr>
          <p:cNvSpPr txBox="1"/>
          <p:nvPr/>
        </p:nvSpPr>
        <p:spPr>
          <a:xfrm>
            <a:off x="962328" y="5141264"/>
            <a:ext cx="5131977" cy="1200329"/>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El </a:t>
            </a:r>
            <a:r>
              <a:rPr kumimoji="0" lang="es-MX"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marco muestral </a:t>
            </a: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es una lista o descripción detallada de todos los elementos individuales o unidades que componen la </a:t>
            </a:r>
            <a:r>
              <a:rPr kumimoji="0" lang="es-MX"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población objetivo </a:t>
            </a: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de un estudio estadístico.</a:t>
            </a:r>
          </a:p>
        </p:txBody>
      </p:sp>
      <p:sp>
        <p:nvSpPr>
          <p:cNvPr id="6" name="CuadroTexto 5">
            <a:extLst>
              <a:ext uri="{FF2B5EF4-FFF2-40B4-BE49-F238E27FC236}">
                <a16:creationId xmlns:a16="http://schemas.microsoft.com/office/drawing/2014/main" id="{577A47B7-DD42-A095-3EE3-4CFD9D5BFA99}"/>
              </a:ext>
            </a:extLst>
          </p:cNvPr>
          <p:cNvSpPr txBox="1"/>
          <p:nvPr/>
        </p:nvSpPr>
        <p:spPr>
          <a:xfrm>
            <a:off x="962329" y="3940935"/>
            <a:ext cx="5131976" cy="1200329"/>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Las </a:t>
            </a:r>
            <a:r>
              <a:rPr kumimoji="0" lang="es-MX"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unidades de muestreo </a:t>
            </a: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son los elementos individuales o unidades específicas que conforman la población objetivo y que son elegibles para ser seleccionados en una muestra estadística. </a:t>
            </a:r>
          </a:p>
        </p:txBody>
      </p:sp>
      <p:sp>
        <p:nvSpPr>
          <p:cNvPr id="7" name="CuadroTexto 6">
            <a:extLst>
              <a:ext uri="{FF2B5EF4-FFF2-40B4-BE49-F238E27FC236}">
                <a16:creationId xmlns:a16="http://schemas.microsoft.com/office/drawing/2014/main" id="{F6AA7340-350D-E41C-F508-0E5982B6B875}"/>
              </a:ext>
            </a:extLst>
          </p:cNvPr>
          <p:cNvSpPr txBox="1"/>
          <p:nvPr/>
        </p:nvSpPr>
        <p:spPr>
          <a:xfrm>
            <a:off x="6927493" y="2455400"/>
            <a:ext cx="4298783" cy="830997"/>
          </a:xfrm>
          <a:prstGeom prst="rect">
            <a:avLst/>
          </a:prstGeom>
          <a:noFill/>
          <a:ln w="12700">
            <a:solidFill>
              <a:schemeClr val="bg1"/>
            </a:solidFill>
          </a:ln>
        </p:spPr>
        <p:txBody>
          <a:bodyPr wrap="square" rtlCol="0">
            <a:spAutoFit/>
          </a:bodyPr>
          <a:lstStyle/>
          <a:p>
            <a:pPr lvl="0" algn="just">
              <a:defRPr/>
            </a:pPr>
            <a:r>
              <a:rPr lang="es-MX" sz="1600" dirty="0">
                <a:solidFill>
                  <a:prstClr val="black"/>
                </a:solidFill>
                <a:latin typeface="Times New Roman" panose="02020603050405020304" pitchFamily="18" charset="0"/>
                <a:cs typeface="Times New Roman" panose="02020603050405020304" pitchFamily="18" charset="0"/>
              </a:rPr>
              <a:t>La población objetivo podría ser "todos los asegurados con contratos de seguro de auto vigentes en la compañía durante el año 2024".</a:t>
            </a:r>
            <a:endParaRPr kumimoji="0" lang="es-MX"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8" name="CuadroTexto 7">
            <a:extLst>
              <a:ext uri="{FF2B5EF4-FFF2-40B4-BE49-F238E27FC236}">
                <a16:creationId xmlns:a16="http://schemas.microsoft.com/office/drawing/2014/main" id="{CA88160F-D418-4DEC-438F-F57FE6EB3A30}"/>
              </a:ext>
            </a:extLst>
          </p:cNvPr>
          <p:cNvSpPr txBox="1"/>
          <p:nvPr/>
        </p:nvSpPr>
        <p:spPr>
          <a:xfrm>
            <a:off x="6927492" y="3978619"/>
            <a:ext cx="4298783" cy="830997"/>
          </a:xfrm>
          <a:prstGeom prst="rect">
            <a:avLst/>
          </a:prstGeom>
          <a:noFill/>
          <a:ln w="12700">
            <a:solidFill>
              <a:schemeClr val="bg1"/>
            </a:solidFill>
          </a:ln>
        </p:spPr>
        <p:txBody>
          <a:bodyPr wrap="square" rtlCol="0">
            <a:spAutoFit/>
          </a:bodyPr>
          <a:lstStyle/>
          <a:p>
            <a:pPr lvl="0" algn="just">
              <a:defRPr/>
            </a:pPr>
            <a:r>
              <a:rPr lang="es-MX" sz="1600" dirty="0">
                <a:solidFill>
                  <a:prstClr val="black"/>
                </a:solidFill>
                <a:latin typeface="Times New Roman" panose="02020603050405020304" pitchFamily="18" charset="0"/>
                <a:cs typeface="Times New Roman" panose="02020603050405020304" pitchFamily="18" charset="0"/>
              </a:rPr>
              <a:t>Las unidades de muestreo podrían ser "los contratos de seguro de auto individuales vigentes en la compañía durante el año 2024".</a:t>
            </a:r>
            <a:endParaRPr kumimoji="0" lang="es-MX"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9" name="CuadroTexto 8">
            <a:extLst>
              <a:ext uri="{FF2B5EF4-FFF2-40B4-BE49-F238E27FC236}">
                <a16:creationId xmlns:a16="http://schemas.microsoft.com/office/drawing/2014/main" id="{6CEDBFE4-6B7E-AD8A-4182-0D0264C87BE2}"/>
              </a:ext>
            </a:extLst>
          </p:cNvPr>
          <p:cNvSpPr txBox="1"/>
          <p:nvPr/>
        </p:nvSpPr>
        <p:spPr>
          <a:xfrm>
            <a:off x="6927492" y="722829"/>
            <a:ext cx="4298783" cy="923330"/>
          </a:xfrm>
          <a:prstGeom prst="rect">
            <a:avLst/>
          </a:prstGeom>
          <a:noFill/>
          <a:ln w="19050">
            <a:solidFill>
              <a:schemeClr val="bg1"/>
            </a:solidFill>
          </a:ln>
        </p:spPr>
        <p:txBody>
          <a:bodyPr wrap="square" rtlCol="0">
            <a:spAutoFit/>
          </a:bodyPr>
          <a:lstStyle/>
          <a:p>
            <a:pPr lvl="0" algn="just">
              <a:defRPr/>
            </a:pPr>
            <a:r>
              <a:rPr lang="es-MX" b="1" dirty="0">
                <a:solidFill>
                  <a:prstClr val="black"/>
                </a:solidFill>
                <a:latin typeface="Times New Roman" panose="02020603050405020304" pitchFamily="18" charset="0"/>
                <a:cs typeface="Times New Roman" panose="02020603050405020304" pitchFamily="18" charset="0"/>
              </a:rPr>
              <a:t>En un estudio actuarial sobre la duración promedio de los contratos de seguro de autos en una compañía de seguros:</a:t>
            </a:r>
            <a:endParaRPr kumimoji="0" lang="es-MX"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0" name="CuadroTexto 9">
            <a:extLst>
              <a:ext uri="{FF2B5EF4-FFF2-40B4-BE49-F238E27FC236}">
                <a16:creationId xmlns:a16="http://schemas.microsoft.com/office/drawing/2014/main" id="{BE0C2A2E-7F61-951E-D159-4A5821B315B8}"/>
              </a:ext>
            </a:extLst>
          </p:cNvPr>
          <p:cNvSpPr txBox="1"/>
          <p:nvPr/>
        </p:nvSpPr>
        <p:spPr>
          <a:xfrm>
            <a:off x="6927492" y="5018154"/>
            <a:ext cx="4298783" cy="1323439"/>
          </a:xfrm>
          <a:prstGeom prst="rect">
            <a:avLst/>
          </a:prstGeom>
          <a:noFill/>
          <a:ln w="12700">
            <a:solidFill>
              <a:schemeClr val="bg1"/>
            </a:solidFill>
          </a:ln>
        </p:spPr>
        <p:txBody>
          <a:bodyPr wrap="square" rtlCol="0">
            <a:spAutoFit/>
          </a:bodyPr>
          <a:lstStyle/>
          <a:p>
            <a:pPr lvl="0" algn="just">
              <a:defRPr/>
            </a:pPr>
            <a:r>
              <a:rPr lang="es-MX" sz="1600" dirty="0">
                <a:solidFill>
                  <a:prstClr val="black"/>
                </a:solidFill>
                <a:latin typeface="Times New Roman" panose="02020603050405020304" pitchFamily="18" charset="0"/>
                <a:cs typeface="Times New Roman" panose="02020603050405020304" pitchFamily="18" charset="0"/>
              </a:rPr>
              <a:t>El marco muestral podría ser "una base de datos actualizada que contenga todos los contratos de seguro de auto vigentes en la compañía durante el año 2024, incluyendo información como fecha de inicio, duración y vigencia".</a:t>
            </a:r>
            <a:endParaRPr kumimoji="0" lang="es-MX"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1" name="Flecha: a la derecha 10">
            <a:extLst>
              <a:ext uri="{FF2B5EF4-FFF2-40B4-BE49-F238E27FC236}">
                <a16:creationId xmlns:a16="http://schemas.microsoft.com/office/drawing/2014/main" id="{B5D4E4B5-3B21-46C4-55A4-C0845D27A94C}"/>
              </a:ext>
            </a:extLst>
          </p:cNvPr>
          <p:cNvSpPr/>
          <p:nvPr/>
        </p:nvSpPr>
        <p:spPr>
          <a:xfrm>
            <a:off x="6134061" y="2729948"/>
            <a:ext cx="717312" cy="4241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Franklin Gothic Book"/>
              <a:ea typeface="+mn-ea"/>
              <a:cs typeface="+mn-cs"/>
            </a:endParaRPr>
          </a:p>
        </p:txBody>
      </p:sp>
      <p:sp>
        <p:nvSpPr>
          <p:cNvPr id="12" name="Flecha: a la derecha 11">
            <a:extLst>
              <a:ext uri="{FF2B5EF4-FFF2-40B4-BE49-F238E27FC236}">
                <a16:creationId xmlns:a16="http://schemas.microsoft.com/office/drawing/2014/main" id="{DC39F818-8BC6-99DA-64A1-3A463E02D977}"/>
              </a:ext>
            </a:extLst>
          </p:cNvPr>
          <p:cNvSpPr/>
          <p:nvPr/>
        </p:nvSpPr>
        <p:spPr>
          <a:xfrm>
            <a:off x="6134061" y="4182044"/>
            <a:ext cx="717312" cy="4241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Franklin Gothic Book"/>
              <a:ea typeface="+mn-ea"/>
              <a:cs typeface="+mn-cs"/>
            </a:endParaRPr>
          </a:p>
        </p:txBody>
      </p:sp>
      <p:sp>
        <p:nvSpPr>
          <p:cNvPr id="13" name="Flecha: a la derecha 12">
            <a:extLst>
              <a:ext uri="{FF2B5EF4-FFF2-40B4-BE49-F238E27FC236}">
                <a16:creationId xmlns:a16="http://schemas.microsoft.com/office/drawing/2014/main" id="{05B4A03E-3C26-8293-E964-6D2E08345198}"/>
              </a:ext>
            </a:extLst>
          </p:cNvPr>
          <p:cNvSpPr/>
          <p:nvPr/>
        </p:nvSpPr>
        <p:spPr>
          <a:xfrm>
            <a:off x="6134061" y="5438631"/>
            <a:ext cx="717312" cy="4241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Franklin Gothic Book"/>
              <a:ea typeface="+mn-ea"/>
              <a:cs typeface="+mn-cs"/>
            </a:endParaRPr>
          </a:p>
        </p:txBody>
      </p:sp>
      <p:sp>
        <p:nvSpPr>
          <p:cNvPr id="14" name="Flecha: hacia abajo 13">
            <a:extLst>
              <a:ext uri="{FF2B5EF4-FFF2-40B4-BE49-F238E27FC236}">
                <a16:creationId xmlns:a16="http://schemas.microsoft.com/office/drawing/2014/main" id="{99BD2B97-0804-EF62-10D0-9CBEE572AFA5}"/>
              </a:ext>
            </a:extLst>
          </p:cNvPr>
          <p:cNvSpPr/>
          <p:nvPr/>
        </p:nvSpPr>
        <p:spPr>
          <a:xfrm>
            <a:off x="8905461" y="1699629"/>
            <a:ext cx="410817" cy="6663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Franklin Gothic Book"/>
              <a:ea typeface="+mn-ea"/>
              <a:cs typeface="+mn-cs"/>
            </a:endParaRPr>
          </a:p>
        </p:txBody>
      </p:sp>
    </p:spTree>
    <p:extLst>
      <p:ext uri="{BB962C8B-B14F-4D97-AF65-F5344CB8AC3E}">
        <p14:creationId xmlns:p14="http://schemas.microsoft.com/office/powerpoint/2010/main" val="1620102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circle(in)">
                                      <p:cBhvr>
                                        <p:cTn id="7" dur="20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circle(in)">
                                      <p:cBhvr>
                                        <p:cTn id="27" dur="20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circle(in)">
                                      <p:cBhvr>
                                        <p:cTn id="32" dur="20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down)">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1000"/>
                                        <p:tgtEl>
                                          <p:spTgt spid="5"/>
                                        </p:tgtEl>
                                      </p:cBhvr>
                                    </p:animEffect>
                                    <p:anim calcmode="lin" valueType="num">
                                      <p:cBhvr>
                                        <p:cTn id="48" dur="1000" fill="hold"/>
                                        <p:tgtEl>
                                          <p:spTgt spid="5"/>
                                        </p:tgtEl>
                                        <p:attrNameLst>
                                          <p:attrName>ppt_x</p:attrName>
                                        </p:attrNameLst>
                                      </p:cBhvr>
                                      <p:tavLst>
                                        <p:tav tm="0">
                                          <p:val>
                                            <p:strVal val="#ppt_x"/>
                                          </p:val>
                                        </p:tav>
                                        <p:tav tm="100000">
                                          <p:val>
                                            <p:strVal val="#ppt_x"/>
                                          </p:val>
                                        </p:tav>
                                      </p:tavLst>
                                    </p:anim>
                                    <p:anim calcmode="lin" valueType="num">
                                      <p:cBhvr>
                                        <p:cTn id="4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fade">
                                      <p:cBhvr>
                                        <p:cTn id="54" dur="500"/>
                                        <p:tgtEl>
                                          <p:spTgt spid="1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wipe(down)">
                                      <p:cBhvr>
                                        <p:cTn id="5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5" grpId="0"/>
      <p:bldP spid="6" grpId="0"/>
      <p:bldP spid="7" grpId="0" animBg="1"/>
      <p:bldP spid="8" grpId="0" animBg="1"/>
      <p:bldP spid="9" grpId="0" animBg="1"/>
      <p:bldP spid="10" grpId="0" animBg="1"/>
      <p:bldP spid="11" grpId="0" animBg="1"/>
      <p:bldP spid="12" grpId="0" animBg="1"/>
      <p:bldP spid="13" grpId="0" animBg="1"/>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a:xfrm>
            <a:off x="964023" y="879063"/>
            <a:ext cx="6722238" cy="610863"/>
          </a:xfrm>
        </p:spPr>
        <p:txBody>
          <a:bodyPr rtlCol="0">
            <a:normAutofit fontScale="90000"/>
          </a:bodyPr>
          <a:lstStyle/>
          <a:p>
            <a:pPr algn="just" rtl="0"/>
            <a:r>
              <a:rPr lang="es-ES" sz="3200" dirty="0">
                <a:latin typeface="Times New Roman" panose="02020603050405020304" pitchFamily="18" charset="0"/>
                <a:cs typeface="Times New Roman" panose="02020603050405020304" pitchFamily="18" charset="0"/>
              </a:rPr>
              <a:t>Justificación del muestreo estadístico </a:t>
            </a:r>
          </a:p>
        </p:txBody>
      </p:sp>
      <p:sp>
        <p:nvSpPr>
          <p:cNvPr id="28" name="CuadroTexto 27">
            <a:extLst>
              <a:ext uri="{FF2B5EF4-FFF2-40B4-BE49-F238E27FC236}">
                <a16:creationId xmlns:a16="http://schemas.microsoft.com/office/drawing/2014/main" id="{F494AF8A-D47C-6E15-F0A8-B546B382BBB9}"/>
              </a:ext>
            </a:extLst>
          </p:cNvPr>
          <p:cNvSpPr txBox="1"/>
          <p:nvPr/>
        </p:nvSpPr>
        <p:spPr>
          <a:xfrm>
            <a:off x="964023" y="2186609"/>
            <a:ext cx="9332916" cy="369332"/>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¿Por qué estudiar una muestra en lugar de toda la población?</a:t>
            </a:r>
          </a:p>
        </p:txBody>
      </p:sp>
      <p:graphicFrame>
        <p:nvGraphicFramePr>
          <p:cNvPr id="10" name="Diagrama 9">
            <a:extLst>
              <a:ext uri="{FF2B5EF4-FFF2-40B4-BE49-F238E27FC236}">
                <a16:creationId xmlns:a16="http://schemas.microsoft.com/office/drawing/2014/main" id="{3CFA231F-87BD-D9DC-14CF-20A9A50BBB24}"/>
              </a:ext>
            </a:extLst>
          </p:cNvPr>
          <p:cNvGraphicFramePr/>
          <p:nvPr>
            <p:extLst>
              <p:ext uri="{D42A27DB-BD31-4B8C-83A1-F6EECF244321}">
                <p14:modId xmlns:p14="http://schemas.microsoft.com/office/powerpoint/2010/main" val="202556193"/>
              </p:ext>
            </p:extLst>
          </p:nvPr>
        </p:nvGraphicFramePr>
        <p:xfrm>
          <a:off x="964023" y="2371275"/>
          <a:ext cx="9332916" cy="18685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CuadroTexto 10">
            <a:extLst>
              <a:ext uri="{FF2B5EF4-FFF2-40B4-BE49-F238E27FC236}">
                <a16:creationId xmlns:a16="http://schemas.microsoft.com/office/drawing/2014/main" id="{5D79C633-EACB-B503-D43D-45E5C3C9F026}"/>
              </a:ext>
            </a:extLst>
          </p:cNvPr>
          <p:cNvSpPr txBox="1"/>
          <p:nvPr/>
        </p:nvSpPr>
        <p:spPr>
          <a:xfrm>
            <a:off x="423244" y="4292840"/>
            <a:ext cx="2040835" cy="1815882"/>
          </a:xfrm>
          <a:prstGeom prst="rect">
            <a:avLst/>
          </a:prstGeom>
          <a:noFill/>
          <a:ln w="9525">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Trabajar con una muestra permite obtener resultados y conclusiones similares al de la población de manera más rápida y económica</a:t>
            </a:r>
          </a:p>
        </p:txBody>
      </p:sp>
      <p:sp>
        <p:nvSpPr>
          <p:cNvPr id="12" name="CuadroTexto 11">
            <a:extLst>
              <a:ext uri="{FF2B5EF4-FFF2-40B4-BE49-F238E27FC236}">
                <a16:creationId xmlns:a16="http://schemas.microsoft.com/office/drawing/2014/main" id="{1BBBC656-ECE0-8600-82F1-BABDFF7749EB}"/>
              </a:ext>
            </a:extLst>
          </p:cNvPr>
          <p:cNvSpPr txBox="1"/>
          <p:nvPr/>
        </p:nvSpPr>
        <p:spPr>
          <a:xfrm>
            <a:off x="2517363" y="4239831"/>
            <a:ext cx="2040835" cy="2308324"/>
          </a:xfrm>
          <a:prstGeom prst="rect">
            <a:avLst/>
          </a:prstGeom>
          <a:noFill/>
          <a:ln w="9525">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En algunos casos, es simplemente imposible o poco práctico estudiar toda la población debido a su tamaño, dispersión geográfica o acceso limitado a ciertos grupos.</a:t>
            </a:r>
          </a:p>
        </p:txBody>
      </p:sp>
      <p:sp>
        <p:nvSpPr>
          <p:cNvPr id="16" name="CuadroTexto 15">
            <a:extLst>
              <a:ext uri="{FF2B5EF4-FFF2-40B4-BE49-F238E27FC236}">
                <a16:creationId xmlns:a16="http://schemas.microsoft.com/office/drawing/2014/main" id="{925AAC57-862F-C5F0-3A9D-8251868CA3D1}"/>
              </a:ext>
            </a:extLst>
          </p:cNvPr>
          <p:cNvSpPr txBox="1"/>
          <p:nvPr/>
        </p:nvSpPr>
        <p:spPr>
          <a:xfrm>
            <a:off x="4664766" y="4239831"/>
            <a:ext cx="2040835" cy="2554545"/>
          </a:xfrm>
          <a:prstGeom prst="rect">
            <a:avLst/>
          </a:prstGeom>
          <a:noFill/>
          <a:ln w="9525">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Si la muestra está correctamente seleccionada y es representativa de la población, los resultados del análisis pueden ser generalizados con un alto grado de precisión.</a:t>
            </a:r>
          </a:p>
        </p:txBody>
      </p:sp>
      <p:sp>
        <p:nvSpPr>
          <p:cNvPr id="18" name="CuadroTexto 17">
            <a:extLst>
              <a:ext uri="{FF2B5EF4-FFF2-40B4-BE49-F238E27FC236}">
                <a16:creationId xmlns:a16="http://schemas.microsoft.com/office/drawing/2014/main" id="{5A2A2C78-555D-525F-FB66-E4B97369A6D0}"/>
              </a:ext>
            </a:extLst>
          </p:cNvPr>
          <p:cNvSpPr txBox="1"/>
          <p:nvPr/>
        </p:nvSpPr>
        <p:spPr>
          <a:xfrm>
            <a:off x="6910459" y="4239831"/>
            <a:ext cx="2040835" cy="1323439"/>
          </a:xfrm>
          <a:prstGeom prst="rect">
            <a:avLst/>
          </a:prstGeom>
          <a:noFill/>
          <a:ln w="9525">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Es impracticable o poco realista acceder a toda la población debido a restricciones logísticas o éticas.</a:t>
            </a:r>
          </a:p>
        </p:txBody>
      </p:sp>
      <p:sp>
        <p:nvSpPr>
          <p:cNvPr id="19" name="CuadroTexto 18">
            <a:extLst>
              <a:ext uri="{FF2B5EF4-FFF2-40B4-BE49-F238E27FC236}">
                <a16:creationId xmlns:a16="http://schemas.microsoft.com/office/drawing/2014/main" id="{BBFDA441-5772-8E71-321F-C6C77A909CAA}"/>
              </a:ext>
            </a:extLst>
          </p:cNvPr>
          <p:cNvSpPr txBox="1"/>
          <p:nvPr/>
        </p:nvSpPr>
        <p:spPr>
          <a:xfrm>
            <a:off x="8941904" y="4239831"/>
            <a:ext cx="2040835" cy="2308324"/>
          </a:xfrm>
          <a:prstGeom prst="rect">
            <a:avLst/>
          </a:prstGeom>
          <a:noFill/>
          <a:ln w="9525">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En la fase inicial de una investigación o estudio, es común realizar estudios exploratorios o pilotos utilizando muestras para evaluar</a:t>
            </a:r>
            <a:r>
              <a:rPr kumimoji="0" lang="es-MX" sz="1600" b="0" i="0" u="none" strike="noStrike" kern="1200" cap="none" spc="0" normalizeH="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s-MX"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su viabilidad y relevancia.</a:t>
            </a:r>
          </a:p>
        </p:txBody>
      </p:sp>
      <p:cxnSp>
        <p:nvCxnSpPr>
          <p:cNvPr id="21" name="Conector recto de flecha 20">
            <a:extLst>
              <a:ext uri="{FF2B5EF4-FFF2-40B4-BE49-F238E27FC236}">
                <a16:creationId xmlns:a16="http://schemas.microsoft.com/office/drawing/2014/main" id="{52A77068-C413-C862-A56A-79EA57893268}"/>
              </a:ext>
            </a:extLst>
          </p:cNvPr>
          <p:cNvCxnSpPr>
            <a:cxnSpLocks/>
            <a:endCxn id="11" idx="0"/>
          </p:cNvCxnSpPr>
          <p:nvPr/>
        </p:nvCxnSpPr>
        <p:spPr>
          <a:xfrm flipH="1">
            <a:off x="1443662" y="3756991"/>
            <a:ext cx="387901" cy="53584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DF17C0DC-36A5-415D-B18C-FA22670D1EE2}"/>
              </a:ext>
            </a:extLst>
          </p:cNvPr>
          <p:cNvCxnSpPr>
            <a:cxnSpLocks/>
            <a:endCxn id="12" idx="0"/>
          </p:cNvCxnSpPr>
          <p:nvPr/>
        </p:nvCxnSpPr>
        <p:spPr>
          <a:xfrm flipH="1">
            <a:off x="3537781" y="3756991"/>
            <a:ext cx="258967" cy="4828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a:extLst>
              <a:ext uri="{FF2B5EF4-FFF2-40B4-BE49-F238E27FC236}">
                <a16:creationId xmlns:a16="http://schemas.microsoft.com/office/drawing/2014/main" id="{B9C4530C-9A3D-D40A-2A46-09E096E5EEE4}"/>
              </a:ext>
            </a:extLst>
          </p:cNvPr>
          <p:cNvCxnSpPr>
            <a:cxnSpLocks/>
          </p:cNvCxnSpPr>
          <p:nvPr/>
        </p:nvCxnSpPr>
        <p:spPr>
          <a:xfrm flipH="1">
            <a:off x="5680767" y="3756991"/>
            <a:ext cx="1657" cy="53584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 name="Conector recto de flecha 29">
            <a:extLst>
              <a:ext uri="{FF2B5EF4-FFF2-40B4-BE49-F238E27FC236}">
                <a16:creationId xmlns:a16="http://schemas.microsoft.com/office/drawing/2014/main" id="{2CD75756-5A79-0676-AF8D-7427C7D7C073}"/>
              </a:ext>
            </a:extLst>
          </p:cNvPr>
          <p:cNvCxnSpPr>
            <a:cxnSpLocks/>
            <a:endCxn id="18" idx="0"/>
          </p:cNvCxnSpPr>
          <p:nvPr/>
        </p:nvCxnSpPr>
        <p:spPr>
          <a:xfrm>
            <a:off x="7394714" y="3756991"/>
            <a:ext cx="536163" cy="4828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a:extLst>
              <a:ext uri="{FF2B5EF4-FFF2-40B4-BE49-F238E27FC236}">
                <a16:creationId xmlns:a16="http://schemas.microsoft.com/office/drawing/2014/main" id="{6779261F-88EC-9CBF-C0D2-AD8898BB856A}"/>
              </a:ext>
            </a:extLst>
          </p:cNvPr>
          <p:cNvCxnSpPr>
            <a:cxnSpLocks/>
            <a:endCxn id="19" idx="0"/>
          </p:cNvCxnSpPr>
          <p:nvPr/>
        </p:nvCxnSpPr>
        <p:spPr>
          <a:xfrm>
            <a:off x="9112251" y="3756991"/>
            <a:ext cx="850071" cy="4828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6616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arn(inVertical)">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fade">
                                      <p:cBhvr>
                                        <p:cTn id="51" dur="500"/>
                                        <p:tgtEl>
                                          <p:spTgt spid="3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Graphic spid="10" grpId="0">
        <p:bldAsOne/>
      </p:bldGraphic>
      <p:bldP spid="11" grpId="0" animBg="1"/>
      <p:bldP spid="12" grpId="0" animBg="1"/>
      <p:bldP spid="16" grpId="0" animBg="1"/>
      <p:bldP spid="18" grpId="0" animBg="1"/>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a:xfrm>
            <a:off x="964023" y="879063"/>
            <a:ext cx="6722238" cy="610863"/>
          </a:xfrm>
        </p:spPr>
        <p:txBody>
          <a:bodyPr rtlCol="0">
            <a:normAutofit/>
          </a:bodyPr>
          <a:lstStyle/>
          <a:p>
            <a:pPr algn="just" rtl="0"/>
            <a:r>
              <a:rPr lang="es-ES" sz="3200" dirty="0">
                <a:latin typeface="Times New Roman" panose="02020603050405020304" pitchFamily="18" charset="0"/>
                <a:cs typeface="Times New Roman" panose="02020603050405020304" pitchFamily="18" charset="0"/>
              </a:rPr>
              <a:t>Etapas del muestreo estadístico</a:t>
            </a:r>
          </a:p>
        </p:txBody>
      </p:sp>
      <p:sp>
        <p:nvSpPr>
          <p:cNvPr id="28" name="CuadroTexto 27">
            <a:extLst>
              <a:ext uri="{FF2B5EF4-FFF2-40B4-BE49-F238E27FC236}">
                <a16:creationId xmlns:a16="http://schemas.microsoft.com/office/drawing/2014/main" id="{F494AF8A-D47C-6E15-F0A8-B546B382BBB9}"/>
              </a:ext>
            </a:extLst>
          </p:cNvPr>
          <p:cNvSpPr txBox="1"/>
          <p:nvPr/>
        </p:nvSpPr>
        <p:spPr>
          <a:xfrm>
            <a:off x="964023" y="2186609"/>
            <a:ext cx="9332916" cy="64633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En el diseño del muestreo estadístico existen cinco etapas, cada una estrechamente interrelacionada, como se presenta a continuación:</a:t>
            </a:r>
          </a:p>
        </p:txBody>
      </p:sp>
      <p:graphicFrame>
        <p:nvGraphicFramePr>
          <p:cNvPr id="5" name="Diagrama 4">
            <a:extLst>
              <a:ext uri="{FF2B5EF4-FFF2-40B4-BE49-F238E27FC236}">
                <a16:creationId xmlns:a16="http://schemas.microsoft.com/office/drawing/2014/main" id="{3970E604-ECAD-7036-8D2B-B51A290C6ACE}"/>
              </a:ext>
            </a:extLst>
          </p:cNvPr>
          <p:cNvGraphicFramePr/>
          <p:nvPr>
            <p:extLst>
              <p:ext uri="{D42A27DB-BD31-4B8C-83A1-F6EECF244321}">
                <p14:modId xmlns:p14="http://schemas.microsoft.com/office/powerpoint/2010/main" val="2949807316"/>
              </p:ext>
            </p:extLst>
          </p:nvPr>
        </p:nvGraphicFramePr>
        <p:xfrm>
          <a:off x="964023" y="5160208"/>
          <a:ext cx="9332916" cy="14072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a 2">
            <a:extLst>
              <a:ext uri="{FF2B5EF4-FFF2-40B4-BE49-F238E27FC236}">
                <a16:creationId xmlns:a16="http://schemas.microsoft.com/office/drawing/2014/main" id="{DB3D2154-EFC1-EF46-A3C6-19D060B4F739}"/>
              </a:ext>
            </a:extLst>
          </p:cNvPr>
          <p:cNvGraphicFramePr/>
          <p:nvPr>
            <p:extLst>
              <p:ext uri="{D42A27DB-BD31-4B8C-83A1-F6EECF244321}">
                <p14:modId xmlns:p14="http://schemas.microsoft.com/office/powerpoint/2010/main" val="4198425578"/>
              </p:ext>
            </p:extLst>
          </p:nvPr>
        </p:nvGraphicFramePr>
        <p:xfrm>
          <a:off x="964023" y="2509774"/>
          <a:ext cx="9332916" cy="265043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4" name="Flecha: hacia abajo 3">
            <a:extLst>
              <a:ext uri="{FF2B5EF4-FFF2-40B4-BE49-F238E27FC236}">
                <a16:creationId xmlns:a16="http://schemas.microsoft.com/office/drawing/2014/main" id="{D9C129F6-FF90-F37D-D37D-5EA0C3B5F841}"/>
              </a:ext>
            </a:extLst>
          </p:cNvPr>
          <p:cNvSpPr/>
          <p:nvPr/>
        </p:nvSpPr>
        <p:spPr>
          <a:xfrm>
            <a:off x="1378421" y="4367284"/>
            <a:ext cx="504967" cy="79292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999283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3" grpId="0">
        <p:bldAsOne/>
      </p:bldGraphic>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Diagrama 17">
            <a:extLst>
              <a:ext uri="{FF2B5EF4-FFF2-40B4-BE49-F238E27FC236}">
                <a16:creationId xmlns:a16="http://schemas.microsoft.com/office/drawing/2014/main" id="{2E48B30C-5F29-0A21-4F26-A9891A259A39}"/>
              </a:ext>
            </a:extLst>
          </p:cNvPr>
          <p:cNvGraphicFramePr/>
          <p:nvPr>
            <p:extLst>
              <p:ext uri="{D42A27DB-BD31-4B8C-83A1-F6EECF244321}">
                <p14:modId xmlns:p14="http://schemas.microsoft.com/office/powerpoint/2010/main" val="431092868"/>
              </p:ext>
            </p:extLst>
          </p:nvPr>
        </p:nvGraphicFramePr>
        <p:xfrm>
          <a:off x="363940" y="1446662"/>
          <a:ext cx="11464119" cy="50906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9" name="Diagrama 18">
            <a:extLst>
              <a:ext uri="{FF2B5EF4-FFF2-40B4-BE49-F238E27FC236}">
                <a16:creationId xmlns:a16="http://schemas.microsoft.com/office/drawing/2014/main" id="{0F3CDE4F-2145-BA16-9772-D56F0E9F5241}"/>
              </a:ext>
            </a:extLst>
          </p:cNvPr>
          <p:cNvGraphicFramePr/>
          <p:nvPr>
            <p:extLst>
              <p:ext uri="{D42A27DB-BD31-4B8C-83A1-F6EECF244321}">
                <p14:modId xmlns:p14="http://schemas.microsoft.com/office/powerpoint/2010/main" val="2429124122"/>
              </p:ext>
            </p:extLst>
          </p:nvPr>
        </p:nvGraphicFramePr>
        <p:xfrm>
          <a:off x="363940" y="320723"/>
          <a:ext cx="11345839" cy="88028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21" name="Conector recto de flecha 20">
            <a:extLst>
              <a:ext uri="{FF2B5EF4-FFF2-40B4-BE49-F238E27FC236}">
                <a16:creationId xmlns:a16="http://schemas.microsoft.com/office/drawing/2014/main" id="{68A252EC-078D-E199-2B04-EBD860FBC125}"/>
              </a:ext>
            </a:extLst>
          </p:cNvPr>
          <p:cNvCxnSpPr/>
          <p:nvPr/>
        </p:nvCxnSpPr>
        <p:spPr>
          <a:xfrm>
            <a:off x="1255594" y="1201003"/>
            <a:ext cx="0" cy="12692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A9658E98-C6F1-72EB-2A78-F41ECCDE5894}"/>
              </a:ext>
            </a:extLst>
          </p:cNvPr>
          <p:cNvCxnSpPr>
            <a:cxnSpLocks/>
          </p:cNvCxnSpPr>
          <p:nvPr/>
        </p:nvCxnSpPr>
        <p:spPr>
          <a:xfrm flipH="1">
            <a:off x="2320119" y="1201003"/>
            <a:ext cx="1326108" cy="39032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a:extLst>
              <a:ext uri="{FF2B5EF4-FFF2-40B4-BE49-F238E27FC236}">
                <a16:creationId xmlns:a16="http://schemas.microsoft.com/office/drawing/2014/main" id="{B682E08D-A91F-1BB9-297D-6BBA40B3C40B}"/>
              </a:ext>
            </a:extLst>
          </p:cNvPr>
          <p:cNvCxnSpPr>
            <a:cxnSpLocks/>
          </p:cNvCxnSpPr>
          <p:nvPr/>
        </p:nvCxnSpPr>
        <p:spPr>
          <a:xfrm flipH="1">
            <a:off x="4653887" y="1201003"/>
            <a:ext cx="1442113" cy="17059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a:extLst>
              <a:ext uri="{FF2B5EF4-FFF2-40B4-BE49-F238E27FC236}">
                <a16:creationId xmlns:a16="http://schemas.microsoft.com/office/drawing/2014/main" id="{A6897ADF-29D7-B888-7C57-27FAD455818E}"/>
              </a:ext>
            </a:extLst>
          </p:cNvPr>
          <p:cNvCxnSpPr>
            <a:cxnSpLocks/>
          </p:cNvCxnSpPr>
          <p:nvPr/>
        </p:nvCxnSpPr>
        <p:spPr>
          <a:xfrm flipH="1">
            <a:off x="7451678" y="1201003"/>
            <a:ext cx="1025857" cy="6005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Conector recto de flecha 27">
            <a:extLst>
              <a:ext uri="{FF2B5EF4-FFF2-40B4-BE49-F238E27FC236}">
                <a16:creationId xmlns:a16="http://schemas.microsoft.com/office/drawing/2014/main" id="{86217A4D-8489-7E0F-C260-186D780B1012}"/>
              </a:ext>
            </a:extLst>
          </p:cNvPr>
          <p:cNvCxnSpPr>
            <a:cxnSpLocks/>
          </p:cNvCxnSpPr>
          <p:nvPr/>
        </p:nvCxnSpPr>
        <p:spPr>
          <a:xfrm>
            <a:off x="10824949" y="1201003"/>
            <a:ext cx="0" cy="10781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5739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a:xfrm>
            <a:off x="964023" y="879063"/>
            <a:ext cx="7769160" cy="610863"/>
          </a:xfrm>
        </p:spPr>
        <p:txBody>
          <a:bodyPr rtlCol="0">
            <a:normAutofit fontScale="90000"/>
          </a:bodyPr>
          <a:lstStyle/>
          <a:p>
            <a:pPr algn="just" rtl="0"/>
            <a:r>
              <a:rPr lang="es-ES" sz="3200" dirty="0">
                <a:latin typeface="Times New Roman" panose="02020603050405020304" pitchFamily="18" charset="0"/>
                <a:cs typeface="Times New Roman" panose="02020603050405020304" pitchFamily="18" charset="0"/>
              </a:rPr>
              <a:t>Etapa 1: Definición de la población objetivo</a:t>
            </a:r>
          </a:p>
        </p:txBody>
      </p:sp>
      <p:sp>
        <p:nvSpPr>
          <p:cNvPr id="28" name="CuadroTexto 27">
            <a:extLst>
              <a:ext uri="{FF2B5EF4-FFF2-40B4-BE49-F238E27FC236}">
                <a16:creationId xmlns:a16="http://schemas.microsoft.com/office/drawing/2014/main" id="{F494AF8A-D47C-6E15-F0A8-B546B382BBB9}"/>
              </a:ext>
            </a:extLst>
          </p:cNvPr>
          <p:cNvSpPr txBox="1"/>
          <p:nvPr/>
        </p:nvSpPr>
        <p:spPr>
          <a:xfrm>
            <a:off x="964023" y="2186609"/>
            <a:ext cx="9332916" cy="369332"/>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Algunos errores comunes se ejemplifican a continuación:</a:t>
            </a:r>
          </a:p>
        </p:txBody>
      </p:sp>
      <p:sp>
        <p:nvSpPr>
          <p:cNvPr id="6" name="CuadroTexto 5"/>
          <p:cNvSpPr txBox="1"/>
          <p:nvPr/>
        </p:nvSpPr>
        <p:spPr>
          <a:xfrm>
            <a:off x="964023" y="6142476"/>
            <a:ext cx="2301692" cy="338554"/>
          </a:xfrm>
          <a:prstGeom prst="rect">
            <a:avLst/>
          </a:prstGeom>
          <a:noFill/>
        </p:spPr>
        <p:txBody>
          <a:bodyPr wrap="square" rtlCol="0">
            <a:spAutoFit/>
          </a:bodyPr>
          <a:lstStyle/>
          <a:p>
            <a:r>
              <a:rPr lang="es-MX" sz="1600" dirty="0">
                <a:solidFill>
                  <a:schemeClr val="bg1"/>
                </a:solidFill>
                <a:latin typeface="Times New Roman" panose="02020603050405020304" pitchFamily="18" charset="0"/>
                <a:cs typeface="Times New Roman" panose="02020603050405020304" pitchFamily="18" charset="0"/>
              </a:rPr>
              <a:t>Falta de representatividad </a:t>
            </a:r>
          </a:p>
        </p:txBody>
      </p:sp>
      <p:sp>
        <p:nvSpPr>
          <p:cNvPr id="7" name="CuadroTexto 6"/>
          <p:cNvSpPr txBox="1"/>
          <p:nvPr/>
        </p:nvSpPr>
        <p:spPr>
          <a:xfrm>
            <a:off x="4177012" y="6142476"/>
            <a:ext cx="2906937" cy="338554"/>
          </a:xfrm>
          <a:prstGeom prst="rect">
            <a:avLst/>
          </a:prstGeom>
          <a:noFill/>
        </p:spPr>
        <p:txBody>
          <a:bodyPr wrap="square" rtlCol="0">
            <a:spAutoFit/>
          </a:bodyPr>
          <a:lstStyle/>
          <a:p>
            <a:r>
              <a:rPr lang="es-MX" sz="1600" dirty="0">
                <a:solidFill>
                  <a:schemeClr val="bg1"/>
                </a:solidFill>
                <a:latin typeface="Times New Roman" panose="02020603050405020304" pitchFamily="18" charset="0"/>
                <a:cs typeface="Times New Roman" panose="02020603050405020304" pitchFamily="18" charset="0"/>
              </a:rPr>
              <a:t>Limitaciones en las conclusiones</a:t>
            </a:r>
          </a:p>
        </p:txBody>
      </p:sp>
      <p:sp>
        <p:nvSpPr>
          <p:cNvPr id="8" name="CuadroTexto 7"/>
          <p:cNvSpPr txBox="1"/>
          <p:nvPr/>
        </p:nvSpPr>
        <p:spPr>
          <a:xfrm>
            <a:off x="7726139" y="6142476"/>
            <a:ext cx="3394618" cy="338554"/>
          </a:xfrm>
          <a:prstGeom prst="rect">
            <a:avLst/>
          </a:prstGeom>
          <a:noFill/>
        </p:spPr>
        <p:txBody>
          <a:bodyPr wrap="square" rtlCol="0">
            <a:spAutoFit/>
          </a:bodyPr>
          <a:lstStyle/>
          <a:p>
            <a:r>
              <a:rPr lang="es-MX" sz="1600" dirty="0">
                <a:solidFill>
                  <a:schemeClr val="bg1"/>
                </a:solidFill>
                <a:latin typeface="Times New Roman" panose="02020603050405020304" pitchFamily="18" charset="0"/>
                <a:cs typeface="Times New Roman" panose="02020603050405020304" pitchFamily="18" charset="0"/>
              </a:rPr>
              <a:t>No consideración de factores externos</a:t>
            </a:r>
          </a:p>
        </p:txBody>
      </p:sp>
      <p:cxnSp>
        <p:nvCxnSpPr>
          <p:cNvPr id="9" name="Conector recto de flecha 8"/>
          <p:cNvCxnSpPr/>
          <p:nvPr/>
        </p:nvCxnSpPr>
        <p:spPr>
          <a:xfrm flipH="1">
            <a:off x="3265715" y="5666380"/>
            <a:ext cx="2776675" cy="3841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p:cNvCxnSpPr/>
          <p:nvPr/>
        </p:nvCxnSpPr>
        <p:spPr>
          <a:xfrm>
            <a:off x="6042390" y="5679443"/>
            <a:ext cx="0" cy="3841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Conector recto de flecha 10"/>
          <p:cNvCxnSpPr/>
          <p:nvPr/>
        </p:nvCxnSpPr>
        <p:spPr>
          <a:xfrm>
            <a:off x="6042390" y="5666380"/>
            <a:ext cx="1683749" cy="3841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3" name="Imagen 2"/>
          <p:cNvPicPr>
            <a:picLocks noChangeAspect="1"/>
          </p:cNvPicPr>
          <p:nvPr/>
        </p:nvPicPr>
        <p:blipFill>
          <a:blip r:embed="rId3"/>
          <a:stretch>
            <a:fillRect/>
          </a:stretch>
        </p:blipFill>
        <p:spPr>
          <a:xfrm>
            <a:off x="328931" y="2680428"/>
            <a:ext cx="3571875" cy="2933700"/>
          </a:xfrm>
          <a:prstGeom prst="rect">
            <a:avLst/>
          </a:prstGeom>
        </p:spPr>
      </p:pic>
      <p:pic>
        <p:nvPicPr>
          <p:cNvPr id="4" name="Imagen 3"/>
          <p:cNvPicPr>
            <a:picLocks noChangeAspect="1"/>
          </p:cNvPicPr>
          <p:nvPr/>
        </p:nvPicPr>
        <p:blipFill>
          <a:blip r:embed="rId4"/>
          <a:stretch>
            <a:fillRect/>
          </a:stretch>
        </p:blipFill>
        <p:spPr>
          <a:xfrm>
            <a:off x="4280265" y="2634861"/>
            <a:ext cx="3524250" cy="1152525"/>
          </a:xfrm>
          <a:prstGeom prst="rect">
            <a:avLst/>
          </a:prstGeom>
        </p:spPr>
      </p:pic>
      <p:pic>
        <p:nvPicPr>
          <p:cNvPr id="12" name="Imagen 11"/>
          <p:cNvPicPr>
            <a:picLocks noChangeAspect="1"/>
          </p:cNvPicPr>
          <p:nvPr/>
        </p:nvPicPr>
        <p:blipFill>
          <a:blip r:embed="rId5"/>
          <a:stretch>
            <a:fillRect/>
          </a:stretch>
        </p:blipFill>
        <p:spPr>
          <a:xfrm>
            <a:off x="4280265" y="3739097"/>
            <a:ext cx="3524250" cy="1914525"/>
          </a:xfrm>
          <a:prstGeom prst="rect">
            <a:avLst/>
          </a:prstGeom>
        </p:spPr>
      </p:pic>
      <p:pic>
        <p:nvPicPr>
          <p:cNvPr id="13" name="Imagen 12"/>
          <p:cNvPicPr>
            <a:picLocks noChangeAspect="1"/>
          </p:cNvPicPr>
          <p:nvPr/>
        </p:nvPicPr>
        <p:blipFill>
          <a:blip r:embed="rId6"/>
          <a:stretch>
            <a:fillRect/>
          </a:stretch>
        </p:blipFill>
        <p:spPr>
          <a:xfrm>
            <a:off x="8183974" y="2578315"/>
            <a:ext cx="3533775" cy="3000375"/>
          </a:xfrm>
          <a:prstGeom prst="rect">
            <a:avLst/>
          </a:prstGeom>
        </p:spPr>
      </p:pic>
      <p:graphicFrame>
        <p:nvGraphicFramePr>
          <p:cNvPr id="16" name="Diagrama 15">
            <a:extLst>
              <a:ext uri="{FF2B5EF4-FFF2-40B4-BE49-F238E27FC236}">
                <a16:creationId xmlns:a16="http://schemas.microsoft.com/office/drawing/2014/main" id="{6366A97F-0C59-D9A5-7423-990A9C0C5392}"/>
              </a:ext>
            </a:extLst>
          </p:cNvPr>
          <p:cNvGraphicFramePr/>
          <p:nvPr>
            <p:extLst>
              <p:ext uri="{D42A27DB-BD31-4B8C-83A1-F6EECF244321}">
                <p14:modId xmlns:p14="http://schemas.microsoft.com/office/powerpoint/2010/main" val="3879220232"/>
              </p:ext>
            </p:extLst>
          </p:nvPr>
        </p:nvGraphicFramePr>
        <p:xfrm>
          <a:off x="363940" y="320723"/>
          <a:ext cx="11345839" cy="68273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633146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down)">
                                      <p:cBhvr>
                                        <p:cTn id="28" dur="500"/>
                                        <p:tgtEl>
                                          <p:spTgt spid="9"/>
                                        </p:tgtEl>
                                      </p:cBhvr>
                                    </p:animEffect>
                                  </p:childTnLst>
                                </p:cTn>
                              </p:par>
                              <p:par>
                                <p:cTn id="29" presetID="22" presetClass="entr" presetSubtype="4"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500"/>
                                        <p:tgtEl>
                                          <p:spTgt spid="10"/>
                                        </p:tgtEl>
                                      </p:cBhvr>
                                    </p:animEffect>
                                  </p:childTnLst>
                                </p:cTn>
                              </p:par>
                              <p:par>
                                <p:cTn id="32" presetID="22" presetClass="entr" presetSubtype="4"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down)">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anim calcmode="lin" valueType="num">
                                      <p:cBhvr>
                                        <p:cTn id="40" dur="1000" fill="hold"/>
                                        <p:tgtEl>
                                          <p:spTgt spid="6"/>
                                        </p:tgtEl>
                                        <p:attrNameLst>
                                          <p:attrName>ppt_x</p:attrName>
                                        </p:attrNameLst>
                                      </p:cBhvr>
                                      <p:tavLst>
                                        <p:tav tm="0">
                                          <p:val>
                                            <p:strVal val="#ppt_x"/>
                                          </p:val>
                                        </p:tav>
                                        <p:tav tm="100000">
                                          <p:val>
                                            <p:strVal val="#ppt_x"/>
                                          </p:val>
                                        </p:tav>
                                      </p:tavLst>
                                    </p:anim>
                                    <p:anim calcmode="lin" valueType="num">
                                      <p:cBhvr>
                                        <p:cTn id="41" dur="1000" fill="hold"/>
                                        <p:tgtEl>
                                          <p:spTgt spid="6"/>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1000"/>
                                        <p:tgtEl>
                                          <p:spTgt spid="8"/>
                                        </p:tgtEl>
                                      </p:cBhvr>
                                    </p:animEffect>
                                    <p:anim calcmode="lin" valueType="num">
                                      <p:cBhvr>
                                        <p:cTn id="45" dur="1000" fill="hold"/>
                                        <p:tgtEl>
                                          <p:spTgt spid="8"/>
                                        </p:tgtEl>
                                        <p:attrNameLst>
                                          <p:attrName>ppt_x</p:attrName>
                                        </p:attrNameLst>
                                      </p:cBhvr>
                                      <p:tavLst>
                                        <p:tav tm="0">
                                          <p:val>
                                            <p:strVal val="#ppt_x"/>
                                          </p:val>
                                        </p:tav>
                                        <p:tav tm="100000">
                                          <p:val>
                                            <p:strVal val="#ppt_x"/>
                                          </p:val>
                                        </p:tav>
                                      </p:tavLst>
                                    </p:anim>
                                    <p:anim calcmode="lin" valueType="num">
                                      <p:cBhvr>
                                        <p:cTn id="4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1000"/>
                                        <p:tgtEl>
                                          <p:spTgt spid="13"/>
                                        </p:tgtEl>
                                      </p:cBhvr>
                                    </p:animEffect>
                                    <p:anim calcmode="lin" valueType="num">
                                      <p:cBhvr>
                                        <p:cTn id="52" dur="1000" fill="hold"/>
                                        <p:tgtEl>
                                          <p:spTgt spid="13"/>
                                        </p:tgtEl>
                                        <p:attrNameLst>
                                          <p:attrName>ppt_x</p:attrName>
                                        </p:attrNameLst>
                                      </p:cBhvr>
                                      <p:tavLst>
                                        <p:tav tm="0">
                                          <p:val>
                                            <p:strVal val="#ppt_x"/>
                                          </p:val>
                                        </p:tav>
                                        <p:tav tm="100000">
                                          <p:val>
                                            <p:strVal val="#ppt_x"/>
                                          </p:val>
                                        </p:tav>
                                      </p:tavLst>
                                    </p:anim>
                                    <p:anim calcmode="lin" valueType="num">
                                      <p:cBhvr>
                                        <p:cTn id="53" dur="1000" fill="hold"/>
                                        <p:tgtEl>
                                          <p:spTgt spid="13"/>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fade">
                                      <p:cBhvr>
                                        <p:cTn id="56" dur="1000"/>
                                        <p:tgtEl>
                                          <p:spTgt spid="7"/>
                                        </p:tgtEl>
                                      </p:cBhvr>
                                    </p:animEffect>
                                    <p:anim calcmode="lin" valueType="num">
                                      <p:cBhvr>
                                        <p:cTn id="57" dur="1000" fill="hold"/>
                                        <p:tgtEl>
                                          <p:spTgt spid="7"/>
                                        </p:tgtEl>
                                        <p:attrNameLst>
                                          <p:attrName>ppt_x</p:attrName>
                                        </p:attrNameLst>
                                      </p:cBhvr>
                                      <p:tavLst>
                                        <p:tav tm="0">
                                          <p:val>
                                            <p:strVal val="#ppt_x"/>
                                          </p:val>
                                        </p:tav>
                                        <p:tav tm="100000">
                                          <p:val>
                                            <p:strVal val="#ppt_x"/>
                                          </p:val>
                                        </p:tav>
                                      </p:tavLst>
                                    </p:anim>
                                    <p:anim calcmode="lin" valueType="num">
                                      <p:cBhvr>
                                        <p:cTn id="5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a:xfrm>
            <a:off x="964023" y="879063"/>
            <a:ext cx="7769160" cy="610863"/>
          </a:xfrm>
        </p:spPr>
        <p:txBody>
          <a:bodyPr rtlCol="0">
            <a:normAutofit fontScale="90000"/>
          </a:bodyPr>
          <a:lstStyle/>
          <a:p>
            <a:pPr algn="just" rtl="0"/>
            <a:r>
              <a:rPr lang="es-ES" sz="3200" dirty="0">
                <a:latin typeface="Times New Roman" panose="02020603050405020304" pitchFamily="18" charset="0"/>
                <a:cs typeface="Times New Roman" panose="02020603050405020304" pitchFamily="18" charset="0"/>
              </a:rPr>
              <a:t>Etapa 1: Definición de la población objetivo</a:t>
            </a:r>
          </a:p>
        </p:txBody>
      </p:sp>
      <p:sp>
        <p:nvSpPr>
          <p:cNvPr id="28" name="CuadroTexto 27">
            <a:extLst>
              <a:ext uri="{FF2B5EF4-FFF2-40B4-BE49-F238E27FC236}">
                <a16:creationId xmlns:a16="http://schemas.microsoft.com/office/drawing/2014/main" id="{F494AF8A-D47C-6E15-F0A8-B546B382BBB9}"/>
              </a:ext>
            </a:extLst>
          </p:cNvPr>
          <p:cNvSpPr txBox="1"/>
          <p:nvPr/>
        </p:nvSpPr>
        <p:spPr>
          <a:xfrm>
            <a:off x="964023" y="2186609"/>
            <a:ext cx="9332916" cy="369332"/>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Algunos errores comunes se ejemplifican a continuación:</a:t>
            </a:r>
          </a:p>
        </p:txBody>
      </p:sp>
      <p:sp>
        <p:nvSpPr>
          <p:cNvPr id="14" name="CuadroTexto 13"/>
          <p:cNvSpPr txBox="1"/>
          <p:nvPr/>
        </p:nvSpPr>
        <p:spPr>
          <a:xfrm>
            <a:off x="964023" y="6168601"/>
            <a:ext cx="2301692" cy="338554"/>
          </a:xfrm>
          <a:prstGeom prst="rect">
            <a:avLst/>
          </a:prstGeom>
          <a:noFill/>
        </p:spPr>
        <p:txBody>
          <a:bodyPr wrap="square" rtlCol="0">
            <a:spAutoFit/>
          </a:bodyPr>
          <a:lstStyle/>
          <a:p>
            <a:r>
              <a:rPr lang="es-MX" sz="1600" dirty="0">
                <a:solidFill>
                  <a:schemeClr val="bg1"/>
                </a:solidFill>
                <a:latin typeface="Times New Roman" panose="02020603050405020304" pitchFamily="18" charset="0"/>
                <a:cs typeface="Times New Roman" panose="02020603050405020304" pitchFamily="18" charset="0"/>
              </a:rPr>
              <a:t>Falta de representatividad </a:t>
            </a:r>
          </a:p>
        </p:txBody>
      </p:sp>
      <p:sp>
        <p:nvSpPr>
          <p:cNvPr id="15" name="CuadroTexto 14"/>
          <p:cNvSpPr txBox="1"/>
          <p:nvPr/>
        </p:nvSpPr>
        <p:spPr>
          <a:xfrm>
            <a:off x="4995810" y="6168601"/>
            <a:ext cx="2093159" cy="338554"/>
          </a:xfrm>
          <a:prstGeom prst="rect">
            <a:avLst/>
          </a:prstGeom>
          <a:noFill/>
        </p:spPr>
        <p:txBody>
          <a:bodyPr wrap="square" rtlCol="0">
            <a:spAutoFit/>
          </a:bodyPr>
          <a:lstStyle/>
          <a:p>
            <a:r>
              <a:rPr lang="es-MX" sz="1600" dirty="0">
                <a:solidFill>
                  <a:schemeClr val="bg1"/>
                </a:solidFill>
                <a:latin typeface="Times New Roman" panose="02020603050405020304" pitchFamily="18" charset="0"/>
                <a:cs typeface="Times New Roman" panose="02020603050405020304" pitchFamily="18" charset="0"/>
              </a:rPr>
              <a:t>Variabilidad de hábitos</a:t>
            </a:r>
          </a:p>
        </p:txBody>
      </p:sp>
      <p:sp>
        <p:nvSpPr>
          <p:cNvPr id="16" name="CuadroTexto 15"/>
          <p:cNvSpPr txBox="1"/>
          <p:nvPr/>
        </p:nvSpPr>
        <p:spPr>
          <a:xfrm>
            <a:off x="7726138" y="6168601"/>
            <a:ext cx="4095747" cy="338554"/>
          </a:xfrm>
          <a:prstGeom prst="rect">
            <a:avLst/>
          </a:prstGeom>
          <a:noFill/>
        </p:spPr>
        <p:txBody>
          <a:bodyPr wrap="square" rtlCol="0">
            <a:spAutoFit/>
          </a:bodyPr>
          <a:lstStyle/>
          <a:p>
            <a:r>
              <a:rPr lang="es-MX" sz="1600" dirty="0">
                <a:solidFill>
                  <a:schemeClr val="bg1"/>
                </a:solidFill>
                <a:latin typeface="Times New Roman" panose="02020603050405020304" pitchFamily="18" charset="0"/>
                <a:cs typeface="Times New Roman" panose="02020603050405020304" pitchFamily="18" charset="0"/>
              </a:rPr>
              <a:t>Oportunidades de satisfacción desaprovechadas</a:t>
            </a:r>
          </a:p>
        </p:txBody>
      </p:sp>
      <p:cxnSp>
        <p:nvCxnSpPr>
          <p:cNvPr id="17" name="Conector recto de flecha 16"/>
          <p:cNvCxnSpPr/>
          <p:nvPr/>
        </p:nvCxnSpPr>
        <p:spPr>
          <a:xfrm flipH="1">
            <a:off x="3265715" y="5692505"/>
            <a:ext cx="2776675" cy="3841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p:cNvCxnSpPr/>
          <p:nvPr/>
        </p:nvCxnSpPr>
        <p:spPr>
          <a:xfrm>
            <a:off x="6042390" y="5705568"/>
            <a:ext cx="0" cy="3841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p:cNvCxnSpPr/>
          <p:nvPr/>
        </p:nvCxnSpPr>
        <p:spPr>
          <a:xfrm>
            <a:off x="6042390" y="5692505"/>
            <a:ext cx="1683749" cy="3841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3" name="Imagen 2"/>
          <p:cNvPicPr>
            <a:picLocks noChangeAspect="1"/>
          </p:cNvPicPr>
          <p:nvPr/>
        </p:nvPicPr>
        <p:blipFill>
          <a:blip r:embed="rId3"/>
          <a:stretch>
            <a:fillRect/>
          </a:stretch>
        </p:blipFill>
        <p:spPr>
          <a:xfrm>
            <a:off x="468493" y="2639332"/>
            <a:ext cx="3495675" cy="2752725"/>
          </a:xfrm>
          <a:prstGeom prst="rect">
            <a:avLst/>
          </a:prstGeom>
        </p:spPr>
      </p:pic>
      <p:pic>
        <p:nvPicPr>
          <p:cNvPr id="4" name="Imagen 3"/>
          <p:cNvPicPr>
            <a:picLocks noChangeAspect="1"/>
          </p:cNvPicPr>
          <p:nvPr/>
        </p:nvPicPr>
        <p:blipFill>
          <a:blip r:embed="rId4"/>
          <a:stretch>
            <a:fillRect/>
          </a:stretch>
        </p:blipFill>
        <p:spPr>
          <a:xfrm>
            <a:off x="4294551" y="2621798"/>
            <a:ext cx="3495675" cy="1276350"/>
          </a:xfrm>
          <a:prstGeom prst="rect">
            <a:avLst/>
          </a:prstGeom>
        </p:spPr>
      </p:pic>
      <p:pic>
        <p:nvPicPr>
          <p:cNvPr id="6" name="Imagen 5"/>
          <p:cNvPicPr>
            <a:picLocks noChangeAspect="1"/>
          </p:cNvPicPr>
          <p:nvPr/>
        </p:nvPicPr>
        <p:blipFill>
          <a:blip r:embed="rId5"/>
          <a:stretch>
            <a:fillRect/>
          </a:stretch>
        </p:blipFill>
        <p:spPr>
          <a:xfrm>
            <a:off x="4330340" y="3857233"/>
            <a:ext cx="3448050" cy="1571625"/>
          </a:xfrm>
          <a:prstGeom prst="rect">
            <a:avLst/>
          </a:prstGeom>
        </p:spPr>
      </p:pic>
      <p:pic>
        <p:nvPicPr>
          <p:cNvPr id="7" name="Imagen 6"/>
          <p:cNvPicPr>
            <a:picLocks noChangeAspect="1"/>
          </p:cNvPicPr>
          <p:nvPr/>
        </p:nvPicPr>
        <p:blipFill>
          <a:blip r:embed="rId6"/>
          <a:stretch>
            <a:fillRect/>
          </a:stretch>
        </p:blipFill>
        <p:spPr>
          <a:xfrm>
            <a:off x="8035698" y="2658382"/>
            <a:ext cx="3476625" cy="2733675"/>
          </a:xfrm>
          <a:prstGeom prst="rect">
            <a:avLst/>
          </a:prstGeom>
        </p:spPr>
      </p:pic>
      <p:graphicFrame>
        <p:nvGraphicFramePr>
          <p:cNvPr id="5" name="Diagrama 4">
            <a:extLst>
              <a:ext uri="{FF2B5EF4-FFF2-40B4-BE49-F238E27FC236}">
                <a16:creationId xmlns:a16="http://schemas.microsoft.com/office/drawing/2014/main" id="{E1F317AC-4A8C-3F99-9825-8DF793BE7CBD}"/>
              </a:ext>
            </a:extLst>
          </p:cNvPr>
          <p:cNvGraphicFramePr/>
          <p:nvPr>
            <p:extLst>
              <p:ext uri="{D42A27DB-BD31-4B8C-83A1-F6EECF244321}">
                <p14:modId xmlns:p14="http://schemas.microsoft.com/office/powerpoint/2010/main" val="1130337574"/>
              </p:ext>
            </p:extLst>
          </p:nvPr>
        </p:nvGraphicFramePr>
        <p:xfrm>
          <a:off x="363940" y="320723"/>
          <a:ext cx="11345839" cy="68273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039981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ircle(in)">
                                      <p:cBhvr>
                                        <p:cTn id="17" dur="2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ircle(in)">
                                      <p:cBhvr>
                                        <p:cTn id="22" dur="2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circle(in)">
                                      <p:cBhvr>
                                        <p:cTn id="27" dur="2000"/>
                                        <p:tgtEl>
                                          <p:spTgt spid="17"/>
                                        </p:tgtEl>
                                      </p:cBhvr>
                                    </p:animEffect>
                                  </p:childTnLst>
                                </p:cTn>
                              </p:par>
                              <p:par>
                                <p:cTn id="28" presetID="6" presetClass="entr" presetSubtype="16"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circle(in)">
                                      <p:cBhvr>
                                        <p:cTn id="30" dur="2000"/>
                                        <p:tgtEl>
                                          <p:spTgt spid="18"/>
                                        </p:tgtEl>
                                      </p:cBhvr>
                                    </p:animEffect>
                                  </p:childTnLst>
                                </p:cTn>
                              </p:par>
                              <p:par>
                                <p:cTn id="31" presetID="6" presetClass="entr" presetSubtype="16"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circle(in)">
                                      <p:cBhvr>
                                        <p:cTn id="33" dur="20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1000"/>
                                        <p:tgtEl>
                                          <p:spTgt spid="14"/>
                                        </p:tgtEl>
                                      </p:cBhvr>
                                    </p:animEffect>
                                    <p:anim calcmode="lin" valueType="num">
                                      <p:cBhvr>
                                        <p:cTn id="39" dur="1000" fill="hold"/>
                                        <p:tgtEl>
                                          <p:spTgt spid="14"/>
                                        </p:tgtEl>
                                        <p:attrNameLst>
                                          <p:attrName>ppt_x</p:attrName>
                                        </p:attrNameLst>
                                      </p:cBhvr>
                                      <p:tavLst>
                                        <p:tav tm="0">
                                          <p:val>
                                            <p:strVal val="#ppt_x"/>
                                          </p:val>
                                        </p:tav>
                                        <p:tav tm="100000">
                                          <p:val>
                                            <p:strVal val="#ppt_x"/>
                                          </p:val>
                                        </p:tav>
                                      </p:tavLst>
                                    </p:anim>
                                    <p:anim calcmode="lin" valueType="num">
                                      <p:cBhvr>
                                        <p:cTn id="40" dur="1000" fill="hold"/>
                                        <p:tgtEl>
                                          <p:spTgt spid="14"/>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1000"/>
                                        <p:tgtEl>
                                          <p:spTgt spid="15"/>
                                        </p:tgtEl>
                                      </p:cBhvr>
                                    </p:animEffect>
                                    <p:anim calcmode="lin" valueType="num">
                                      <p:cBhvr>
                                        <p:cTn id="44" dur="1000" fill="hold"/>
                                        <p:tgtEl>
                                          <p:spTgt spid="15"/>
                                        </p:tgtEl>
                                        <p:attrNameLst>
                                          <p:attrName>ppt_x</p:attrName>
                                        </p:attrNameLst>
                                      </p:cBhvr>
                                      <p:tavLst>
                                        <p:tav tm="0">
                                          <p:val>
                                            <p:strVal val="#ppt_x"/>
                                          </p:val>
                                        </p:tav>
                                        <p:tav tm="100000">
                                          <p:val>
                                            <p:strVal val="#ppt_x"/>
                                          </p:val>
                                        </p:tav>
                                      </p:tavLst>
                                    </p:anim>
                                    <p:anim calcmode="lin" valueType="num">
                                      <p:cBhvr>
                                        <p:cTn id="45" dur="1000" fill="hold"/>
                                        <p:tgtEl>
                                          <p:spTgt spid="15"/>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1000"/>
                                        <p:tgtEl>
                                          <p:spTgt spid="16"/>
                                        </p:tgtEl>
                                      </p:cBhvr>
                                    </p:animEffect>
                                    <p:anim calcmode="lin" valueType="num">
                                      <p:cBhvr>
                                        <p:cTn id="49" dur="1000" fill="hold"/>
                                        <p:tgtEl>
                                          <p:spTgt spid="16"/>
                                        </p:tgtEl>
                                        <p:attrNameLst>
                                          <p:attrName>ppt_x</p:attrName>
                                        </p:attrNameLst>
                                      </p:cBhvr>
                                      <p:tavLst>
                                        <p:tav tm="0">
                                          <p:val>
                                            <p:strVal val="#ppt_x"/>
                                          </p:val>
                                        </p:tav>
                                        <p:tav tm="100000">
                                          <p:val>
                                            <p:strVal val="#ppt_x"/>
                                          </p:val>
                                        </p:tav>
                                      </p:tavLst>
                                    </p:anim>
                                    <p:anim calcmode="lin" valueType="num">
                                      <p:cBhvr>
                                        <p:cTn id="5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a:xfrm>
            <a:off x="964023" y="879063"/>
            <a:ext cx="7769160" cy="610863"/>
          </a:xfrm>
        </p:spPr>
        <p:txBody>
          <a:bodyPr rtlCol="0">
            <a:normAutofit fontScale="90000"/>
          </a:bodyPr>
          <a:lstStyle/>
          <a:p>
            <a:pPr algn="just" rtl="0"/>
            <a:r>
              <a:rPr lang="es-ES" sz="3200" dirty="0">
                <a:latin typeface="Times New Roman" panose="02020603050405020304" pitchFamily="18" charset="0"/>
                <a:cs typeface="Times New Roman" panose="02020603050405020304" pitchFamily="18" charset="0"/>
              </a:rPr>
              <a:t>Etapa 1: Definición de la población objetivo</a:t>
            </a:r>
          </a:p>
        </p:txBody>
      </p:sp>
      <p:sp>
        <p:nvSpPr>
          <p:cNvPr id="28" name="CuadroTexto 27">
            <a:extLst>
              <a:ext uri="{FF2B5EF4-FFF2-40B4-BE49-F238E27FC236}">
                <a16:creationId xmlns:a16="http://schemas.microsoft.com/office/drawing/2014/main" id="{F494AF8A-D47C-6E15-F0A8-B546B382BBB9}"/>
              </a:ext>
            </a:extLst>
          </p:cNvPr>
          <p:cNvSpPr txBox="1"/>
          <p:nvPr/>
        </p:nvSpPr>
        <p:spPr>
          <a:xfrm>
            <a:off x="964023" y="2186609"/>
            <a:ext cx="9332916" cy="369332"/>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Algunos errores comunes se ejemplifican a continuación:</a:t>
            </a:r>
          </a:p>
        </p:txBody>
      </p:sp>
      <p:graphicFrame>
        <p:nvGraphicFramePr>
          <p:cNvPr id="5" name="Tabla 5">
            <a:extLst>
              <a:ext uri="{FF2B5EF4-FFF2-40B4-BE49-F238E27FC236}">
                <a16:creationId xmlns:a16="http://schemas.microsoft.com/office/drawing/2014/main" id="{9BBDC160-D053-3D7A-46B8-3275BA36A771}"/>
              </a:ext>
            </a:extLst>
          </p:cNvPr>
          <p:cNvGraphicFramePr>
            <a:graphicFrameLocks noGrp="1"/>
          </p:cNvGraphicFramePr>
          <p:nvPr/>
        </p:nvGraphicFramePr>
        <p:xfrm>
          <a:off x="964023" y="2688828"/>
          <a:ext cx="10061787" cy="3539252"/>
        </p:xfrm>
        <a:graphic>
          <a:graphicData uri="http://schemas.openxmlformats.org/drawingml/2006/table">
            <a:tbl>
              <a:tblPr firstRow="1" bandRow="1">
                <a:tableStyleId>{5C22544A-7EE6-4342-B048-85BDC9FD1C3A}</a:tableStyleId>
              </a:tblPr>
              <a:tblGrid>
                <a:gridCol w="3353929">
                  <a:extLst>
                    <a:ext uri="{9D8B030D-6E8A-4147-A177-3AD203B41FA5}">
                      <a16:colId xmlns:a16="http://schemas.microsoft.com/office/drawing/2014/main" val="3000625805"/>
                    </a:ext>
                  </a:extLst>
                </a:gridCol>
                <a:gridCol w="3353929">
                  <a:extLst>
                    <a:ext uri="{9D8B030D-6E8A-4147-A177-3AD203B41FA5}">
                      <a16:colId xmlns:a16="http://schemas.microsoft.com/office/drawing/2014/main" val="615670616"/>
                    </a:ext>
                  </a:extLst>
                </a:gridCol>
                <a:gridCol w="3353929">
                  <a:extLst>
                    <a:ext uri="{9D8B030D-6E8A-4147-A177-3AD203B41FA5}">
                      <a16:colId xmlns:a16="http://schemas.microsoft.com/office/drawing/2014/main" val="1472021879"/>
                    </a:ext>
                  </a:extLst>
                </a:gridCol>
              </a:tblGrid>
              <a:tr h="369332">
                <a:tc>
                  <a:txBody>
                    <a:bodyPr/>
                    <a:lstStyle/>
                    <a:p>
                      <a:pPr algn="ctr"/>
                      <a:r>
                        <a:rPr lang="es-MX" sz="1400" dirty="0">
                          <a:latin typeface="Times New Roman" panose="02020603050405020304" pitchFamily="18" charset="0"/>
                          <a:cs typeface="Times New Roman" panose="02020603050405020304" pitchFamily="18" charset="0"/>
                        </a:rPr>
                        <a:t>Pregunta de Investigación</a:t>
                      </a:r>
                    </a:p>
                  </a:txBody>
                  <a:tcPr/>
                </a:tc>
                <a:tc>
                  <a:txBody>
                    <a:bodyPr/>
                    <a:lstStyle/>
                    <a:p>
                      <a:pPr algn="ctr"/>
                      <a:r>
                        <a:rPr lang="es-MX" sz="1400" dirty="0">
                          <a:latin typeface="Times New Roman" panose="02020603050405020304" pitchFamily="18" charset="0"/>
                          <a:cs typeface="Times New Roman" panose="02020603050405020304" pitchFamily="18" charset="0"/>
                        </a:rPr>
                        <a:t>Unidad de análisis errónea </a:t>
                      </a:r>
                    </a:p>
                  </a:txBody>
                  <a:tcPr/>
                </a:tc>
                <a:tc>
                  <a:txBody>
                    <a:bodyPr/>
                    <a:lstStyle/>
                    <a:p>
                      <a:pPr algn="ctr"/>
                      <a:r>
                        <a:rPr lang="es-MX" sz="1400" dirty="0">
                          <a:latin typeface="Times New Roman" panose="02020603050405020304" pitchFamily="18" charset="0"/>
                          <a:cs typeface="Times New Roman" panose="02020603050405020304" pitchFamily="18" charset="0"/>
                        </a:rPr>
                        <a:t>Unidad de análisis correcta</a:t>
                      </a:r>
                    </a:p>
                  </a:txBody>
                  <a:tcPr/>
                </a:tc>
                <a:extLst>
                  <a:ext uri="{0D108BD9-81ED-4DB2-BD59-A6C34878D82A}">
                    <a16:rowId xmlns:a16="http://schemas.microsoft.com/office/drawing/2014/main" val="2296961867"/>
                  </a:ext>
                </a:extLst>
              </a:tr>
              <a:tr h="369332">
                <a:tc>
                  <a:txBody>
                    <a:bodyPr/>
                    <a:lstStyle/>
                    <a:p>
                      <a:pPr algn="ctr"/>
                      <a:r>
                        <a:rPr lang="es-MX" sz="1400" dirty="0">
                          <a:latin typeface="Times New Roman" panose="02020603050405020304" pitchFamily="18" charset="0"/>
                          <a:cs typeface="Times New Roman" panose="02020603050405020304" pitchFamily="18" charset="0"/>
                        </a:rPr>
                        <a:t>¿Cómo afecta la exclusión de asegurados con pólizas canceladas o no renovadas en el análisis de siniestralidad y en la estimación del riesgo de accidentes en nuestra cartera de seguros de automóviles?</a:t>
                      </a:r>
                    </a:p>
                  </a:txBody>
                  <a:tcPr/>
                </a:tc>
                <a:tc>
                  <a:txBody>
                    <a:bodyPr/>
                    <a:lstStyle/>
                    <a:p>
                      <a:pPr algn="ctr"/>
                      <a:r>
                        <a:rPr lang="es-MX" sz="1400" dirty="0">
                          <a:latin typeface="Times New Roman" panose="02020603050405020304" pitchFamily="18" charset="0"/>
                          <a:cs typeface="Times New Roman" panose="02020603050405020304" pitchFamily="18" charset="0"/>
                        </a:rPr>
                        <a:t>Asegurados con pólizas vigentes y activas para analizar los patrones de siniestralidad</a:t>
                      </a:r>
                    </a:p>
                    <a:p>
                      <a:pPr algn="ctr"/>
                      <a:r>
                        <a:rPr lang="es-MX" sz="1400" b="1" dirty="0">
                          <a:latin typeface="Times New Roman" panose="02020603050405020304" pitchFamily="18" charset="0"/>
                          <a:cs typeface="Times New Roman" panose="02020603050405020304" pitchFamily="18" charset="0"/>
                        </a:rPr>
                        <a:t>Error: </a:t>
                      </a:r>
                      <a:r>
                        <a:rPr lang="es-MX" sz="1400" dirty="0">
                          <a:latin typeface="Times New Roman" panose="02020603050405020304" pitchFamily="18" charset="0"/>
                          <a:cs typeface="Times New Roman" panose="02020603050405020304" pitchFamily="18" charset="0"/>
                        </a:rPr>
                        <a:t>Si se excluyen aquellos asegurados que cancelaron sus pólizas o no renovaron, se podría subestimar la frecuencia de siniestros y no tener una visión completa de los riesgos reales.</a:t>
                      </a:r>
                    </a:p>
                  </a:txBody>
                  <a:tcPr/>
                </a:tc>
                <a:tc>
                  <a:txBody>
                    <a:bodyPr/>
                    <a:lstStyle/>
                    <a:p>
                      <a:pPr algn="ctr"/>
                      <a:r>
                        <a:rPr lang="es-MX"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Asegurados con pólizas vigentes, activas, canceladas y no renovadas. </a:t>
                      </a:r>
                      <a:endParaRPr lang="es-MX"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46087064"/>
                  </a:ext>
                </a:extLst>
              </a:tr>
              <a:tr h="369332">
                <a:tc>
                  <a:txBody>
                    <a:bodyPr/>
                    <a:lstStyle/>
                    <a:p>
                      <a:pPr algn="ctr"/>
                      <a:r>
                        <a:rPr lang="es-MX" sz="1400" dirty="0">
                          <a:latin typeface="Times New Roman" panose="02020603050405020304" pitchFamily="18" charset="0"/>
                          <a:cs typeface="Times New Roman" panose="02020603050405020304" pitchFamily="18" charset="0"/>
                        </a:rPr>
                        <a:t>¿En qué medida contribuye la satisfacción del cliente con su aseguradora para la renovación de su póliza?</a:t>
                      </a:r>
                    </a:p>
                  </a:txBody>
                  <a:tcPr/>
                </a:tc>
                <a:tc>
                  <a:txBody>
                    <a:bodyPr/>
                    <a:lstStyle/>
                    <a:p>
                      <a:pPr algn="ctr"/>
                      <a:r>
                        <a:rPr lang="es-MX" sz="1400" dirty="0">
                          <a:latin typeface="Times New Roman" panose="02020603050405020304" pitchFamily="18" charset="0"/>
                          <a:cs typeface="Times New Roman" panose="02020603050405020304" pitchFamily="18" charset="0"/>
                        </a:rPr>
                        <a:t>Participación voluntaria de asegurados que están más satisfechos o insatisfechos.</a:t>
                      </a:r>
                    </a:p>
                    <a:p>
                      <a:pPr algn="ctr"/>
                      <a:endParaRPr lang="es-MX" sz="1400" dirty="0">
                        <a:latin typeface="Times New Roman" panose="02020603050405020304" pitchFamily="18" charset="0"/>
                        <a:cs typeface="Times New Roman" panose="02020603050405020304" pitchFamily="18" charset="0"/>
                      </a:endParaRPr>
                    </a:p>
                    <a:p>
                      <a:pPr algn="ctr"/>
                      <a:r>
                        <a:rPr lang="es-MX" sz="1400" b="1" dirty="0">
                          <a:latin typeface="Times New Roman" panose="02020603050405020304" pitchFamily="18" charset="0"/>
                          <a:cs typeface="Times New Roman" panose="02020603050405020304" pitchFamily="18" charset="0"/>
                        </a:rPr>
                        <a:t>Error: </a:t>
                      </a:r>
                      <a:r>
                        <a:rPr lang="es-MX" sz="1400" b="0" dirty="0">
                          <a:latin typeface="Times New Roman" panose="02020603050405020304" pitchFamily="18" charset="0"/>
                          <a:cs typeface="Times New Roman" panose="02020603050405020304" pitchFamily="18" charset="0"/>
                        </a:rPr>
                        <a:t>A</a:t>
                      </a:r>
                      <a:r>
                        <a:rPr lang="es-MX" sz="1400" dirty="0">
                          <a:latin typeface="Times New Roman" panose="02020603050405020304" pitchFamily="18" charset="0"/>
                          <a:cs typeface="Times New Roman" panose="02020603050405020304" pitchFamily="18" charset="0"/>
                        </a:rPr>
                        <a:t>quellos asegurados que están más satisfechos o insatisfechos pueden ser más propensos a participar, lo que podría afectar la representatividad de la muestra.</a:t>
                      </a:r>
                    </a:p>
                  </a:txBody>
                  <a:tcPr/>
                </a:tc>
                <a:tc>
                  <a:txBody>
                    <a:bodyPr/>
                    <a:lstStyle/>
                    <a:p>
                      <a:pPr algn="ctr"/>
                      <a:r>
                        <a:rPr lang="es-MX" sz="1400" dirty="0">
                          <a:latin typeface="Times New Roman" panose="02020603050405020304" pitchFamily="18" charset="0"/>
                          <a:cs typeface="Times New Roman" panose="02020603050405020304" pitchFamily="18" charset="0"/>
                        </a:rPr>
                        <a:t> Incluir a todos los asegurados históricos que hayan tenido una póliza con la compañía de seguros en el período de interés.</a:t>
                      </a:r>
                    </a:p>
                  </a:txBody>
                  <a:tcPr/>
                </a:tc>
                <a:extLst>
                  <a:ext uri="{0D108BD9-81ED-4DB2-BD59-A6C34878D82A}">
                    <a16:rowId xmlns:a16="http://schemas.microsoft.com/office/drawing/2014/main" val="995886671"/>
                  </a:ext>
                </a:extLst>
              </a:tr>
            </a:tbl>
          </a:graphicData>
        </a:graphic>
      </p:graphicFrame>
      <p:graphicFrame>
        <p:nvGraphicFramePr>
          <p:cNvPr id="3" name="Diagrama 2">
            <a:extLst>
              <a:ext uri="{FF2B5EF4-FFF2-40B4-BE49-F238E27FC236}">
                <a16:creationId xmlns:a16="http://schemas.microsoft.com/office/drawing/2014/main" id="{4764A552-5093-7189-4777-CF7BB5E3AAEC}"/>
              </a:ext>
            </a:extLst>
          </p:cNvPr>
          <p:cNvGraphicFramePr/>
          <p:nvPr>
            <p:extLst>
              <p:ext uri="{D42A27DB-BD31-4B8C-83A1-F6EECF244321}">
                <p14:modId xmlns:p14="http://schemas.microsoft.com/office/powerpoint/2010/main" val="1130337574"/>
              </p:ext>
            </p:extLst>
          </p:nvPr>
        </p:nvGraphicFramePr>
        <p:xfrm>
          <a:off x="363940" y="320723"/>
          <a:ext cx="11345839" cy="6827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17962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a:xfrm>
            <a:off x="964022" y="879063"/>
            <a:ext cx="8276908" cy="610863"/>
          </a:xfrm>
        </p:spPr>
        <p:txBody>
          <a:bodyPr rtlCol="0">
            <a:normAutofit/>
          </a:bodyPr>
          <a:lstStyle/>
          <a:p>
            <a:pPr algn="just" rtl="0"/>
            <a:r>
              <a:rPr lang="es-ES" sz="3200" dirty="0">
                <a:latin typeface="Times New Roman" panose="02020603050405020304" pitchFamily="18" charset="0"/>
                <a:cs typeface="Times New Roman" panose="02020603050405020304" pitchFamily="18" charset="0"/>
              </a:rPr>
              <a:t>Etapa 2: Delimitar a la población</a:t>
            </a:r>
          </a:p>
        </p:txBody>
      </p:sp>
      <p:sp>
        <p:nvSpPr>
          <p:cNvPr id="28" name="CuadroTexto 27">
            <a:extLst>
              <a:ext uri="{FF2B5EF4-FFF2-40B4-BE49-F238E27FC236}">
                <a16:creationId xmlns:a16="http://schemas.microsoft.com/office/drawing/2014/main" id="{F494AF8A-D47C-6E15-F0A8-B546B382BBB9}"/>
              </a:ext>
            </a:extLst>
          </p:cNvPr>
          <p:cNvSpPr txBox="1"/>
          <p:nvPr/>
        </p:nvSpPr>
        <p:spPr>
          <a:xfrm>
            <a:off x="964023" y="2186609"/>
            <a:ext cx="9332916" cy="646331"/>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Una vez que se ha definido cuál será la unidad de muestreo/análisis, se procede a delimitar la población que va a ser estudiada y sobre la cual se pretende generalizar los resultados.</a:t>
            </a:r>
          </a:p>
        </p:txBody>
      </p:sp>
      <p:sp>
        <p:nvSpPr>
          <p:cNvPr id="6" name="CuadroTexto 5">
            <a:extLst>
              <a:ext uri="{FF2B5EF4-FFF2-40B4-BE49-F238E27FC236}">
                <a16:creationId xmlns:a16="http://schemas.microsoft.com/office/drawing/2014/main" id="{79249B76-A001-3CFB-4197-78CBECB5E647}"/>
              </a:ext>
            </a:extLst>
          </p:cNvPr>
          <p:cNvSpPr txBox="1"/>
          <p:nvPr/>
        </p:nvSpPr>
        <p:spPr>
          <a:xfrm>
            <a:off x="964022" y="3067958"/>
            <a:ext cx="9332916" cy="923330"/>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Una deficiencia que se presenta en algunos trabajos de investigación es que no describen lo suficiente las características de la población o consideran que la muestra la representa de manera automática.</a:t>
            </a:r>
          </a:p>
        </p:txBody>
      </p:sp>
      <p:pic>
        <p:nvPicPr>
          <p:cNvPr id="8" name="Imagen 7">
            <a:extLst>
              <a:ext uri="{FF2B5EF4-FFF2-40B4-BE49-F238E27FC236}">
                <a16:creationId xmlns:a16="http://schemas.microsoft.com/office/drawing/2014/main" id="{EA8EF250-A20A-92B9-EEC2-8D3A4476DD18}"/>
              </a:ext>
            </a:extLst>
          </p:cNvPr>
          <p:cNvPicPr>
            <a:picLocks noChangeAspect="1"/>
          </p:cNvPicPr>
          <p:nvPr/>
        </p:nvPicPr>
        <p:blipFill>
          <a:blip r:embed="rId3"/>
          <a:stretch>
            <a:fillRect/>
          </a:stretch>
        </p:blipFill>
        <p:spPr>
          <a:xfrm>
            <a:off x="3646624" y="4226306"/>
            <a:ext cx="4448175" cy="2143125"/>
          </a:xfrm>
          <a:prstGeom prst="rect">
            <a:avLst/>
          </a:prstGeom>
        </p:spPr>
      </p:pic>
      <p:sp>
        <p:nvSpPr>
          <p:cNvPr id="9" name="CuadroTexto 8">
            <a:extLst>
              <a:ext uri="{FF2B5EF4-FFF2-40B4-BE49-F238E27FC236}">
                <a16:creationId xmlns:a16="http://schemas.microsoft.com/office/drawing/2014/main" id="{FE250F62-A4CC-DDC7-F661-589011798ADF}"/>
              </a:ext>
            </a:extLst>
          </p:cNvPr>
          <p:cNvSpPr txBox="1"/>
          <p:nvPr/>
        </p:nvSpPr>
        <p:spPr>
          <a:xfrm>
            <a:off x="8094799" y="4559204"/>
            <a:ext cx="2895599" cy="147732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Límites de población.</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Todos los egresados de la licenciatura en actuaria de universidades del centro del país, de entre 25 y 30 años.</a:t>
            </a:r>
          </a:p>
        </p:txBody>
      </p:sp>
      <p:sp>
        <p:nvSpPr>
          <p:cNvPr id="11" name="CuadroTexto 10">
            <a:extLst>
              <a:ext uri="{FF2B5EF4-FFF2-40B4-BE49-F238E27FC236}">
                <a16:creationId xmlns:a16="http://schemas.microsoft.com/office/drawing/2014/main" id="{3552CF8F-7BD9-77F6-657A-67C30DD2DA30}"/>
              </a:ext>
            </a:extLst>
          </p:cNvPr>
          <p:cNvSpPr txBox="1"/>
          <p:nvPr/>
        </p:nvSpPr>
        <p:spPr>
          <a:xfrm>
            <a:off x="751025" y="4314435"/>
            <a:ext cx="2895599" cy="203132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Pregunta de investigación</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¿En qué medida los estudiantes de actuaria encuentran un empleo después de haber egresado recientemente de la universidad? </a:t>
            </a:r>
          </a:p>
        </p:txBody>
      </p:sp>
      <p:graphicFrame>
        <p:nvGraphicFramePr>
          <p:cNvPr id="3" name="Diagrama 2">
            <a:extLst>
              <a:ext uri="{FF2B5EF4-FFF2-40B4-BE49-F238E27FC236}">
                <a16:creationId xmlns:a16="http://schemas.microsoft.com/office/drawing/2014/main" id="{ABF1CAB6-0CC7-BFA8-913E-D04E340D5ED3}"/>
              </a:ext>
            </a:extLst>
          </p:cNvPr>
          <p:cNvGraphicFramePr/>
          <p:nvPr>
            <p:extLst>
              <p:ext uri="{D42A27DB-BD31-4B8C-83A1-F6EECF244321}">
                <p14:modId xmlns:p14="http://schemas.microsoft.com/office/powerpoint/2010/main" val="1266794507"/>
              </p:ext>
            </p:extLst>
          </p:nvPr>
        </p:nvGraphicFramePr>
        <p:xfrm>
          <a:off x="363940" y="320723"/>
          <a:ext cx="11345839" cy="68273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25751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6" grpId="0"/>
      <p:bldP spid="9" grpId="0"/>
      <p:bldP spid="11" grpId="0"/>
    </p:bldLst>
  </p:timing>
</p:sld>
</file>

<file path=ppt/theme/theme1.xml><?xml version="1.0" encoding="utf-8"?>
<a:theme xmlns:a="http://schemas.openxmlformats.org/drawingml/2006/main" name="Tema1">
  <a:themeElements>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9129432_TF78853419_Win32.potx" id="{F85094AE-F951-45B6-B003-F9F3B4BD38C5}" vid="{E124D037-8587-41C3-AB02-2A120C8407E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2167</TotalTime>
  <Words>1703</Words>
  <Application>Microsoft Office PowerPoint</Application>
  <PresentationFormat>Panorámica</PresentationFormat>
  <Paragraphs>222</Paragraphs>
  <Slides>13</Slides>
  <Notes>12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13</vt:i4>
      </vt:variant>
    </vt:vector>
  </HeadingPairs>
  <TitlesOfParts>
    <vt:vector size="20" baseType="lpstr">
      <vt:lpstr>Arial</vt:lpstr>
      <vt:lpstr>Calibri</vt:lpstr>
      <vt:lpstr>Franklin Gothic Book</vt:lpstr>
      <vt:lpstr>Franklin Gothic Demi</vt:lpstr>
      <vt:lpstr>Times New Roman</vt:lpstr>
      <vt:lpstr>Wingdings</vt:lpstr>
      <vt:lpstr>Tema1</vt:lpstr>
      <vt:lpstr>Sesión 4: Etapas del muestreo estadístico</vt:lpstr>
      <vt:lpstr>Algunos conceptos importantes</vt:lpstr>
      <vt:lpstr>Justificación del muestreo estadístico </vt:lpstr>
      <vt:lpstr>Etapas del muestreo estadístico</vt:lpstr>
      <vt:lpstr>Presentación de PowerPoint</vt:lpstr>
      <vt:lpstr>Etapa 1: Definición de la población objetivo</vt:lpstr>
      <vt:lpstr>Etapa 1: Definición de la población objetivo</vt:lpstr>
      <vt:lpstr>Etapa 1: Definición de la población objetivo</vt:lpstr>
      <vt:lpstr>Etapa 2: Delimitar a la población</vt:lpstr>
      <vt:lpstr>Etapa 2: Delimitar a la población</vt:lpstr>
      <vt:lpstr>Etapa 2: Delimitar a la población</vt:lpstr>
      <vt:lpstr>PRÁCTICA 2</vt:lpstr>
      <vt:lpstr>Tarea 2: ¿Cómo seleccionar la muestra?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Etapas del muestreo estadístico</dc:title>
  <dc:creator>David Nexticapan Cortes</dc:creator>
  <cp:lastModifiedBy>DAVID NEXTICAPAN CORTES</cp:lastModifiedBy>
  <cp:revision>39</cp:revision>
  <dcterms:created xsi:type="dcterms:W3CDTF">2023-07-31T04:55:09Z</dcterms:created>
  <dcterms:modified xsi:type="dcterms:W3CDTF">2025-01-14T19:07:19Z</dcterms:modified>
</cp:coreProperties>
</file>