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69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B44C-67C6-4783-88A4-3164369F104A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61E5-202D-4969-8264-A7F5AD8B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Fossils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Science Olympiad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1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625642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sediment fills the shell of a deceased organism (bivalve or gastropod) </a:t>
            </a:r>
          </a:p>
          <a:p>
            <a:r>
              <a:rPr lang="en-US" dirty="0" smtClean="0"/>
              <a:t>These remain after the organism’s remains decompose to show the internal features of the organism</a:t>
            </a:r>
          </a:p>
          <a:p>
            <a:r>
              <a:rPr lang="en-US" dirty="0" smtClean="0"/>
              <a:t>Form hollow structures </a:t>
            </a:r>
          </a:p>
          <a:p>
            <a:r>
              <a:rPr lang="en-US" dirty="0" smtClean="0"/>
              <a:t>The “shell” of the organism is filled with various inorganic materials such as sediment or crystals</a:t>
            </a:r>
          </a:p>
          <a:p>
            <a:r>
              <a:rPr lang="en-US" dirty="0" smtClean="0"/>
              <a:t>When the shell dissolves, it leaves an impression of the interior surface of the shells on the material </a:t>
            </a:r>
            <a:endParaRPr lang="en-US" dirty="0"/>
          </a:p>
        </p:txBody>
      </p:sp>
      <p:pic>
        <p:nvPicPr>
          <p:cNvPr id="7170" name="Picture 2" descr="http://commonfossilsofoklahoma.snomnh.ou.edu/Websites/paleogrant/images/External%20and%20Internal%20m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97" y="1690688"/>
            <a:ext cx="5474780" cy="41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4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Petrification/Petrifaction/</a:t>
            </a:r>
            <a:r>
              <a:rPr lang="en-US" dirty="0" err="1" smtClean="0"/>
              <a:t>Silicification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" y="1596483"/>
            <a:ext cx="6653463" cy="4351338"/>
          </a:xfrm>
        </p:spPr>
        <p:txBody>
          <a:bodyPr/>
          <a:lstStyle/>
          <a:p>
            <a:r>
              <a:rPr lang="en-US" dirty="0" smtClean="0"/>
              <a:t>These occur when minerals slowly replace the various organic tissues of an organism with minerals. The most common mineral to cause petrification is silicon, but other minerals will also work. </a:t>
            </a:r>
          </a:p>
          <a:p>
            <a:r>
              <a:rPr lang="en-US" dirty="0" smtClean="0"/>
              <a:t>Wood is often found silicified in freshwater and terrestrial sand and silt deposits. Weathering volcanic ash supplies the silica which gradually incorporates into partially decayed wood.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956" y="1586121"/>
            <a:ext cx="5332528" cy="4082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846" y="5668837"/>
            <a:ext cx="3942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Silicified fossils from Road Canyon 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41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4327" y="46062"/>
            <a:ext cx="10515600" cy="1325563"/>
          </a:xfrm>
        </p:spPr>
        <p:txBody>
          <a:bodyPr/>
          <a:lstStyle/>
          <a:p>
            <a:r>
              <a:rPr lang="en-US" dirty="0" smtClean="0"/>
              <a:t>Taxonomy – Classification </a:t>
            </a:r>
            <a:endParaRPr lang="en-US" dirty="0"/>
          </a:p>
        </p:txBody>
      </p:sp>
      <p:pic>
        <p:nvPicPr>
          <p:cNvPr id="8194" name="Picture 2" descr="http://www.goldiesroom.org/Multimedia/Bio_Images/02%20Classification/03%20Classification%20of%20a%20Spec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8" y="1136826"/>
            <a:ext cx="5791368" cy="55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naturewatch.ca/english/wormwatch/images/taxanom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26" y="1136826"/>
            <a:ext cx="5796346" cy="44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0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Binder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Genus-Level Taxa</a:t>
            </a:r>
          </a:p>
          <a:p>
            <a:pPr lvl="1"/>
            <a:r>
              <a:rPr lang="en-US" dirty="0" smtClean="0"/>
              <a:t>Fossil Range </a:t>
            </a:r>
          </a:p>
          <a:p>
            <a:pPr lvl="1"/>
            <a:r>
              <a:rPr lang="en-US" dirty="0" smtClean="0"/>
              <a:t>Taxonomy </a:t>
            </a:r>
          </a:p>
          <a:p>
            <a:pPr lvl="1"/>
            <a:r>
              <a:rPr lang="en-US" dirty="0" smtClean="0"/>
              <a:t>Mode of Life/Diet/Habitat/Distribution) </a:t>
            </a:r>
          </a:p>
          <a:p>
            <a:pPr lvl="1"/>
            <a:r>
              <a:rPr lang="en-US" dirty="0" smtClean="0"/>
              <a:t>Anatomical features, size </a:t>
            </a:r>
          </a:p>
          <a:p>
            <a:pPr lvl="1"/>
            <a:r>
              <a:rPr lang="en-US" dirty="0" smtClean="0"/>
              <a:t>Nicknames, common names </a:t>
            </a:r>
          </a:p>
          <a:p>
            <a:pPr lvl="1"/>
            <a:r>
              <a:rPr lang="en-US" dirty="0" smtClean="0"/>
              <a:t>A picture (or many if there are various forms of the specimen) </a:t>
            </a:r>
          </a:p>
          <a:p>
            <a:pPr lvl="1"/>
            <a:r>
              <a:rPr lang="en-US" dirty="0" smtClean="0"/>
              <a:t>Any other important/trivial info that should go under a misc. section (pop culture,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2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Binder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Orders/Classes </a:t>
            </a:r>
          </a:p>
          <a:p>
            <a:pPr lvl="1"/>
            <a:r>
              <a:rPr lang="en-US" dirty="0" smtClean="0"/>
              <a:t>The common anatomical features throughout the group </a:t>
            </a:r>
          </a:p>
          <a:p>
            <a:pPr lvl="1"/>
            <a:r>
              <a:rPr lang="en-US" dirty="0" smtClean="0"/>
              <a:t>Distinctive features of the said group </a:t>
            </a:r>
          </a:p>
          <a:p>
            <a:pPr lvl="1"/>
            <a:r>
              <a:rPr lang="en-US" dirty="0" smtClean="0"/>
              <a:t>Adaptations over time </a:t>
            </a:r>
          </a:p>
          <a:p>
            <a:pPr lvl="1"/>
            <a:r>
              <a:rPr lang="en-US" dirty="0" smtClean="0"/>
              <a:t>The fossil range of the group </a:t>
            </a:r>
          </a:p>
          <a:p>
            <a:pPr lvl="1"/>
            <a:r>
              <a:rPr lang="en-US" dirty="0" smtClean="0"/>
              <a:t>General habitats and common modes of life </a:t>
            </a:r>
          </a:p>
          <a:p>
            <a:pPr lvl="1"/>
            <a:r>
              <a:rPr lang="en-US" dirty="0" smtClean="0"/>
              <a:t>Common names/ Nicknames for group </a:t>
            </a:r>
          </a:p>
          <a:p>
            <a:pPr lvl="1"/>
            <a:r>
              <a:rPr lang="en-US" dirty="0" smtClean="0"/>
              <a:t>Misc. info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Binder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Phyla</a:t>
            </a:r>
          </a:p>
          <a:p>
            <a:pPr lvl="1"/>
            <a:r>
              <a:rPr lang="en-US" dirty="0" smtClean="0"/>
              <a:t>Now you're getting into a broad range of info and less distinctive features </a:t>
            </a:r>
          </a:p>
          <a:p>
            <a:pPr lvl="1"/>
            <a:r>
              <a:rPr lang="en-US" dirty="0" smtClean="0"/>
              <a:t>There are generally a few main features are shared in these large groups </a:t>
            </a:r>
          </a:p>
          <a:p>
            <a:pPr lvl="1"/>
            <a:r>
              <a:rPr lang="en-US" dirty="0" smtClean="0"/>
              <a:t>Adaptations over time </a:t>
            </a:r>
          </a:p>
          <a:p>
            <a:pPr lvl="1"/>
            <a:r>
              <a:rPr lang="en-US" dirty="0" smtClean="0"/>
              <a:t>Nicknames/Common names (Like Bryozoans are called Sea mats/Moss animals) </a:t>
            </a:r>
          </a:p>
          <a:p>
            <a:pPr lvl="1"/>
            <a:r>
              <a:rPr lang="en-US" dirty="0" smtClean="0"/>
              <a:t>Misc. info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Fossil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9680"/>
            <a:ext cx="69218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Word is Latin for “dug up” </a:t>
            </a:r>
          </a:p>
          <a:p>
            <a:r>
              <a:rPr lang="en-US" dirty="0" smtClean="0"/>
              <a:t>Form in bodies of water where sedimentation occurs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naturally preserved remains or traces of animals or plants that lived in the geologic past. There are two main types of fossils; body and trace. </a:t>
            </a:r>
            <a:endParaRPr lang="en-US" dirty="0" smtClean="0"/>
          </a:p>
          <a:p>
            <a:pPr lvl="1"/>
            <a:r>
              <a:rPr lang="en-US" dirty="0" smtClean="0"/>
              <a:t>Body </a:t>
            </a:r>
            <a:r>
              <a:rPr lang="en-US" dirty="0"/>
              <a:t>fossils include the remains of organisms that were once </a:t>
            </a:r>
            <a:r>
              <a:rPr lang="en-US" dirty="0" smtClean="0"/>
              <a:t>living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race </a:t>
            </a:r>
            <a:r>
              <a:rPr lang="en-US" dirty="0"/>
              <a:t>fossils are the signs that organisms were present (i.e. footprints, tracks, trails, and burrows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www.discoveringfossils.co.uk/seatown_foreshore_micro_foss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13" y="1619680"/>
            <a:ext cx="5074196" cy="38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1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Fossils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Mummification </a:t>
            </a:r>
          </a:p>
          <a:p>
            <a:r>
              <a:rPr lang="en-US" dirty="0" smtClean="0"/>
              <a:t>External Molds</a:t>
            </a:r>
          </a:p>
          <a:p>
            <a:r>
              <a:rPr lang="en-US" dirty="0" smtClean="0"/>
              <a:t>Casts</a:t>
            </a:r>
          </a:p>
          <a:p>
            <a:r>
              <a:rPr lang="en-US" dirty="0" smtClean="0"/>
              <a:t>Internal Molds</a:t>
            </a:r>
          </a:p>
          <a:p>
            <a:r>
              <a:rPr lang="en-US" dirty="0" smtClean="0"/>
              <a:t>Petrification/Petrifaction/</a:t>
            </a:r>
            <a:r>
              <a:rPr lang="en-US" dirty="0" err="1" smtClean="0"/>
              <a:t>Silicification</a:t>
            </a:r>
            <a:endParaRPr lang="en-US" dirty="0" smtClean="0"/>
          </a:p>
          <a:p>
            <a:r>
              <a:rPr lang="en-US" dirty="0" smtClean="0"/>
              <a:t>Carbonization/Coalification</a:t>
            </a:r>
          </a:p>
          <a:p>
            <a:r>
              <a:rPr lang="en-US" dirty="0" smtClean="0"/>
              <a:t>Recrystallization</a:t>
            </a:r>
          </a:p>
          <a:p>
            <a:r>
              <a:rPr lang="en-US" dirty="0" smtClean="0"/>
              <a:t>Replacement</a:t>
            </a:r>
          </a:p>
          <a:p>
            <a:r>
              <a:rPr lang="en-US" dirty="0" smtClean="0"/>
              <a:t>Trace fossils</a:t>
            </a:r>
          </a:p>
          <a:p>
            <a:r>
              <a:rPr lang="en-US" dirty="0" smtClean="0"/>
              <a:t>Actual remains</a:t>
            </a:r>
          </a:p>
          <a:p>
            <a:r>
              <a:rPr lang="en-US" dirty="0" smtClean="0"/>
              <a:t>Tar</a:t>
            </a:r>
          </a:p>
        </p:txBody>
      </p:sp>
      <p:pic>
        <p:nvPicPr>
          <p:cNvPr id="4" name="Picture 2" descr="http://www.blog.gurukpo.com/wp-content/uploads/2013/10/Foss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38" y="1825625"/>
            <a:ext cx="5073086" cy="380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9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Unaltered Remains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Mummification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96" y="1690688"/>
            <a:ext cx="5579076" cy="4351338"/>
          </a:xfrm>
        </p:spPr>
        <p:txBody>
          <a:bodyPr/>
          <a:lstStyle/>
          <a:p>
            <a:r>
              <a:rPr lang="en-US" dirty="0" smtClean="0"/>
              <a:t>Next in quality to frozen fossils</a:t>
            </a:r>
          </a:p>
          <a:p>
            <a:r>
              <a:rPr lang="en-US" dirty="0" smtClean="0"/>
              <a:t>Preserves life form with some tissue or skin intact. </a:t>
            </a:r>
          </a:p>
          <a:p>
            <a:r>
              <a:rPr lang="en-US" dirty="0" smtClean="0"/>
              <a:t>Bones very fragile</a:t>
            </a:r>
          </a:p>
          <a:p>
            <a:r>
              <a:rPr lang="en-US" dirty="0" smtClean="0"/>
              <a:t>Not true fossilization just a pause in the disintegration process</a:t>
            </a:r>
          </a:p>
          <a:p>
            <a:r>
              <a:rPr lang="en-US" dirty="0" smtClean="0"/>
              <a:t>Takes place in arid (void of moisture)</a:t>
            </a:r>
            <a:endParaRPr lang="en-US" dirty="0"/>
          </a:p>
        </p:txBody>
      </p:sp>
      <p:pic>
        <p:nvPicPr>
          <p:cNvPr id="3074" name="Picture 2" descr="Stock Image of Edmontosaur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9636"/>
            <a:ext cx="5732646" cy="40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11703" y="5368870"/>
            <a:ext cx="3942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Mummified </a:t>
            </a:r>
            <a:r>
              <a:rPr lang="en-US" sz="2400" dirty="0" err="1" smtClean="0"/>
              <a:t>Edmontasaurus</a:t>
            </a:r>
            <a:r>
              <a:rPr lang="en-US" sz="2400" dirty="0" smtClean="0"/>
              <a:t> </a:t>
            </a:r>
            <a:r>
              <a:rPr lang="en-US" sz="2400" dirty="0" err="1" smtClean="0"/>
              <a:t>DInosaur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37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7" y="1504783"/>
            <a:ext cx="5755105" cy="4351338"/>
          </a:xfrm>
        </p:spPr>
        <p:txBody>
          <a:bodyPr/>
          <a:lstStyle/>
          <a:p>
            <a:r>
              <a:rPr lang="en-US" dirty="0" smtClean="0"/>
              <a:t>Imprints of the organism embedded in rocks</a:t>
            </a:r>
          </a:p>
          <a:p>
            <a:r>
              <a:rPr lang="en-US" dirty="0" smtClean="0"/>
              <a:t>Physical characteristics of organisms are impressed onto rocks</a:t>
            </a:r>
          </a:p>
          <a:p>
            <a:r>
              <a:rPr lang="en-US" dirty="0" smtClean="0"/>
              <a:t>Hard body parts allow the sediment to from around the organism </a:t>
            </a:r>
          </a:p>
          <a:p>
            <a:r>
              <a:rPr lang="en-US" dirty="0" smtClean="0"/>
              <a:t>Created with the dissolution of the organic which then leaves an empty cavity imprinted with the external details of the organism </a:t>
            </a:r>
            <a:endParaRPr lang="en-US" dirty="0"/>
          </a:p>
        </p:txBody>
      </p:sp>
      <p:pic>
        <p:nvPicPr>
          <p:cNvPr id="4098" name="Picture 2" descr="http://upload.wikimedia.org/wikipedia/commons/4/4f/Aviculopecten_subcardiformis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52" y="846813"/>
            <a:ext cx="5021348" cy="50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2077" y="5856121"/>
            <a:ext cx="394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External mold of a bivalve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4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1" y="2051971"/>
            <a:ext cx="5755105" cy="4351338"/>
          </a:xfrm>
        </p:spPr>
        <p:txBody>
          <a:bodyPr/>
          <a:lstStyle/>
          <a:p>
            <a:r>
              <a:rPr lang="en-US" dirty="0" smtClean="0"/>
              <a:t>Formed when external molds are filled with sediment</a:t>
            </a:r>
          </a:p>
          <a:p>
            <a:r>
              <a:rPr lang="en-US" dirty="0" smtClean="0"/>
              <a:t>We can “recreate” the structure of the organisms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ttp://1.bp.blogspot.com/-v8xSI3csNJg/UiEaPdLrJjI/AAAAAAAAE3g/JeRxuAGsStQ/s1600/Fossilca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76" y="1522664"/>
            <a:ext cx="5750124" cy="372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9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509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Fossils</vt:lpstr>
      <vt:lpstr>Event Description</vt:lpstr>
      <vt:lpstr>What is a Fossil </vt:lpstr>
      <vt:lpstr>Different Types of Fossils</vt:lpstr>
      <vt:lpstr>Unaltered Remains</vt:lpstr>
      <vt:lpstr>Mummification</vt:lpstr>
      <vt:lpstr>Impressions</vt:lpstr>
      <vt:lpstr>External molds</vt:lpstr>
      <vt:lpstr>Casts</vt:lpstr>
      <vt:lpstr>Internal Molds</vt:lpstr>
      <vt:lpstr>Petrification/Petrifaction/Silicification</vt:lpstr>
      <vt:lpstr>Taxonomy – Classification </vt:lpstr>
      <vt:lpstr>Making a Binder</vt:lpstr>
      <vt:lpstr>Making a Binder</vt:lpstr>
      <vt:lpstr>Making a Binder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Fossils</dc:title>
  <dc:creator>Boahemaa Adu-Oppong</dc:creator>
  <cp:lastModifiedBy>Boahemaa Adu-Oppong</cp:lastModifiedBy>
  <cp:revision>7</cp:revision>
  <dcterms:created xsi:type="dcterms:W3CDTF">2014-10-01T12:59:42Z</dcterms:created>
  <dcterms:modified xsi:type="dcterms:W3CDTF">2014-10-08T14:51:31Z</dcterms:modified>
</cp:coreProperties>
</file>