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9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1F487-82D1-474B-948F-B614328E81A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540D4-F0F0-41C7-9582-4443027B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BF0A-D009-4E2C-B06E-113983413F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5B87-AAB4-4A38-AADE-9F850908BF5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6E4E-B09C-40FF-A83F-70A688A5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Making a Key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4388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71" t="32770" r="65938" b="54082"/>
          <a:stretch/>
        </p:blipFill>
        <p:spPr>
          <a:xfrm>
            <a:off x="291305" y="815183"/>
            <a:ext cx="179070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271" t="46289" r="66354" b="40008"/>
          <a:stretch/>
        </p:blipFill>
        <p:spPr>
          <a:xfrm>
            <a:off x="138904" y="2032533"/>
            <a:ext cx="2095500" cy="1722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375" t="59436" r="66250" b="26861"/>
          <a:stretch/>
        </p:blipFill>
        <p:spPr>
          <a:xfrm>
            <a:off x="279400" y="5074718"/>
            <a:ext cx="17145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5000" t="70732" r="66510" b="15565"/>
          <a:stretch/>
        </p:blipFill>
        <p:spPr>
          <a:xfrm>
            <a:off x="529430" y="3475044"/>
            <a:ext cx="1552575" cy="1409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435" t="12139" r="24388" b="7175"/>
          <a:stretch/>
        </p:blipFill>
        <p:spPr>
          <a:xfrm>
            <a:off x="3214690" y="101600"/>
            <a:ext cx="8015286" cy="67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Dichotomous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Hand out of 10 organisms and try to create a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Handout </a:t>
            </a:r>
            <a:r>
              <a:rPr lang="en-US" smtClean="0"/>
              <a:t>for insects: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 Review!!!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0337"/>
            <a:ext cx="8229600" cy="1143000"/>
          </a:xfrm>
        </p:spPr>
        <p:txBody>
          <a:bodyPr/>
          <a:lstStyle/>
          <a:p>
            <a:pPr>
              <a:tabLst>
                <a:tab pos="6792913" algn="l"/>
              </a:tabLst>
            </a:pPr>
            <a:r>
              <a:rPr lang="en-US" dirty="0" err="1" smtClean="0"/>
              <a:t>Coleoptera</a:t>
            </a:r>
            <a:r>
              <a:rPr lang="en-US" dirty="0" smtClean="0"/>
              <a:t> – ???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UFhUWGBUVGBgYFxYYGBgaFRYXFxcYFxcYHSggGBwlHBcVITEhJykrLi4uFx8zODMsNygtLiwBCgoKDg0OGxAQGywkHyQuLCwsLCwsLCwsLCwsLCwsLCwsLCwsLCwsLCwsLCwsLCwsLCwsLCwsLCwsLCwsLCwsLP/AABEIAMIBAwMBIgACEQEDEQH/xAAbAAACAgMBAAAAAAAAAAAAAAADBAIFAAEGB//EADkQAAEDAgQEAwcDBAEFAQAAAAEAAhEDIQQSMUEFUWFxIoGRBhMyobHB8FLR4RQjQvFyBzNigpIk/8QAGgEAAwEBAQEAAAAAAAAAAAAAAAECAwQFBv/EADARAAICAQMDAgMGBwAAAAAAAAABAhEDEiExBEFRMnETIoEUI0JhkfAFJTNisdHh/9oADAMBAAIRAxEAPwABxK23M5PMwbQmGho0Xk6X3OGhL+hMI+GwYGqK6oSpCYSUEgCQ0IL3wsyojWjdVYEPekrKlWFJwAQXQiwI+9nVQc4BQqO2CJR4a513aKNXgDMM7PoNF0PvnZBECBEQksHTbTNt02QcxlRNWty48AGYsbkhDqvJ0ct47DZuirmucyxHr9lz6q2kJsuGOIF5nmj/ANRAgqkbiHayYHyRaeIJNgLbRPyKukxWWuJrDLAVSyqZIcYA/LJptaRt5JHEDxbeazkq3QmWGGqRC3WxGU30SVCuNL/nVbxplTOqsVj4xG+yWrUPeGZykb69klQxIGsAiyZYPCSbE/RZuXzKgTsV/ppMOsbx16KnxeGvcRCuHuGYSjVgHC/OJXNknolsGm0VPCGHMXHkmalNhJJb9U1/TANIakKtEgwL8hdX084zbcgeyoI4tGgAtsL+uqg7Eeu1/osdhqjtNBqd/TVLu8Nr99NuQ0Xb8q4QWSZiNhr8/JRqEn8HLRaJAEwbi3IwbkehFlEOgR1kdLc+abyJILCBg6qQdHJBD7KTBNxPWx+yxlMmwjiObvksUCw/qH55LFF/kMefVlQbKnlRBSXqaijTHQimssyAINR4SbYEveSpPfZLGsAhF5cbJOVCCPqRuosDn2CYw/D93J+mGjSyKbGkRwuHawXuVutiULFVwNFXVqydpDLHDPD3gE32VjVqGSNxz1VRwnCy4OfYBXuKaCZkEj5jYrPI9ilwKtnbTlyQatLMLqdKqQTGiJUZaQf4WXqRJTOBY5TFafhBCsazJGirsTRLTI01so3hzwIO3FdB1P8AC1iRIkRZVz8XpI80y2rLPz6KtmhEcNUO2nMpx9cQICrcKetpKce6BHNZ1sSTw4aTIF0XF14EQq3Duh5jkiVK+aTHqsdoxCxWsbz1TtR0uA81XYl0QN/zRHY8uqwOVlzvHraGnRctgdllOsZJ1+UQli8NBBKLhsOXNvYfNdGLFGCpBqbZLGUqfu3ENyO1Dm/OQPsqT3bD/ntrBuukdhKZaGuGYTMEkadlmJ4fTIkBoMW5emg9Fdedh1ZQtbTA1c7k2wAJ3vP4EKoWTOVx7n9gj4nBupkZi2+nIxrFhKDTFyD6wnog+4jGnkwfMoRpOOsx2hNNpnZbqXN5tYykoxi9kAt7oiyxM5OoWLTWA3SjdZVrBVr8VyUQXO2XY5IpseqVRCUNWbBEbhCRcprDsa1LdgCocOm5TbGtZotVcRyUGPB1TpLgZP3xJWPKg4tbuhtDnnkEnLsAKpJMBO4ThwHiemKFJrL6lI8V4nkaSSAAoGkM4viVOl8WnJa4VXa4ZmuztJPcdCvMuK8ZdWf0ldN7G4yq95Y1pc2xmwDf3V5MMlDUy3HY7TI3YgodV8aFQxtF7dGk9kh7927T6FYKa7mbLBmItdRc4EWSLsTBki29iiMxrTsQr1J7WKxPFU9TAnnFvNK06oB8WqtsRVaRcqudSDu35osZLTwJgGnxOMckxSdaNUGowAOc10nkRBgJRmKcDc2P5ZZXaJew2/wuG23zTFWsI59kg+rLZEwCPmsFXRYsROvUhwMaT9E1grAO/wAj91WGqXG/krjAAMbmPkrggHsPRtmdBOo6BSqYmOo5hJhxqHw3HM6JzC4NjTJMn5eQW1bbDQB+OJj+UzhnzsfnCcDmgI9HGiNEpRaW5SK3H1xUyscTlZJbAG8T30CSGCGz/UFdDTfn8LxI0v8AY7JKvwgtMtcCJsD9ysGqHTZX0+HjWemiI/CGbX72KYOEqHWLdRfsUwyi+wc0/L1tqk4yXCY9L8Fb/R849VpWVRjJPiPoPusR8PJ+6HoKPD4VoTJcAtMbuk6jyTZexSRId9ZRY+UBxRKNBxUSYE61VCDzsmm4LmjU6TWqLYA8Lht3JuEDE4xrAVy/FfaeAWs13KcU26iUkW3FuOMp2Bly8+4pxN9VxkmJMBJ1a7nOLiTJQ124sChu+TaMaDYUNzDNpoTy6r1vgzmMosphwDwAXOFw+dDO1l5AF0ns5x7JFKp8J+F27f4U9VByht2CStHpX9UZhrsw5fwp/wBTe4hc6KTj13sVo1SySQfNeZDKc9nSvr04h2WEIYSlrlHkudZipKx2OjQrZfO6qwsucY2iwS6APUnoFWUq1eu7JhqNubgSe8CwHdG9n+B1MU/oD4nG4YP0t5uP7r0WpiaOCpQ0AAbbk8ydSVulBTWOC1Tf6L/YUq1PZfvg8d4vhK9In3zyCDEANEeipRxV2awz/L6L0LiRo8RqOfU/tMaLuvLoOkaAecpat7GtqMnCXa0OkmGgkbN576WWvVR6fpqx5WpTfZLj9Ccac7cVaRTcJc2s13ih0fAde6NiMCWNJLhMWXOYvD1KL7y17T8xNj6aK0OKNVjXDcacjoV5fU9HPFJNcMIuMlZlJ7Y1/N09hHCoYB8I1VVQwpBT2CxIYIjz+6FFCZfMxoaAABbYfNLux428+nmq57i4wI69O/VNYbh/6iT+clo/CGNMx1+h5nT7SiMxUFaoYJnIaJungqbhEKKl4GFpYsEKz4cTU8P5IVc3hcfC4g9U1RdUpXFo337WWGRtcouHJjx18krXzwbGNghOxd1L+v6rnXWTXKNWxJznn9SxPf1g6LFX2xeCaKmvVGgQhfRCFimW1I6L19TZnRKnh9ymW4hrVWY7iLQLGSqN3GZJQlJv5UOvB0+K4iAC4mAqU+0OY5WXP0XJ4/iT3kibclClisjPD8TtSt49N3kzRQ8ln7R8XLvA09/2XPZishbhdUYqKpF0kRhbAR8Phy8wASnm8FefhB7Qm2kBWsibprE4PLB/xO/JXWG9karxOndX/DvZjK3LUdmbyWMs8F3FaK32fNYuYM7alLpBNtjNwr3FBrrukcv9JjD4GjTs1onmLfRaxeHafhI7ALy861S1QMZ78Fa8N0DiB0DR8wJQeD4M1qrWMB8RsTsJ1M20k+RWuK0jThs3cL/8f9/ddl/064UAHViBJAAtoItfeQnPI+nwuf4nsghDU6Z12Gw9PC0crBAaPM8yeq4DjGJ/qqjmlxDG6ganoO66b2rxZJbRafE7XoFQY3GYbDAZoDo7knSYXZi/lvTqfObItl4XkmOKXXdQsUNorkHh+CuqMdOaYIa3SNIEi/ObruPZ7DOoYdoqES0egGl4Gw5LkOF8caTLRmkwBz7W+v8AK7LiVSW5JiQZ5xGg+XqvO6bDLL1UYzf9zftye5/EoR6Pp1jgkl/k5H/qBgGVKRrtDfCDJ5zt6j6rzzgx/t36keq7L2+xuSiKQdPS+gED6n0C4/CYd5pHKBDB4nSGgG7iJMeLW2tl6OXqPtTlJem6X0Pn8eOSW63e50OCpDLJHqo0MEHE8tkLhnE21g6mwBoY21QlxNSSBZtsus/ZPYF1yL/wsJwqkzSUNIOrgnU4yjTlN1lOtzt+fVXgZLR+fNL4nBNcORWbg4+kVCja/wAtOqMyudtQl3Yd9PaR2U6dedklkvZgW+Eqlwubqwy2g77qjo1RHVWmFr2M6ff8+iJwVFIo+I0HNdEnz0KXFHqFbcRoudDmnS8Hn+y5biGP91ch0yGwRAJIJJHMbLj+DqdQNrLM0SsVQePVN3AdOSxP7LPwFogzEWklVmMxjnGxst1EFzV7KjFGYF9TwxuUiWlWDmITqa0TKTK11NRbQJMALpeFcFFY2m2vJdfw/wBlWtAmFTypFWedYPgtRzgMhI+S6uj7DNe2bt6Lu8NhGsEABbICxlml2FqOQ4d7J06Jkkkq8bh2jRo9FYHKCpms3QBc7uXLJsrQxx0C23BuPxFPvcYtdCDXHWyFBCFKfDWzcyh4ioylJP8AjJPkmX09yVU8fj3NTKBmLTdUogc2cS6tWk/E9zd4AAMNbI0G57FewYTLhsM0H/Ft+piSfUleCYXEup1N52IPO2o7lep4fiwr02MDw4lrSRNwCdXAbWE/wufNBy6jG5+lbv2W50ZXHF0rcfU9v1KnH8TLfeV3nxu0GvRo9fuvN8bjXVXuJ8wRzsCdtJIPVdX7dFwaHt+AEg7TAkSN7gm64Ki3McvOTEZotJiSIt65V345/aJy6iXfj8kuEdXT9I+jxRjL1Pd/U6j2VxBFZr9PENWkggEtEuaSZzQJiRPkvT8ZxU+7NUmC4ADxSYiYFo5X67Ly/wBn3saPEQBZ9s1nCP8AEQdJEiSJOxU+Me0JfYuMbNkmB5mT3PNbZcWjC3H1z29o/wDTyOpyz6jqFF+mJLjWPNao5zrtaM7uws0HpMfNVjmZmtc4uJIDg0k5fEAZy6Sb/wDyE7gCH0XsaQ59YxIuQSQ1oEXtqeV1B5DnuyDwWDB/4tED5Aeq5IfdR0RVUdDls2dH7O0xFoT1YZHzt9FU8BeWnlt9F0r6Ye385LncrMA+AqDn+yZqQqnDtIOUqya8HTVVCSaKsOSPwJPEYQHS3bfyTHvCLEefJDfA/dE4KQFdJYfE091a4KoA0Cbkz9gPr6rKmUgJY4ctvEj5qN4+w6oPxSgXAOa8sc2b7X2cNxK4ziOPqAEYikwtbMOB1NgMh23XcVXB1Gpm0yPB6DKbry7E0xky0qgcLlzHDK8nWQDLXeRnorw4lJt/v6FoiXMdcF9+bQT6g3WKqzLF2/D/ADA6JzUMhHcFlKgXGAJUEg8PRDjBtOis8H7M1XugiANzorngHs7Bz1Y5gLrqQAPMBJyfYaKjhHAHYcfEIOsK2qjlZY6pJmVqpVnULNRvdibNChP+XlCn/RM1k+ajTxOyhWxQ5p7CJmgwagSoy0aABV1fGjol6tWofhaT+dVLkkKyyq1wLqvxHERzSho1XnKYZzJufQLbuFt3c489FS34QAavEJ0+aquK8WDGGRmt6EEH5iR5qzrUKTQbet1QccwoNHOBEujyg3Pmrit1Ywvs9w6ljCTVYWk7sMXtqLgb3hA4hwepga5q0Hl7ADm0DgHatcBYjS/ySfs3xc4WpJ+EkTHKbrseKYimMO+p7xs1Gui40MgmFr1OfHJrHpq9vc5ovLjnqW6OF9qPaNtWiKYa4E/FPTkRz+y5TBHM6Ofb1uQralTFYkAeL9O0d9vOyWOAcPAAQQS4yHZotqNIVwUccdB7+XrH1DUpPhcHScSwOVrXOJOaXXnK3N+ky6Ij5dFQ4nDOqSGSTtYmew16+akzHuqEMe6o/Lo08rSSTZo0klHqB7CAPDIN2uadyD8JMeaygpx9b3OFwxw9F+7A8MZUoNcMsOJ+MBwc3YhptAIkGdZVlhWEMa7a46SDcd4IVdUOWwLr8zM90zhG3PNxl3XnPXrr1TyLUr7mc6Z0OCMwRsuo4c2Ra5lsfQg/I+S5bh8CJgDWT+6uMFxVjPEDaQDvHcLyZqerZGSRdOoZ+YPNLtABILrgxY6Fboe0LAxxDQ5xNiHWbyJBuQvOjxeq2sSXGXOJdO82/aOy0x4Zz3WzK02ekZsv+U2nVa/qQQd4239FxI9oiWmnmgSCCAHQdxB26gjrKDiccHkRUdTfs4FwpnvAlh9R2WsMOROg0vg7YY0DQwfzRDbxxoNyJ62XD43idVzQzEFzo+GoCC4jaXaVG+fmkBi3CwcS3bMAR6OmFqunl5HpPSuJ8YotwtYOlrnNLQBZxJ/TPS68zxDgTAM8ibTPOdCiO4jULMhd4f0wIHYaA9knK2xYvhlHRYPhcsaQKzratdTa09muEx1OutpWJ7D1MrGtzRAEiN4vPWZWLN53ZHxEDyCdQVf8G4eXQ6RlGw1Pcqn4dh2veGucQCdgu44YKbRlYQQN+aqUtIxoWFwsGMjRY/Dg7n1RGcOpgTnMjb/ahNk72C9+TsO4sgVa0aoOJL2mbFvSx9EvVD3EQCAdzYI1ITZmJxgnX+Vqkx7yJBa3numqGGa0zEmLki/lKLVMjzRpb5Az3LGN8Lb8zc+R2QXVyfRbEmxSj+IU2ky5p6DxGTyiVpFeClFvgNQZIJO/2Qa9UCRIUKvEHERSpugWlxDBvtrHkkaxqEycrb8i4xykx9EaR1RDEZjyHMpXieLyty5ZaW9zyjKiubGrnEdQD2sACkHVm+Jrml5gZb5QNZO87IumNJeTmCL23tB1B5IGIebtkiLQZtvEbJnG4NzDmBLgfl3j6pKpTuHOdczEGdOYnsrUbdlKMXHbkA2kRoSJOoOmnLspcPNc1w1oPiFg4gDLzzOsO6M7BnwhxPiG0SDex5WupswIbZznOjYkn/Wy11eStSSphCyTpPdWOGwRN4AHIfZRwOHv+eV10dOgAy+4uP2WEpmLdnM8QweUiEXD4fkrHiLJbMGx0WYWnZZ67RNgXUrObzBHqluHPIB+fXmCrllFIYihlqHYG/7qdQgmFMO6H5Kp9pMLcVGthp8JPXryV17u3JZj2/8A53m1rwRYjcefNTCenIn5Ki6ZxtJ0GUY1ZEckF0TaY6rYXc0nuakw8xEmOWy0tLaQGFEpHKM510b3/Ueg+sdUIrTTJbOkgeU3TA7XD0BlGY3i9z8+q2j08GIGZ+UxMATE3HyhYvNoxoY4Bwh73S6Ws3MQT0ErsKNCmxuVggdIWqOGyMAGg3Jv3UveBv1XTJtlNhAIF/TRLvxWbwtHd238oTwajpd8HLn/AAiPYP8AEDpE/us4qT3EY2iBf4jz/ZbNTmoCoYgW/Nlto/N1oq7CIvlbdYJfEOjslqlYcyhoBis8ERsQQRtfokKdamwQ1obvAgfIINbHR3SrMNVqfC3pLjA/dTqXAWyVfGkmJj86JatjTGvmrGnwWBNR0/8AEQJ6FFo8IpgXbM8yShahbnP/ANWYi5mwgEzHZKGm8unI4dwR9V2LqTWiAPQadoVdjMSANIVaX3Gc3Xa7TQ9ULiGFDsjmMFOGBlhqW6utvJJVjRoGu+CPC0+I/RoVnjcMA0RpIHrbl+yIt2XCRymEwuaW1G52u1GhB2LXat3RcRgvE2Q6LjUEwDpO8WC6ShhQLxf5LWOozlMb/UKpTdC1OqEMBgSSI/P5VvWpRoiYOgm3UbX/ADVZvYkpcVh5YRF4P0slsAyQresySex+UlJYCnYELNPcQSk1LcSoWa4C4MeqshRBGwWYikS0jpH7KGwK2lSsmhhg5jmkTLSI0Bkc1rDCw5qwoU7TZRN+Bo8wxVENNpGxafiaRqOo6oKtuP0gyu9r2GZkFroBafhsQdreSqSvUi7SZsbW1paJTAwlNcKa3PmeYDb2uSSYaG9fpE7JIlNcIptNUF3ws8ZHOCA1vm4tHYlD4GeisoAiTMm6xHYRCxeZbMdjpGtkT+dkB1AE3Nthv59EQUy7qeU/NbZh3HYnrI59l13aAHUN+ekRb7XQC6OfmjVHZdb9tkIOB7XSoRMvBH5dLPqBt5t3+ai+reG3PIa/LRRZgnE+N2Uchf1OiTfgBbE4ok5WiSdAB+WRafCybvdb9I+5TlHDtZ8I77zHdGzERCVN7sKFsrGthoy+X1KnSNhf8N1KqwHVbfEWKoYGsZ0Q3gCIPVFcwpZ4G9uaqwA1nnoqPHAuIaLk/kq1xpy6am1kfhmAyDMRLz8hyUSlb0onkhg8EKbQBqBfrzW+I0v7biNWw7f/ABIOx6FOPaQszHTLtEn6Kl8pUdmJ0wCRAsboWNbJF9wmKVEjw7N6zbZDxx07hLJwElTJ4dlh6osHQ/nJawbE0VEhFfUZGiV4c22xuVY1D07pHh1QGQRudupWT5EOe7t+fRY+nH+1MAdkcs3SAqqI8Tu/1EpumxRxAAcHaTY/b7o9J0Ke1AcL7eQKwbr4Q6eUyCO1gR3dzXMLtvb3DNe+mQYeWkAGIdlPwjk69tjprE8UQu/A/u0bLgxRJWyolbIoiSmuGwHGo+cjMpImMxmWt+U9mlKFWeCoNfUZSJ/tMzVKpHJozVSP/VuUdhzVdhneCuNQZBuD0NwsSHDeM0n02ufZxmQG2FyAB2EBaXmuEkzHQd6akDqNggOqk8t/yyjiKkbwl6VMvMmQOe57cvNbskkasGBc7IjMIXXccs6hup9QiNphg8I89yspklJq+QJNo5RAgR+XUvdkzAn/AEoEjQmL/m6I+oOfZCdDIPbcTHqouI7LK0dfX9kN1v8AXmkBKobRIKHSJA2/0pPeIFo9VA1BpKaQjTqvqkqleLfQfJHxVQNExf8AmyzhmCId7x/xbD9P8pPd0gF62DIb7xzTzi2iZo1CRqncQA4EFVfDxBLY0MeShR0SAeyKJpxZHBtshq3yMA5s7dJ+foksVsOsdVZ1KZIjRIVaEOEX7qJ3QmM4dpEI/ZQY7mitpnzVsBauFV8ObJf/AMnfVWtalOpVdgWw945Ge83WUvUie5YwPkidFGmwIhbpCTKE8UPDYaX9CpAiJ7WU8S2x56R3WUaUNJOlhHef2WfLoRx3tu1r3uaB4qTG1N7teYePIlh/+lxpXde1VANrh+UgOa6i6dD7ym4MIPQ69hzXCr0MSqKN48ESolTKiVqiiBTOHq5KVQjV+Wn/AOs53/NtMdiUs5QJVgMUce9oAa6AOg3vyW0pKxOkB7u2g0mXmeQ2/lMOcJUH0gtMfA5rhWxzmqjybKAcd9FB7gbaJfFVA0aoAcqNCDmA10S1N9SpZotzNh/KYw+Fi7jmPLb0StPgRBuIJPhBPYLQp1XH4Y7kfZP0iYtYLecp0xiZwL7S8DnA/lKV6eS/vPUKwxeLhpsqrB0XVSHkHKNBzKUkl7gx7CYUEhzzmOotp1hWAZz1UGtjuse4dVUUooZmQGVXinFRwHQp5oM9EtWHj6kKZ9mJjjAAAhOqIxIAuEAhMZseLVV+OZlIJO6sA6BdVnEqgcWwTr+QonwJjDHyRKfaJ3STBommPjVVuAGqYN0gxgNXWPDt5wU3iRul8EyXE+Sylu0IbZQcNw75IuaTexGqmxpW3wbnZEvlQwQbmudEcNAZ3dPp/tBbWa6zDPZVvGcc5v8AbAgOp1iXfpyMJ9Zj1UxV8csqKOG4jxf+/Wtno1HeJjpgxYEfpcIsR9FT4yi0GWOzMOk/EP8AxcOY56FaehELuiqVGxGFAhEUHLRACcoEIpCG4K0MgsW4WJge/u+32QG6FYsXIzmFMafAe/3SvDxNS940m6xYsJepCZcVDr5/RDp/ZaWLRgTqaIVU2WLElyUVPE3fUK9weg7LFiF6hIiDqsp6raxN8gTZokqf/dPb7raxEuwMcmygFixJgAOhVYf+4FixZdvqSWtLRRrrFi37FAK2noo8N37lYsWX4kT3LF5shNHhf/xP0WLFOUpHGey9U++bc68zzTPG6hL8TJJ/su3O7mA/JaWJYv6zOiPc4Z6GVixdyAiVErFitDBlQcsWKkI0sWLFQz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UFhUWGBUVGBgYFxYYGBgaFRYXFxcYFxcYHSggGBwlHBcVITEhJykrLi4uFx8zODMsNygtLiwBCgoKDg0OGxAQGywkHyQuLCwsLCwsLCwsLCwsLCwsLCwsLCwsLCwsLCwsLCwsLCwsLCwsLCwsLCwsLCwsLCwsLP/AABEIAMIBAwMBIgACEQEDEQH/xAAbAAACAgMBAAAAAAAAAAAAAAADBAIFAAEGB//EADkQAAEDAgQEAwcDBAEFAQAAAAEAAhEDIQQSMUEFUWFxIoGRBhMyobHB8FLR4RQjQvFyBzNigpIk/8QAGgEAAwEBAQEAAAAAAAAAAAAAAAECAwQFBv/EADARAAICAQMDAgMGBwAAAAAAAAABAhEDEiExBEFRMnETIoEUI0JhkfAFJTNisdHh/9oADAMBAAIRAxEAPwABxK23M5PMwbQmGho0Xk6X3OGhL+hMI+GwYGqK6oSpCYSUEgCQ0IL3wsyojWjdVYEPekrKlWFJwAQXQiwI+9nVQc4BQqO2CJR4a513aKNXgDMM7PoNF0PvnZBECBEQksHTbTNt02QcxlRNWty48AGYsbkhDqvJ0ct47DZuirmucyxHr9lz6q2kJsuGOIF5nmj/ANRAgqkbiHayYHyRaeIJNgLbRPyKukxWWuJrDLAVSyqZIcYA/LJptaRt5JHEDxbeazkq3QmWGGqRC3WxGU30SVCuNL/nVbxplTOqsVj4xG+yWrUPeGZykb69klQxIGsAiyZYPCSbE/RZuXzKgTsV/ppMOsbx16KnxeGvcRCuHuGYSjVgHC/OJXNknolsGm0VPCGHMXHkmalNhJJb9U1/TANIakKtEgwL8hdX084zbcgeyoI4tGgAtsL+uqg7Eeu1/osdhqjtNBqd/TVLu8Nr99NuQ0Xb8q4QWSZiNhr8/JRqEn8HLRaJAEwbi3IwbkehFlEOgR1kdLc+abyJILCBg6qQdHJBD7KTBNxPWx+yxlMmwjiObvksUCw/qH55LFF/kMefVlQbKnlRBSXqaijTHQimssyAINR4SbYEveSpPfZLGsAhF5cbJOVCCPqRuosDn2CYw/D93J+mGjSyKbGkRwuHawXuVutiULFVwNFXVqydpDLHDPD3gE32VjVqGSNxz1VRwnCy4OfYBXuKaCZkEj5jYrPI9ilwKtnbTlyQatLMLqdKqQTGiJUZaQf4WXqRJTOBY5TFafhBCsazJGirsTRLTI01so3hzwIO3FdB1P8AC1iRIkRZVz8XpI80y2rLPz6KtmhEcNUO2nMpx9cQICrcKetpKce6BHNZ1sSTw4aTIF0XF14EQq3Duh5jkiVK+aTHqsdoxCxWsbz1TtR0uA81XYl0QN/zRHY8uqwOVlzvHraGnRctgdllOsZJ1+UQli8NBBKLhsOXNvYfNdGLFGCpBqbZLGUqfu3ENyO1Dm/OQPsqT3bD/ntrBuukdhKZaGuGYTMEkadlmJ4fTIkBoMW5emg9Fdedh1ZQtbTA1c7k2wAJ3vP4EKoWTOVx7n9gj4nBupkZi2+nIxrFhKDTFyD6wnog+4jGnkwfMoRpOOsx2hNNpnZbqXN5tYykoxi9kAt7oiyxM5OoWLTWA3SjdZVrBVr8VyUQXO2XY5IpseqVRCUNWbBEbhCRcprDsa1LdgCocOm5TbGtZotVcRyUGPB1TpLgZP3xJWPKg4tbuhtDnnkEnLsAKpJMBO4ThwHiemKFJrL6lI8V4nkaSSAAoGkM4viVOl8WnJa4VXa4ZmuztJPcdCvMuK8ZdWf0ldN7G4yq95Y1pc2xmwDf3V5MMlDUy3HY7TI3YgodV8aFQxtF7dGk9kh7927T6FYKa7mbLBmItdRc4EWSLsTBki29iiMxrTsQr1J7WKxPFU9TAnnFvNK06oB8WqtsRVaRcqudSDu35osZLTwJgGnxOMckxSdaNUGowAOc10nkRBgJRmKcDc2P5ZZXaJew2/wuG23zTFWsI59kg+rLZEwCPmsFXRYsROvUhwMaT9E1grAO/wAj91WGqXG/krjAAMbmPkrggHsPRtmdBOo6BSqYmOo5hJhxqHw3HM6JzC4NjTJMn5eQW1bbDQB+OJj+UzhnzsfnCcDmgI9HGiNEpRaW5SK3H1xUyscTlZJbAG8T30CSGCGz/UFdDTfn8LxI0v8AY7JKvwgtMtcCJsD9ysGqHTZX0+HjWemiI/CGbX72KYOEqHWLdRfsUwyi+wc0/L1tqk4yXCY9L8Fb/R849VpWVRjJPiPoPusR8PJ+6HoKPD4VoTJcAtMbuk6jyTZexSRId9ZRY+UBxRKNBxUSYE61VCDzsmm4LmjU6TWqLYA8Lht3JuEDE4xrAVy/FfaeAWs13KcU26iUkW3FuOMp2Bly8+4pxN9VxkmJMBJ1a7nOLiTJQ124sChu+TaMaDYUNzDNpoTy6r1vgzmMosphwDwAXOFw+dDO1l5AF0ns5x7JFKp8J+F27f4U9VByht2CStHpX9UZhrsw5fwp/wBTe4hc6KTj13sVo1SySQfNeZDKc9nSvr04h2WEIYSlrlHkudZipKx2OjQrZfO6qwsucY2iwS6APUnoFWUq1eu7JhqNubgSe8CwHdG9n+B1MU/oD4nG4YP0t5uP7r0WpiaOCpQ0AAbbk8ydSVulBTWOC1Tf6L/YUq1PZfvg8d4vhK9In3zyCDEANEeipRxV2awz/L6L0LiRo8RqOfU/tMaLuvLoOkaAecpat7GtqMnCXa0OkmGgkbN576WWvVR6fpqx5WpTfZLj9Ccac7cVaRTcJc2s13ih0fAde6NiMCWNJLhMWXOYvD1KL7y17T8xNj6aK0OKNVjXDcacjoV5fU9HPFJNcMIuMlZlJ7Y1/N09hHCoYB8I1VVQwpBT2CxIYIjz+6FFCZfMxoaAABbYfNLux428+nmq57i4wI69O/VNYbh/6iT+clo/CGNMx1+h5nT7SiMxUFaoYJnIaJungqbhEKKl4GFpYsEKz4cTU8P5IVc3hcfC4g9U1RdUpXFo337WWGRtcouHJjx18krXzwbGNghOxd1L+v6rnXWTXKNWxJznn9SxPf1g6LFX2xeCaKmvVGgQhfRCFimW1I6L19TZnRKnh9ymW4hrVWY7iLQLGSqN3GZJQlJv5UOvB0+K4iAC4mAqU+0OY5WXP0XJ4/iT3kibclClisjPD8TtSt49N3kzRQ8ln7R8XLvA09/2XPZishbhdUYqKpF0kRhbAR8Phy8wASnm8FefhB7Qm2kBWsibprE4PLB/xO/JXWG9karxOndX/DvZjK3LUdmbyWMs8F3FaK32fNYuYM7alLpBNtjNwr3FBrrukcv9JjD4GjTs1onmLfRaxeHafhI7ALy861S1QMZ78Fa8N0DiB0DR8wJQeD4M1qrWMB8RsTsJ1M20k+RWuK0jThs3cL/8f9/ddl/064UAHViBJAAtoItfeQnPI+nwuf4nsghDU6Z12Gw9PC0crBAaPM8yeq4DjGJ/qqjmlxDG6ganoO66b2rxZJbRafE7XoFQY3GYbDAZoDo7knSYXZi/lvTqfObItl4XkmOKXXdQsUNorkHh+CuqMdOaYIa3SNIEi/ObruPZ7DOoYdoqES0egGl4Gw5LkOF8caTLRmkwBz7W+v8AK7LiVSW5JiQZ5xGg+XqvO6bDLL1UYzf9zftye5/EoR6Pp1jgkl/k5H/qBgGVKRrtDfCDJ5zt6j6rzzgx/t36keq7L2+xuSiKQdPS+gED6n0C4/CYd5pHKBDB4nSGgG7iJMeLW2tl6OXqPtTlJem6X0Pn8eOSW63e50OCpDLJHqo0MEHE8tkLhnE21g6mwBoY21QlxNSSBZtsus/ZPYF1yL/wsJwqkzSUNIOrgnU4yjTlN1lOtzt+fVXgZLR+fNL4nBNcORWbg4+kVCja/wAtOqMyudtQl3Yd9PaR2U6dedklkvZgW+Eqlwubqwy2g77qjo1RHVWmFr2M6ff8+iJwVFIo+I0HNdEnz0KXFHqFbcRoudDmnS8Hn+y5biGP91ch0yGwRAJIJJHMbLj+DqdQNrLM0SsVQePVN3AdOSxP7LPwFogzEWklVmMxjnGxst1EFzV7KjFGYF9TwxuUiWlWDmITqa0TKTK11NRbQJMALpeFcFFY2m2vJdfw/wBlWtAmFTypFWedYPgtRzgMhI+S6uj7DNe2bt6Lu8NhGsEABbICxlml2FqOQ4d7J06Jkkkq8bh2jRo9FYHKCpms3QBc7uXLJsrQxx0C23BuPxFPvcYtdCDXHWyFBCFKfDWzcyh4ioylJP8AjJPkmX09yVU8fj3NTKBmLTdUogc2cS6tWk/E9zd4AAMNbI0G57FewYTLhsM0H/Ft+piSfUleCYXEup1N52IPO2o7lep4fiwr02MDw4lrSRNwCdXAbWE/wufNBy6jG5+lbv2W50ZXHF0rcfU9v1KnH8TLfeV3nxu0GvRo9fuvN8bjXVXuJ8wRzsCdtJIPVdX7dFwaHt+AEg7TAkSN7gm64Ki3McvOTEZotJiSIt65V345/aJy6iXfj8kuEdXT9I+jxRjL1Pd/U6j2VxBFZr9PENWkggEtEuaSZzQJiRPkvT8ZxU+7NUmC4ADxSYiYFo5X67Ly/wBn3saPEQBZ9s1nCP8AEQdJEiSJOxU+Me0JfYuMbNkmB5mT3PNbZcWjC3H1z29o/wDTyOpyz6jqFF+mJLjWPNao5zrtaM7uws0HpMfNVjmZmtc4uJIDg0k5fEAZy6Sb/wDyE7gCH0XsaQ59YxIuQSQ1oEXtqeV1B5DnuyDwWDB/4tED5Aeq5IfdR0RVUdDls2dH7O0xFoT1YZHzt9FU8BeWnlt9F0r6Ye385LncrMA+AqDn+yZqQqnDtIOUqya8HTVVCSaKsOSPwJPEYQHS3bfyTHvCLEefJDfA/dE4KQFdJYfE091a4KoA0Cbkz9gPr6rKmUgJY4ctvEj5qN4+w6oPxSgXAOa8sc2b7X2cNxK4ziOPqAEYikwtbMOB1NgMh23XcVXB1Gpm0yPB6DKbry7E0xky0qgcLlzHDK8nWQDLXeRnorw4lJt/v6FoiXMdcF9+bQT6g3WKqzLF2/D/ADA6JzUMhHcFlKgXGAJUEg8PRDjBtOis8H7M1XugiANzorngHs7Bz1Y5gLrqQAPMBJyfYaKjhHAHYcfEIOsK2qjlZY6pJmVqpVnULNRvdibNChP+XlCn/RM1k+ajTxOyhWxQ5p7CJmgwagSoy0aABV1fGjol6tWofhaT+dVLkkKyyq1wLqvxHERzSho1XnKYZzJufQLbuFt3c489FS34QAavEJ0+aquK8WDGGRmt6EEH5iR5qzrUKTQbet1QccwoNHOBEujyg3Pmrit1Ywvs9w6ljCTVYWk7sMXtqLgb3hA4hwepga5q0Hl7ADm0DgHatcBYjS/ySfs3xc4WpJ+EkTHKbrseKYimMO+p7xs1Gui40MgmFr1OfHJrHpq9vc5ovLjnqW6OF9qPaNtWiKYa4E/FPTkRz+y5TBHM6Ofb1uQralTFYkAeL9O0d9vOyWOAcPAAQQS4yHZotqNIVwUccdB7+XrH1DUpPhcHScSwOVrXOJOaXXnK3N+ky6Ij5dFQ4nDOqSGSTtYmew16+akzHuqEMe6o/Lo08rSSTZo0klHqB7CAPDIN2uadyD8JMeaygpx9b3OFwxw9F+7A8MZUoNcMsOJ+MBwc3YhptAIkGdZVlhWEMa7a46SDcd4IVdUOWwLr8zM90zhG3PNxl3XnPXrr1TyLUr7mc6Z0OCMwRsuo4c2Ra5lsfQg/I+S5bh8CJgDWT+6uMFxVjPEDaQDvHcLyZqerZGSRdOoZ+YPNLtABILrgxY6Fboe0LAxxDQ5xNiHWbyJBuQvOjxeq2sSXGXOJdO82/aOy0x4Zz3WzK02ekZsv+U2nVa/qQQd4239FxI9oiWmnmgSCCAHQdxB26gjrKDiccHkRUdTfs4FwpnvAlh9R2WsMOROg0vg7YY0DQwfzRDbxxoNyJ62XD43idVzQzEFzo+GoCC4jaXaVG+fmkBi3CwcS3bMAR6OmFqunl5HpPSuJ8YotwtYOlrnNLQBZxJ/TPS68zxDgTAM8ibTPOdCiO4jULMhd4f0wIHYaA9knK2xYvhlHRYPhcsaQKzratdTa09muEx1OutpWJ7D1MrGtzRAEiN4vPWZWLN53ZHxEDyCdQVf8G4eXQ6RlGw1Pcqn4dh2veGucQCdgu44YKbRlYQQN+aqUtIxoWFwsGMjRY/Dg7n1RGcOpgTnMjb/ahNk72C9+TsO4sgVa0aoOJL2mbFvSx9EvVD3EQCAdzYI1ITZmJxgnX+Vqkx7yJBa3numqGGa0zEmLki/lKLVMjzRpb5Az3LGN8Lb8zc+R2QXVyfRbEmxSj+IU2ky5p6DxGTyiVpFeClFvgNQZIJO/2Qa9UCRIUKvEHERSpugWlxDBvtrHkkaxqEycrb8i4xykx9EaR1RDEZjyHMpXieLyty5ZaW9zyjKiubGrnEdQD2sACkHVm+Jrml5gZb5QNZO87IumNJeTmCL23tB1B5IGIebtkiLQZtvEbJnG4NzDmBLgfl3j6pKpTuHOdczEGdOYnsrUbdlKMXHbkA2kRoSJOoOmnLspcPNc1w1oPiFg4gDLzzOsO6M7BnwhxPiG0SDex5WupswIbZznOjYkn/Wy11eStSSphCyTpPdWOGwRN4AHIfZRwOHv+eV10dOgAy+4uP2WEpmLdnM8QweUiEXD4fkrHiLJbMGx0WYWnZZ67RNgXUrObzBHqluHPIB+fXmCrllFIYihlqHYG/7qdQgmFMO6H5Kp9pMLcVGthp8JPXryV17u3JZj2/8A53m1rwRYjcefNTCenIn5Ki6ZxtJ0GUY1ZEckF0TaY6rYXc0nuakw8xEmOWy0tLaQGFEpHKM510b3/Ueg+sdUIrTTJbOkgeU3TA7XD0BlGY3i9z8+q2j08GIGZ+UxMATE3HyhYvNoxoY4Bwh73S6Ws3MQT0ErsKNCmxuVggdIWqOGyMAGg3Jv3UveBv1XTJtlNhAIF/TRLvxWbwtHd238oTwajpd8HLn/AAiPYP8AEDpE/us4qT3EY2iBf4jz/ZbNTmoCoYgW/Nlto/N1oq7CIvlbdYJfEOjslqlYcyhoBis8ERsQQRtfokKdamwQ1obvAgfIINbHR3SrMNVqfC3pLjA/dTqXAWyVfGkmJj86JatjTGvmrGnwWBNR0/8AEQJ6FFo8IpgXbM8yShahbnP/ANWYi5mwgEzHZKGm8unI4dwR9V2LqTWiAPQadoVdjMSANIVaX3Gc3Xa7TQ9ULiGFDsjmMFOGBlhqW6utvJJVjRoGu+CPC0+I/RoVnjcMA0RpIHrbl+yIt2XCRymEwuaW1G52u1GhB2LXat3RcRgvE2Q6LjUEwDpO8WC6ShhQLxf5LWOozlMb/UKpTdC1OqEMBgSSI/P5VvWpRoiYOgm3UbX/ADVZvYkpcVh5YRF4P0slsAyQresySex+UlJYCnYELNPcQSk1LcSoWa4C4MeqshRBGwWYikS0jpH7KGwK2lSsmhhg5jmkTLSI0Bkc1rDCw5qwoU7TZRN+Bo8wxVENNpGxafiaRqOo6oKtuP0gyu9r2GZkFroBafhsQdreSqSvUi7SZsbW1paJTAwlNcKa3PmeYDb2uSSYaG9fpE7JIlNcIptNUF3ws8ZHOCA1vm4tHYlD4GeisoAiTMm6xHYRCxeZbMdjpGtkT+dkB1AE3Nthv59EQUy7qeU/NbZh3HYnrI59l13aAHUN+ekRb7XQC6OfmjVHZdb9tkIOB7XSoRMvBH5dLPqBt5t3+ai+reG3PIa/LRRZgnE+N2Uchf1OiTfgBbE4ok5WiSdAB+WRafCybvdb9I+5TlHDtZ8I77zHdGzERCVN7sKFsrGthoy+X1KnSNhf8N1KqwHVbfEWKoYGsZ0Q3gCIPVFcwpZ4G9uaqwA1nnoqPHAuIaLk/kq1xpy6am1kfhmAyDMRLz8hyUSlb0onkhg8EKbQBqBfrzW+I0v7biNWw7f/ABIOx6FOPaQszHTLtEn6Kl8pUdmJ0wCRAsboWNbJF9wmKVEjw7N6zbZDxx07hLJwElTJ4dlh6osHQ/nJawbE0VEhFfUZGiV4c22xuVY1D07pHh1QGQRudupWT5EOe7t+fRY+nH+1MAdkcs3SAqqI8Tu/1EpumxRxAAcHaTY/b7o9J0Ke1AcL7eQKwbr4Q6eUyCO1gR3dzXMLtvb3DNe+mQYeWkAGIdlPwjk69tjprE8UQu/A/u0bLgxRJWyolbIoiSmuGwHGo+cjMpImMxmWt+U9mlKFWeCoNfUZSJ/tMzVKpHJozVSP/VuUdhzVdhneCuNQZBuD0NwsSHDeM0n02ufZxmQG2FyAB2EBaXmuEkzHQd6akDqNggOqk8t/yyjiKkbwl6VMvMmQOe57cvNbskkasGBc7IjMIXXccs6hup9QiNphg8I89yspklJq+QJNo5RAgR+XUvdkzAn/AEoEjQmL/m6I+oOfZCdDIPbcTHqouI7LK0dfX9kN1v8AXmkBKobRIKHSJA2/0pPeIFo9VA1BpKaQjTqvqkqleLfQfJHxVQNExf8AmyzhmCId7x/xbD9P8pPd0gF62DIb7xzTzi2iZo1CRqncQA4EFVfDxBLY0MeShR0SAeyKJpxZHBtshq3yMA5s7dJ+foksVsOsdVZ1KZIjRIVaEOEX7qJ3QmM4dpEI/ZQY7mitpnzVsBauFV8ObJf/AMnfVWtalOpVdgWw945Ge83WUvUie5YwPkidFGmwIhbpCTKE8UPDYaX9CpAiJ7WU8S2x56R3WUaUNJOlhHef2WfLoRx3tu1r3uaB4qTG1N7teYePIlh/+lxpXde1VANrh+UgOa6i6dD7ym4MIPQ69hzXCr0MSqKN48ESolTKiVqiiBTOHq5KVQjV+Wn/AOs53/NtMdiUs5QJVgMUce9oAa6AOg3vyW0pKxOkB7u2g0mXmeQ2/lMOcJUH0gtMfA5rhWxzmqjybKAcd9FB7gbaJfFVA0aoAcqNCDmA10S1N9SpZotzNh/KYw+Fi7jmPLb0StPgRBuIJPhBPYLQp1XH4Y7kfZP0iYtYLecp0xiZwL7S8DnA/lKV6eS/vPUKwxeLhpsqrB0XVSHkHKNBzKUkl7gx7CYUEhzzmOotp1hWAZz1UGtjuse4dVUUooZmQGVXinFRwHQp5oM9EtWHj6kKZ9mJjjAAAhOqIxIAuEAhMZseLVV+OZlIJO6sA6BdVnEqgcWwTr+QonwJjDHyRKfaJ3STBommPjVVuAGqYN0gxgNXWPDt5wU3iRul8EyXE+Sylu0IbZQcNw75IuaTexGqmxpW3wbnZEvlQwQbmudEcNAZ3dPp/tBbWa6zDPZVvGcc5v8AbAgOp1iXfpyMJ9Zj1UxV8csqKOG4jxf+/Wtno1HeJjpgxYEfpcIsR9FT4yi0GWOzMOk/EP8AxcOY56FaehELuiqVGxGFAhEUHLRACcoEIpCG4K0MgsW4WJge/u+32QG6FYsXIzmFMafAe/3SvDxNS940m6xYsJepCZcVDr5/RDp/ZaWLRgTqaIVU2WLElyUVPE3fUK9weg7LFiF6hIiDqsp6raxN8gTZokqf/dPb7raxEuwMcmygFixJgAOhVYf+4FixZdvqSWtLRRrrFi37FAK2noo8N37lYsWX4kT3LF5shNHhf/xP0WLFOUpHGey9U++bc68zzTPG6hL8TJJ/su3O7mA/JaWJYv6zOiPc4Z6GVixdyAiVErFitDBlQcsWKkI0sWLFQz/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hQRERUUEhQVFRUVFRgYFRgXGBcYGBYYFhcXFRgXGBgYHCYeGBojGRQUHy8gIycpLCwsFx4xNTAqNSYrLCkBCQoKDgwOGg8PGiwkHyQsLCwsLCwsLCwsLCwsLCwsKSwsLCwsLCwsLCwsLCwsLCwsLCwpLCwsLCwsLCwsLCwsKf/AABEIAMIBAwMBIgACEQEDEQH/xAAbAAACAgMBAAAAAAAAAAAAAAADBAUGAAECB//EAD0QAAECBAUCAwYEBAYCAwAAAAECEQADITEEBRJBUSJhcYGRBhMyobHwQsHR4RRSYvEHFSMzcpJzghY0Y//EABoBAAMBAQEBAAAAAAAAAAAAAAECAwAEBQb/xAAxEQACAgEEAQMCBAQHAAAAAAAAAQIRIQMSMUFRBCIycZETgcHwBUJh8TNSYqGx0eH/2gAMAwEAAhEDEQA/ALDk4SJaS7AliKaqdrfOHcJrUxShwe4pEVOkhVSw34EP4bPZWHksJc2YtXxqcAJANhVzHyHpfXy1Zt6kkl4/6OPTaeCOznN9KmUbFrv6O9K/PaA4H2jNArqBYOLjv3iI9oNE1QIQGPlW7U8ohRg1JVqlmlylVzvQtW/yjuhFxbdkZTbZ6QJoVUGHMNiQKGPOcszrQtwogbg289+axa049JSFA34MdEZprPIUy0yFA7wYYloqmEzkA3h/F45wNMI5N8DriycmZhCM/FuIiPezDtDaMMsptBsF2AXihA/4tt4XXlkwmNjJphhLdi5CTcQDYwv/ABJENYXJVOxMNLyFrwHlGpkcccWvHBmkxKoydMG/y8CENTK8lanjcwmJteHSNoWnyktEnOuDLAKRimFYi8zn6naHJgDNA04QGL6WpFqpHfpvTnHbLkreESfe1i2SZZYRvAZKkl2ickYQJg6kEn7WR1tFQdJieGyLVVUMfw6UUiQ99RhAThgamESfRCl0LImAVgOIxeo0ENLki0aRISBDZbAROPeg2gknDpDMRDk3CiZSNf8AxlQAWFMID3LIKZ0kMDU1gCBWMne8KukBhEYvGzEKOpNHuIZTrNGboKMIsm+kbtUwZWHCS9TR68NHGHxQWaXNIZmqUHBZmuC4PnF4OL4MCEvv6iMiPOZJN1DzjUPvBgFhDSu/MZOkqI6TQb7RrD5lpfSEq2qx9Ir+NzhaCoLetkg73j5vR9JudyC0qsbzDAOKrCVDg/WImTrlylakhZcaSHLXp8n5pCGLzly3md/LwhrD5+yWLMRxttT1j1dPScFVidj+BxWuSBMS4Baz0ux3DXjuVgFD/YmAf0Ks/Y/rCmFzBJUyQak2apHnw0OImhy9rUH2DFGYtGWSUGUSvSFo+IPfuOYlsqnySLseDeKfLnszlnF+e/nG5+JcUNRU8xlKmOpUeg607AQxLxIZmig5fnK9IUFOxYvFiwOfJWADQw2/yFSJ1CgYFMmtARNBFDBJKhvA3ZGAYdyuG5qYBNW1hHCcZWsHekYybLaBHENQxrFYr+WEp0wvaFdcgYXEgtCK5Lw7JnvQwuUnW20RlFcoD4IufhjBcLJUS0Si8LWOsNh+qJd0GEfdY7hcPpEMiXBAikcqjsiFu3ZyEQOfP4jpS6QMS+IzfSALgmCCVRyYKAEjqrHKgD37RSKSALGaU/D6wb3qlCqrbRk+QOkNavrA0nqYCvP6Rms5CYogUasAnSeRDGhjyX2gCplTQ3qeGh6AI4zLE3S4ID0oR91hX3dQDMOk3AuTweDD83EEvprbn6+sczsNQ0d2Ozeu0SnHNx5BXgRXkmHeorvUxkcolkCikt3FYyE3an7oSl4PMcPnsxJdJ5v3jEzys6lOTuTvEfOlaGG5DmCCbTyjo2qrQ/RMZbMlguU78QzIzQOaJIYiodnPezGIWViGNOK9t4H78PU3u0CrA0WgplTAF6AFA3AYkjnT5mOlZbMmJ1IWlqg6tT9Jsadh6xBysegIZz61dqeTxM5DPWqQo0LzCfQB2pTa/Iibg8vkUJhMimkuZqEne529LRO5JhZcpypWtZFyC3gBEGjFFLXBPejbHvYx2MQ4KiQG8r7FvGJtMBOnQp26eWjhMpabdQvS8JoUGcMd+GdvUiGU41QckkWenILH8oGegkvhMWVJeoUm4MEkZop7xGS8yCkuAbVjpU0K3Y8tC4YbJ85o9II71iHmoISHY0uN4NhMaoBiIG1BvySspQEFCknaEZUwKBANYB/ENvAcWg2S/uE7RyZcJ4fFBQoaxpeOILGNTRmw88ND2UYUmpiKXjgohMWfCTAlAa8TSuZWHDZzPRpvCi1PaO8ZiOYi52YBMdVCMemDptC8udqPAG8BVjFKTqCTpG7RoYtKrUg2rwYcKwQReBpW1AwffiAAl2G8bmjTQVrWHRgqJwAJNSEn9I4wyAA9Hb6fWOVFLWZwQXNITEqaelwkGjvcQbpqzcDyZhc06bPap59ISxU/WQBq03qGduBx3hqRLShHS5IuTU7hmjqeywyuHHbx+6wHJtGFkYYuwsBd/hP9qxqctywIZn2c7ah4/lGKUoMLp3IFacjeBrxSWdg+wAqR2uR4w8ZJquACs2agKIUlTi9B+kZBlT17IR/7KBV59MZD1Hz/ALf+GPF5ijPU4+LjnwhkZJMCXI0jklo5wkgyke9VQ/gHfnwhabmC1fEonxiXubqHCBVhjJAusd2r84DKy8qcgu3hC5mF4dlEgXYXp93iyjQTj/LFM9RR7XDtTmGpeYnDgpYsQG22Y/T6wtNxRJqTegfbiC4jE+9SAoWsW+RO8ZgCSs01FquTbYBxasSuHxQQNPe96jd7xVC6FOLAw9h8ye9y48j5+MCWmmsAcfBYVZiaDdt6eNeNoZwOKRMQdZNyxBILeV/3ivHFpUQFVBLlvGrNaJMTEfABp2BS/wBmOeUBCZk9Ev8A0SVXLKPVwQCB5tCaM0UknWkpA5BHzMLSMXoAFy4Z7K2iSw2Zk0oAOauOISvJiUynN0zZR/oPy2+sPJxOoAhmtFdTh0KFGTq2TR6/WG1YxKQEpsRb9+YXbfASZw+OKFajteG8YsGtGNYr8jMg4S9/OGF4p6O0LwayRwiwhT8wTGzNKnNREbJmhqm3MKZhnspAOtVB4fS8PCE5L2psZXWCy5ckTFBQtFnUwZo83yP21wqCAVsCbtSL9hMaiajVLUlSeQXgLSlF+5UXlW1JI6XhAqpcwMYaWlnS8EM1oElTqrvFH4JhZuNLMGCTtCi5QL9PpBVhlsryjSp4FE1Nu0ZLyF2+QC8GT1BXlbzhfESVCiT6w1YuTVqk7QSYoDZyztv28oyiKRyZbL6ySRYbP+sNyuoj0Lc+Ygc2S41AMG8u/wDeBylMW8v0dvyvEsp5MhxbuzAvWtCPT7pAjLFFVrQFnBet/L5RqezUJJLHuWuCK+kCm4lIoSK7ORpqL0fVw/yjojTCE/igVFgwDOdR6iB4P3dmrChmAknp1OVGtWDFgXBsGeAe61tqLIJYGvXXfh/nDypSBQpFaJDORtRktu7P9IPL+huQktAIGq7VZRA9AloyFsRh5QURpFP/AM1H84yOlSdcmPDsbjzMWTsKJHAELu8amJ1VEcV3pGiklSGCI7QRc0inBpANUHE2kZis6M1wPvvBUzWY9y42D0hc0HIeNCWowotDsyYlXQAKGivl5iE8Zl5QotZ/LyP5QSXMA8rfrDqsWSDZmOw/EGLBuDf0gJ7TcEbh5+k/X9PWHJeZOa/f6whPksXZ+RHCF/tFHFNDUmWLDY2yDUEh/wBu9bwxJmJ1EaywBPJFeReITDzhV7wVEzyjncOSTRYpCxVlAmjdvtxaOlSyvUFFqhiOYr6sYEmhP5/vDMvHkP8Ae0K9Ngpk3lksyysrUDQBLcG5jrE5i24LWiFXmAI8YROJckA0q0X9P6f8aaiwxVkhjs2mTDol23IqSbMPMj1iImZOSpipyzl3cF94u3sN7JnEV4Ia+7kvQtQI23iRzrIyiaQvYFmtc89x9I+z9N6TRXs7JT1pLK4PLpuB003ETHs17UTcKsFCuxBsRwYJmmGAcxXXYvHH670kEjo0tTfye85ZnwxEoTEEDUWI4O4h0z9BB/tHm/8AhpjSpUyVQuykgndND8j8ovMnFoK2JPcG4bYfvHyM4rTm4v8AIZ4ZISMctZqABWp/KBS5a0kkhxyCGD8iCyZ4J2ax++YZmzCsaE7MKk1IrpHrC5eTVZzh8QCLHd3pvtzWCTlG9K8hi3gPsRwCUkJ3DPwSRsex3Fz8x47FgbUJNnBfYDY1AO8USNR1MnhmfahYNQ7eZfjxhFCSpQ6QE77vSw7RsYYqHUFXLJt59/nDQSXIoQpP0YUYs8TknP6AyIz5K3JDWdth41ZrwqtOogTBR+lI5YNsAKW55iQmKNik3KSSBezuLON9oGMMC523O3gCBUB7wkobeDUak4kGm7NUghzYM1+zVjsEVuCP+RqBUHZ7xHYvArSaGtWdj6bjf7EAVmU5OlKAkJ1Op3+oLXrFIz/zBTXY+rNUpLMad1j5CgjIyaiUT1qJVuX3jcHdLoWzw6bIKY4mJf8AKHZikkF/KF5CXNbbR0KVoexUhrx0lcSH8MlVy3jzCk3B6T8/KGs1nUlVX2gq5mk05pAsKoBVfD94Yl6SDrLVp+sI1QrArCdIb4uO0cTprGg9LRyoAbvGigtSo4hqGR0ib5vHMyW1Rf5eMaMaBhkjHUhfEMgAKZTGzkP8oSKHqL7t9Y2lKjYGMwNDGImhw23arRyvH1LC/nHCMOxqfIQ0rBlIBSn4nZqmkA1GsNMAOqYjWnSrp1FNWLFxwa92jjK5jmu/3+cS2Klpk4daa+8Wm/YizRFez8kqX4CPU/hz3SpGdbGz3n/ClCRKPP51txQCneIX/EnFJlzikfEwNP6yo1+X/YQz7F5kjDIUmcUhJNaijBt72YM7uLx5/wC1PtAjE4tcxOoJUqjtQJoGYWbSfuv0elpOPqXN8UcspKWjtXNiGdzWT3irKVFhzl1Jem/h9/rFbXSI/wASdIf0qwP4HM1SXWglKgzEeMeqYbMjOQNaUpm6EKU1W1JCkvX8QINeY8YWkqDC7xcPYLMkIUtE1XxMx1MX3bk2j5P1UIuO7s6tSOLPTcFJU7qUzNS555A5HlApWbEKWndKzqNQWNdywBgGBnAu6gkv/LqNWsHF22rEXjccETFhTEGoJHLXBPjT+0ed0mQ3VksUrPUKdMwAsWqzgAioY2HPYwSTi0KX0aWTyrpD2Iv2tFO/zIrVpkha1W6aU4KrANQdosKMjxBliZrQVtVAL0oQCTvTveGc8UgqTZLycVqLsbBwQoBVXDKdzfcNaG0zUmjklI2OkB7M3k5Lloq03Ofc0mI0KHKWfw2IcdvKB/56kuxZxSrVLHmu3pFFOLH3IspFQlKtRZqJY0d9+eeYLrEujkBmZTC5aiiW8W5EVzLMzK16lGiQ21CXdyLu3pExhsWm6RqOg2YkEkMKnl/OCqkZOxnWFlRAsAGckKPjuBEXPxKakkCrDgitR9GgGIzEgE0qKBrl7Kb6B2jmRgFqUJk4aE0LU6idz6bxHUp4XIHkZ/hkqqEljaMiSRiKCw7cfKMgrQlXK+xjwibI/lLx1h5mnZ45xiDLUQ+8dYOoa5No6OgsMZmsEWr8xC+KWUnu3yjuYFIPUGrA0z2USawEKAm4ZTam8YChcSasbUh3DQjOlgil4dPpjJ+TbAxvWziAJMGEompp4xngLOHaOkSirw52EMS5ILBI1E/dobVlawoBRo7OKgWD02qPURrML4MBLm5b08IeVLljSTVwKPWOZ6QlDAOxZXdtwQTG8TNSUJ0gANUWHBu71B+6QuOhTAUsRcVa3k+5PnG8PjS6NNwU02H3+sRSZp8niRwsok9NjsKEsHNfN/7RpKuQ0cZupfUVBk2DVD2b5xH5bjfdEgWJYvw/yiazHDzThyhKArUUrepUQAWAANQTUithFYxEkg2LPwQ3Yg2PYx6XoJrTW5O2OoqUaLdmXtZplhKXpYGv7geFK+tSXjXA7H9N4lMJk8lcpS5k5ev8CZcpSnPClqUkJpWj7ViHxGDCGGq4chrcWLWYx7fqdbXkt1UhNHT0447GUZwrSUliNuz+cCJcPEfpg8hfoI82fqJTjUzo/CUcxCpnMaCDS0GhF9+YFhKuqpiayNAM1FPxD6x52q9qNLwWnD5fOnEaQQmgMwvwOkebxdMH7LSAhImstQNSXPxGlgQz7QhicauUvQUskkKSpJNi4cpNCWOk22jcuao9NSxulgOo0fali47i8eTB28nF2PS50uWFJQkJAURRgKGhoQ9x6wzh8cXqTtawLiwetX2/aLmBi7kkkk2Au1qG4+kYMYCSWBZmNX2H4Ty7Ad4dc5DFk4opWohQ1AWJSKG7F+Xjo5NJv7qWCD/KnVbgXvzEBIxLqLUJJ2cX5Jc1h+RNUWZWxqAABQkeNXvDRSZS7N4zJgt/dvKKaOkUPPTsKXiMRgJ0p/hXt0ki3IfueYn5OJ1g6B4Uozbn8RvsaiFsVSW5UHIsPBj5+kZxXKFa7BZbk2ghS1FajsLB76RtU3hubiQWTUku43td7AUiPQFlDOEnYkvtdhtBkkgVJKmargchu3jGhSjfZkEVl7lzMAfZzTtGQH+LI4PzeMilL9tho8QVPJ7xLYGdpS1KikRJwzGCYfF6aEWizprA8lY9NxRJPPeI8rq5jlSyS8dCUd6QEqFSo517waTKJvQcmO5WGJ+AP4wNUovV4PIaJKRgfeE+7Apv37cG8PYPKJauqYTya2D7/TzEIZFMKZiks5UkjwNK9vGJbEkSq6uq1LWchze8Sk9uEK8CsuUmVNSdJZJ6wCRQ0ahexIaMxuMCVDSwYUbgvelaGF8VjAzhnPG328cEp0JNHNPmzfnC/UUEmZqBqBRm5Hb0gM9gAHJ+nJ+cdvQh2q7fdy0Fy4dWravel7RTgfjIrKl2ekWLKMsSVHSC5qln2dwPIctCxwSCaBtqHvvsTUxYMiypykrUShtbAaSQKs4NL7cRGeoLdimLxgQkJ1dZUnQh+rqsU7U3chhFKxeJUtKdRenlSlhvS+/rHo2dKwPSkpQtSFFaEIClKpWt9SaBwqhGwjzTMJgK1aQQnUSkG4B7WFG9I9P0E1CLxTfP9SsIo6nY8hAT4nfy3hCYuCBDwutFY79TWlJZKQikGwzaqgHtz6RxPKdVAw4q3zjUtRTYkHtGKTzEHP27SlZscw0tqGkXP2AwGueVEOJadXiTQD5n0ik4YNHpf+GEoNNV3SmtmqT5/vHneo4dEZ8FpxOXe/ksSQQSZZ3YbeYb0hPAqTpUhNrv41qdyFUiYmzbKFTwOQWI++0Q+eykyZoWmgmJejNqZiLb0+ceQ7VM5ZLs1iiUj+l7pZgb7WNLvC2HCpyyE2FVKskF+eajpq5MNScIVo1TGAYMj+YDb0277QVOOZkpolumgDdqUFN46U+0EWxcgyiyh/wWAWINQXG9bF47w2JOrRo1PYBy13cuNN/CHRmBTKIUlwRwQCWvUV29DAcFix7sBNr9I3/qNmO8bhpIIzMwk1gNUrsSapZg1vKkIZrImhIGpBA7kGt6NDM7HMXBZ6MwZPpcmIdUxSpgQClz8SuLufGKN1EzoOnHpSAHratH8D4xuZj031BLmrlzw8T+Ky7DoQkdKzpALhyCa+cBw0jD61FctLpTxcndrRNKVUGmV5c9zRVPAxkSy8zS/wAA8kiMh/f+/wC4KR4/OxD3vDuWZMrEOEpqIc9nfZdU9TqoBHpOCwkrDo0oADC8Wk0kOeeYT2SWSbAJPVyIbzLIpCQwuGdTw1i820zyU2XQjaInNJShq1G9gIipyaVC34NhKAlkFqV54bvEdiJqX0mz1MJme1iXgE9Rd4rGDsZRJDDzRLUFIJcGDrMycaI08liA553vv3iHQsxYP44EJVdRDFrkgbjeGkqM1QsMMgKD1a44PNI5mIdglqu3bsYH/E16XL/nB5kgygCpupIUliCCFfThrgiEzyLk4RlyzMSJgYLIs1Q7H84sUyQgtoACdJoGYGwavDRELnukFy70PDfvxxE3l+HM2W4AT1BSiWfvTdwSWs8Sk2wXeAIwg1ACwItVnfm9awzisOrV/tzVo0MlKWSFKN9ZSokp+KlLBxeGTICXAYjvdzu7Wag/aHMrxJ97LYsCSkVGybnxeJKTRk6IiVkExaQlY0ISCRLlAp5PWWqf1iDzP2bPvUIlSworDcMpnNSQKDc949FmkOdRfSL7Om9A9a70iPyhalLmrBLy0LAs4XM/00t3AB2uIaOtKM147Hg7kjyKYhjZu0BWiLh7X+x8zDELZ0lgSKsbdXc88kxVFSjHr6eutRWjoTQu8blpq5gokQ/g8nWpilNCxS5FXVop5vfiHu7oezWBwpmEJSkqJ2AJPkBHrHsDkqpMhWstrUFaRcU0gK4dz6iI/wBiPZL3JM2aKsyWNHLbjxY7XEXSYoJo4pp1ODtYahQV3I5EedqS3ulwc7dgkzUigDA0cNe9PJ4BNwiFS/d1depnNQoAMQDWrv6iOZmIAGrc1DAkJ/8Abwu37wbL/dzU9aiFoUDqDmjna7dJfxjh1YqrJ1miFy/CTAplHQGKlG5YByw4NPOF5yggOH3UQLJO6gLtfelbRO5mSD0AaSC6t2PhSzdhFZl4xK5hbpSC5J6nYbMwO3yhNOVJ2TktuBlONUpI6nl/zB1MXJY7Jq3qLwrNxytQTUqYApBGxd713g8zMQ2mUwAsWYGlXB3o/BhNSNAJbTVyQ1u7O0dCduzXZuZKnEFpiAAXZ2Zx2cQDLiUKWVELLMLsIVn5uySAaeD+T/nD+CylRlJX7wBaqlKoLzSNzwPJxupOndwSWLgWqTf9o2MSlBIcqfc1+UR07BzkVWkkf0l2EBkyZswgy0EgBiWo/id4fcuw2ywS8bKAreMiCXhZwNUn5RuJtZ4/5G3stEnBgOEgAgRDTVKVMKTSh84YnY9yF6mMQ+Z4qoUkwW32FtEPicv0kqU5YwnmmZuKXZjBMwx5O9N4XydY1KKgFBt4pFNI2CJK6+MEky9VIkMwQl7Nw3EIJHV0xdStDWEk4Ny320MKy8XBYi/hDOCwxbVQt8oaSithYnszVESlN2TcmJrwglp/mazbmlSeG+kAmmhezDzhlRdghRrtwbH84VmYRZWyEKPFIClfJk7GcMl68AV3FWp3iWwWIMs17pV6it7v3hOR7O4nTUBOx1KAIrRx5fKJLIvZhUxZM86UIZSgDVVHFe4icmvIGhqYQlVSCKEAMxPDCp7NzHJxumrMU6Sxd6W8ywpFhnTsOs0lAAAE0qKXofCm8I4kSmUfdAkC7G9GDk1pV2iDeDSSGcyxKylShpAI/CXoaFgBUt9PVn2YwDplqZitappuxSGAcWqQ48TEXmKkBaUIudIIBdyQOe5tF3ymUEBZUSdICE+AuPpCNvP2LwSpyTOMWhKz1AF61ZrEsxv5xAY/2Wwy3eShnppASaUuGr+njFjxKDcA+oLXv2/SOJywNACAyQylBvzpF444FKgr2CwqboUaCoXavB3hqf7ASihOkqSoMWBJSwLkFNzu9Wc05i0yMJrAWxCRanSWDJFC27+PhBJkjU+o1I6QRQ3BZja1X+UNub7Y2SK/hlAdDdP8wcB6i1e8IKws4kfCqjJOohvL8xE1MoCLhjUBxUtqetIWwqgZoIIIqSCSw2F9/nCStcCNCsvISoEzZj7lKbBhuVF/7w7PWiWjTLRoYMWLVYvW5cD+0HUssoK1AAUIGx5e9tjtELj5zrpRnoHVX6mjj9YO1VkzVLAXAZiFagwdioEOH2I4Zm2hbMsmROBYEK2Kek2JuA1gdoBJQqXNQpQoXSRuyuQBSpG0SOFmlJKelNaXLmwp/wATsaxGFJULdqmVLE+zc5HUkiakOwUWV5VYn7aIrEYtTkLBCgLKDHmrtHoalhnJrvWxFGZvDfaBTsplzEhSwklhq1cv+F+0WtIG1MouR5UZqipdEpqmlCTs3ETuMWuWWIHjcN2O0MZxlE2XWU2zptbdJiHlZg4IchRoRTxY6qNAi85FeMExh8YSHHFH9T4wwnE6UDbs9Dy8ReCZYuQ1S1vMR1NmsbV+XpD7u2NY0tbmhEZCRxCNzXeNQ34gCDMxSjG8aglLPGpk4B2hKfiyfKNTMERhUJTWsRswAHppDKpriEkLrDqwqzU5JUaxgwwFjXeO1TK32gacNNIdKS3Ih7wEkMHitFL9toDOx7lgHifyL2bSAJk46v6dvOJCbiJSUslCQx4Fdo55zSfkR12Q+UZWEBM1dSRqANg1n5eGsbnJUekOUqJSa7nYC0BmrSXS7AVHccQESQ4vpLgbW+xCN3lgsdmZqZjEgPWuo1qTXhn284YyvGkqUHfUKkHcEs1LV8YQwmEBYhLs9LD7o8S+CSEpoALO1qluHsDWF3JBvsYMkDpSl68lgXOkVoa+UbxEt0lQJVXgF1Es1NyzfYhuVhysaiUuCQxSSSQxfiw5jc8IlihJZ1DUXdyE0AoGNIVy8BYhk2A14yUDUJcmrjoS4ts8X3CD/SSeSVEO13Ir8xFW9lcPSdNSHISZSG3Up3b5esXH3SUIIfTpAApR6dJ4v8oRO2kUgvaJrmKYqKVaQwPHbzbmBy5omLDpcD4npXit4VxGLXq0oIJUr4GOmjsQL0o8NyUTJQSDW9QwOrcl9m+kdGHgxKomqSltSmKfhI6SQSFC1q3iNXNJcAhqPulj+EE1G4azGFMVjVAsXBtcfCDcVYk99/OIubmagkgUS9AQ5Oz0NS5hsPgZsazPMFbOlT9IFRWwH8xq3Z+YewSv4dGhWnUsOskBqj4fKKvhc2Jny0guCpwDQhID1ItuaQ5i886iST8JAcBVCaC1Ny17xuXkVS7G8UoKoFKS72rQeIdn3HaFpc9KQdLgkF1EuaA77bjisR68aVBJWSAUgA0AGkOwAuSGvzGYXGqCVDUAxJIIqXr5s/7Rm1dgZ1j0EpqVOP8AqKPvU7esS8lesILtrSD59jtvWIZM/UG6i5skEm+qgNWb6Q/KltL6gelbs1QkmxG1z6Rzzw8CkmEy/wCQUuo3fsIEpRLEMPIudrWjaVc6XApTnc/l4wFCwCAqr1JvbsbR0coNjEuYVG4JsH+FtyIh84yNCzYa+R9X38Ikf44XbkCoFI1LnqmrawAe3ESaaYcPBS8VMmyCUqHS/FD+hjqRj0kuF3Hn4DtF3n5eiaFWJ42bxit4v2TSC8vpPqI3GBHFrgU1pNQ9fCMhCdlyUqIM0uOI1Fa/0gshxiRCM/GuaQ+jKdZIBh3C+zyE1VWK74lMEUrEBIfkRFqxVYtmPyqUqgDRD4jIUv0mDDUh2ZOKIzW9ReLjkKgiRW52iFT7NkVBcRLSToRpuWaBqSUlUTSafAQ5lpp5eAgfuk1Lvx4wuMM4dRq9YIgBwH/tHLJeCTRpUpKQ5+3guGle83OhJqYNIypUxwCCBflokJeDCEsBpA9Yi9VLHYdrqwHvEpmUt6+vaJTCBLOX1EvuHAIHlv6RG4eWlQOoB3oXY+TXiSly9Q6SOlIcKBvVwCm9AINIyH8sUNKw5PVtyR2ERuaTglyLC3FTQjuKmC4AaCoKOl2I3A2fqtCOd6XTKS+pRbl1EgOT5q+UbngHJcfZjCkYWQkODMUVnTcgv+QArzEtmeSk/jUkJIJCmNewJrC+VSyMQlEsf7SQlPANNXD0SPWJTNZY0rC1JK6K1XOkFtLG0UUU39DreI0VQyhIUpSgVrVQkD4fRz39IEvOLK/HQMARpc0qWBoPCJROHDKoOQlj1f8Aa1r+EQmKy0KUCmjkgAihJFQw3Y7cxRPYQFc0xS2sSq5q7VO5NB5xH4zHEWJJa5FqMQALhu5MOzvZ2al+kHa+35+sS+WezsoICpg96uhLDpT2A384DmwU2VfK8JPmKExCCEAFlqISDTbZvCN4PLZ82ZMSCgKs5WQAE1uBVTn5xcMTMBIQD02SkBg48XesIy8Ar3hD6TTS773oB4QUndBoj8P7IFxrngCytKa2sCfrE3hMnkJBATr/AKll/UesFSXDLcqe1QGp1F/1gZV8i4FGHi3aAo+Q0kEUQEqQgBOnYBgxLnyiI95/qjW/WNJrVvwmHpigOqjEHz7/AN4r+Z4t1arkKt84nNUuBZeSwjBKUh9SQBcEl3BZ2+9oyVggn8ZLOLAbWgOGmEKNmUAflWGShi5q1dvWKQzgyF5uUsyguvBTTzg0iUyVElybs+1hC+MzCXJCipe3LuYp2ce3JIKZRodzFo6bbsZf0LDmftCjDkOxN2/WKjm3ttNmkt0h9ormJxCll1Fz4wLXHTHSSKrT8ji8yUS5JJjcIFQjIfZEbai0ZKf9SHcSaxkZHBLk5GLTTC+8ajImIOA0jvCB5iX4jUZBjyGPKAYjfxMDEZGRmFkz7P284PjVdSvCMjI82f8Ail18BHCfGIlMEenzjIyOlfI51wzcz8XhCOW//ck/+RMZGQI/P7hj8j0v2cUdeIL1Fu1EfqYYzz8J3KA/e8ZGR0+fr+p0zIpQ6D2SluzkvHWXywZUssHqfPqrGRkbW+Qv8v5Hc7/cbZk029I1NH+rN/4n6ExkZDfzL99CgMtU8xJ3DMd/iEOZ4omeh61T9RG4yKL4/mF/H7ELMWQssTf9YEhXUO5D943GQJfImBzegDfzD6RDZzQkCzCMjI5p/p+o2p0SODPXK/4iJSfQFqXtGRkb03y+wH2ebe10w+8NT6xXNo1GR68eC2nwcGOFxkZFCpxGRkZBCf/Z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upload.wikimedia.org/wikipedia/commons/9/9b/5804_-_Schynige_Platte_-_Coleopte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45" y="1295400"/>
            <a:ext cx="237606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pload.wikimedia.org/wikipedia/commons/thumb/6/66/Drawing-1.png/300px-Draw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15" y="1112421"/>
            <a:ext cx="3390770" cy="323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ncrypted-tbn2.gstatic.com/images?q=tbn:ANd9GcQ6IHZima3EYfTXdoE2rvJePQG15HBqu5jrdw7UK5zMvKCwD3QA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45" y="4343400"/>
            <a:ext cx="2910244" cy="19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data:image/jpeg;base64,/9j/4AAQSkZJRgABAQAAAQABAAD/2wCEAAkGBxQTEhQUEhQWFRQUFRQVFRQVFBUUFBQXFRQXFhQXFBQYHCggGBolHBQUITEhJSkrLi4uFx8zODMsNygtLisBCgoKDg0OGhAQGywmHyQsLCwsLCwsLCwsLCwsLCwsLCwsLCwsLCwsLCwsLCwsLCwsLCwsLCwsLCwsLCwsLCwsLP/AABEIAOEA4QMBIgACEQEDEQH/xAAcAAACAwEBAQEAAAAAAAAAAAACAwABBAYFBwj/xAA7EAABAwIDBgMGBQMDBQAAAAABAAIRAyEEEjEFBkFRYXETIoEHMpGhsfAjQsHR4RRiglJy8RUkM0NT/8QAGgEAAgMBAQAAAAAAAAAAAAAAAAECAwQFBv/EACcRAAICAQQCAgICAwAAAAAAAAABAhEDBBIhMQVBE1EiYRRxMkKR/9oADAMBAAIRAxEAPwDXTKbKzsKZmXjCkaHI5SGlMBUgDlUUMqiUmwAcUKjlUpWIYxPphZVopJWNDwFETAhepLoYxpV5Upjk5jlJCFPCALS9IQwJCshU5UQo2MgQuCMKnFAABRuqsoqTU07Ac2jaVbqKawxZOBHNWxigRjNM2hCKZ4yvX/qGNuRwWOpVBurpY4pJ2OUGuWIbTRtpEXF+aDxBKsvMG8Sq7RGi/F7fEKLNPVRLcgPKlG0pcqAqgiaWI4QUymJjQMKpRlLckFlIYRSoCkFlgJ1IJQKfSUWSQ9iCqmwkVTdS9DYTUbSkhycE4siWXKISpKbYwwgeEQciqFJIYgKEKnlUEIRYCZTNkrMm0zCYgjWSnVTqqqpNVFjuhjsXwVU6izhitreSHKT7HKbl2awpWqt6/fRZ81lRCSkRsPxR1USY7fEqI3IVszBUVTSrQIZTem51llGx6GM1ByEpYcjzJWBSuUKtHoAwtNELK1aqRSQzQEmsE0JdUJ9oYglFUxTWiXEADiV5u0dpNYOZ+7BeHXrOeZcew5fypQg3ydHR+NyZ+Xwj2MXvCNKY/wAj+gXl1tqvdqSfWB8FmyKGmrlGJ6DF4zBjXC/6PbtE9fitFPbThxP1XnZVRansiy56HDLuJ7dLbd7x9F6tLaFJ0RY9SIJ7riqjTBjXgudpby1KbiHAGDporMeklkT2HK12h02JW+LPslOnIso5cRu9vg11jY/6T+hXZUK4eJF55KjJCWP8ZLk4WXE4dO0VWZpdLLQmOuVTm36KooKA6QlubeAntaJTMsFJgIbQT2UAbSJAkiRPchNFYAABsGLnX1ustBuUuIgF2ridVKKhfJbBR9jPB+8o/ZRL/qDzHzUR+H0SrGeNTcnrKwrVTTqjOmA5RhTHNSwFGSAZKMFLBRAqFDGBFCAFMapAgmhaKaUAmNCiSNdMLw9ubSAJawyeJ4Kbf2v4LWtF3vsByHErm3uLtdSr4Y21b6Ov4vRLNLfLpEDcxzG8WHfmramREAaBeHt3bDqb/Dp6j3pEx0g8VpxY5ZZbYnpcuXHp8e6XCPdYqeVxzN4MQ38wcOrR+gXo7P3ka8gVBlJ/MJy9LLRk0GWCur/oy4vJ4MjpOv7PemyqFeVGsR0EBC8TamwmVCXAlrjxtHwXtOKWVbjySg7iyOXBDLHbNWjhcXgalB0nTgRouu3W3hIgE/ynV2BwggHuF5jdmNY/M23McFsnmhmhWRcnC1PiXB3jfH0fScPiRUAe2L8OATXO+/2XIbv7TLKhaTZ0R34rrHOmPmuTlg4s8/lxuEmmaGCBKq+qQzHU3vNNrgXNEkDUDvotI0VUk0+Sst/CQstWSe3yWkEnThz4DmhqMEEgzeNDf0UewMeX7son+F9wogDyGhPpoMiJq0WIcluRBU5KXIUUFGqgEYCrEw2prUpiaEmSQ1qlWqGguNgASfRU1eLvTWJYKTfz+8eTQpQjukkWY4OclFHPOrGtVdWdpcM6DottAX7BZ204ho0ELZQEN7rXkke30uBYMaggm0Sbz1+yuH3qpuZXcSLPvPOwn1Xf0wQFk2js5lUQ8Sp6bUfDkt9Fes038jG4nzhlSUOW665+6DPyucPmozdVv5nk+gC7cfI4Guzz78VqE+jZsCvmotMER5ecwt8pOCwbaTcjdPqeae4rhZnGU249HqNPGUcaUu6FFAUTlTlFF1inLPWWohZ66siRlyjG6plLXTF7nQL39l7e/qagpsDwwuDA8ODcziOD+8iBp0XKbdZLGNGpcSfgF2e7WGNYMq13F7g3K2YAAbYAAcFql8cMe+Xfo8h5KMY5mjfh92oqB4Y2nlcCSDme+NQ6pMmb3khe/UIBhsH+4TH+M8AhtYDSPSVThMAWXIyZXN8nMJktJ49UsAXOt+WvBE435onvaG3AmZ7zzVSAXmPL5BRD4h/t+BUTA8/KiDEQCMNVhGwQxQ005oRwnY7MharAWhzEJppDEwmBQtRNFkmhUWFz21a2ZxPoOw0Xu4mplY49IHc2XLYh0lWY48nd8Lh3Tc36F0+JXoERA6LPgaOYv/spufbo5ov0lwWgCXCNVZNPg9K5Lk10KMheniNiuaNOU6akTYTKThvKGyLE3McPoux3e2nSruFKq0BrbU9ZLifzEc7/ABWvT4MU/wAZvn0YdRqJ41uirS7OHqUY/wCQsNQL6ZvfsTyhzPcvLYHlJ0MgSRbjK+cV2wVHVaf4Wl6LNJqVqIbkZCxLqJzys2IfAnkJVEeTa1SFlUubxe8pDiGCW9f4WzYW1xU8rpDomeBWqWkyRhuaMUddhlP40+T2SFlqXK01Dayx4lxDbanTudFRBNs1TkoxbZ5O0HzUjkvou69EsoUjpMwvneIp/jOaNWkNnmQAPqvpWxqZZTDbSABOtuinrnthGJ4jVZfkyOX2ek8QYmb9/mia7ifgBwQgzA+7KzVMED7/AHXKtGYF1NxBIs3SdJJ0H/CAm0fFE2T92HZURH8JhQvw1aKVErHRiamtCW1GCriAxquUMq0DCBRQlyiaUrEXlQOYmgqwpDs8jatSGdz9PsLl8XiAxpedAuh3lqQQ0cvqf4XA714khrWTrJK16XFvkken0Mvg0byG7A7xNioRIEQRxc2Z+oCvD70jxB5SASLriGPj1Wqi2ei7P8HGzC/K5f0fZqFRr2tLZkgzf4QnbKq5KrSZs5rheBZwNyuC3e2nlZlcSeA7cF01DEuy5bRmD5jzaRGbXL0XOyxeKfPo7GDLHPCl7PttAmthzmsXNcO2sH6L47tFsPI5FdnubvO1rfCqmBPlJ4WC8LfPCMp1yGSJ82UxYO0MzxvY9Fp1k1mwKS9Gbx+OWDUyxvp9HMvXnbX/APG/sVveVmqBcvG9tM7mRXGj5q5q9Xdk/jf4ldI7Z7JJyiXaoMBs5lKSNTx/ZdXJrYzg0cDD4uePMp3wmeg/RZn4c1KjabLPBaTUeIoUZu59Z82hoMDiStIhrXPdo0SuRxOIL3OLvzGSLweUhZtJH8tz9Gnyuo+PFtXbPW2PRD8TDfODVJDogvAcTmy8JF46r6bQp+WYnl0XE7kbNPmqGx0b+sLt6bGmLnNx1j4LHr5qU+DyTdsuief3KZU+PS4H8ocnD1RC654wKYtfVXCJzETXIAHwT9uUVZlECMAVyhVK4gNDledJLlMyQ7GlyNjkkFOYEUCGAomlCAmNQM5XeGrNUjkfoIXGb00CWtcAYbIJA0k8V021as1qn+931X1D2XbLpvwTy9jXis5wcHAEODTlgg8LLr6GL+RHqc7jj0Ci/aR+YSF6+w9nVcQ9tLD03Vajr5WiYHMnRo6ldZ7Yt1aOAxbThwBRrNzeECT4bmkBwvcNMgj1XV+w/b2z8NRr+JVbRrVKv/sN/CaBkAfEalxXb3JKzzlMxVfZ7WwtPNUbJsXEGQDykJAsvuH9Xh8VSc2nUp1GuBHlc12vZfId4cG2hXdTvYC5Mz1XG1uOpbrtM9F4rOmvjqmZKGIgyix+0XOaA4gwSZIGYmCLu1IvosWa/RLxMwYWJz9I7Dx3z7AZipn9VRckUWQL6onFDXPA1aXJblA0lU1FjsWKDJ/OfdH6lNJt0iM5xhFyl0jzt5MXDRRBvq+PSy8bC0Mz2t5mNEFSoSS46nXmvf3OwJfVzROW3qfv5ro8YcR4/W6n58jl69Ha7KpCnTaG2iOYM9lvYCDM6iD+qptKfe/XteE9sZevFcC9zswhOZNgbIqFO3biUVOCNUuo0XvCixkKHKoHKMKiBWUKK4VoA8xUiChV5ChZRMCINTGtQFEDU1qHKrChY6GShcrDlRQxs47eCnlrO5Oh4Pex+a1D2lPwmBZh6AAq+aXkzYkkEDhrxWre+h+CKn/zdB/2u/lfJMZiC95J4/LkF2/Hw+RX9HYnrYy0sYPtBbR2jVruL6r3PcTJLjKTSS0ykV2Eq4RzJSb5Oo3RxtEPyVw4NdEPpvdTqMMjzBzSJgTY2X0mruPWe2rUw2Lp4trDNMOqg1HNgG9QS2bkcjGq+O0wAAeOq1f9WqCfMR2MIlihJVJIsw6ieN3FnQN2w3MWOlrgS1zXaggwR6EFbWV8wlpB7GVxb9rktyuYxzgQ5lTKPEaQZu78wtoVuO9OIc0NNU+XNkENDRmMuhoFgSudl8fH/Q7GHzMl/mjpw0lMZR6GNJi3x0XK097Kos5jS74Fa8VtPFVGlhBaBfw2ggieLhFu5WVaHL76NsvK4Ktcnp4raTKWkOf8m9yubxeIL3EudJKScLUOpAE8wB3lZq2GPB1x81sxaeOP3ycPV6+eo74X0bqYkwvpu7mzjQpUw4ed48Vw4jNZoPIwAfUL57ur4figYjMTmbApxnbBkuLSIeLaSF9axFEsqPEh0GJ0sIAkcOyxeS3RhRgkuAajpMGwROHKUTf4TdB9yuNZEFroS6tzKNyWQkA2mVZS2FEHKMhhKIM6iQHnq2hQq2rRZCg2tRoQVCUWOi5VShVgKLAY0Iy1C0oi5KwON9p+OLKFKiNari53VrIAHxK+YON19Q9ptAPoU3j3qb3AHo4XHxC+ebR2NXosp1KtJ7GVm5qbnCA8dF6bxm34FX7smjAVdN1whVtXQsZ6dWsspJVgrv8A2Z+zc7SDq1So6lh2OyeUAvqOABIaTYAShysR87AAN0PiQ4EWgyF932n7CaTnDwK72Cb54fI56aryN5fYs3DYWrXZiXPfSaX5XMDWkN1Ei8pgfNcDi3ZTmh0vDiXNBMgzY6jsF642hSyuAoEPeAC84iq4Dsyw9DK57B4gRGh4dVpLisk3Kx2bH0gbj6oadAyqw4d6ddF7uxsNncLExe2k9eiyTm4IHye3srdRrm0y38PENmoKpJgBjS7K4crar2NhYipUYKlYnM4EwbRe9v3W3BYgBptDi3KDwvrKY2hDSQOAg6hcjPnnOG2RF2lQTJTQEtg4KzqsREjlSalwpdkkUCluerqFKKi0Fh5laTmCiVAAEQVwqKuZEuVYKWSjaFEZAETShdZBKQh+ZEVnYUxqALfhQ9paeOlpggyDHQgLVvXgxtDZVVgaBXw/4rWjUVKY/EA6OYSfULO10JbdqNoPLy8AuGVwnUEQDHMSt+h1LxTr0yUT4GQiaun3vwbKeKqxDsrxmaJkkgFxJAsLrnwRnIygX4yQOWq9PF2rJMjALRcmwFl+kPYpiMOzZ9Og2vTdWzPfUpggOY57icsamBC+Mbs7cFCtTe4U48Rhq/hMszOC7LbWBbRdR7Xop4+lXwtQAVaTag8MjyEWmBpOvxQ410Co/QbnAL5v7ad4PCwL6TPfxH4Yvo3V5+AheXsj2nUW0ctepne1oh7WmHmLjuvmm9u8j8bWNR8hosxnIfoqHl+huJyezMM19VjHuLGlwDnhhqFo5hgIzdpXW7R2E7CPpudlq0ngOpvs5r26HM3gZDvKdFzvgwczbXt98V7OI2jXruYHBopgzkpiAe8kklLJNOIUqOm2TsejiBmyuYLaGZ7Suv2bs1lNmVtPTU/qVl2LhyKLMzQ3yjyt/L362Xr0TAH38V5jNmlKTV8EKE1MADBAtxPNCxjmXbccjp8FrFW38pliFSpB0YmvBN7IskmyfVpAj9TqkNokGxQ0mFJlIXBXxuEZUNvIUzMGpLmXWxzEqo1FCM0dFE6FEwsQSluKouVsKmBbE0BASgdUKQBPcqCEBMypAEGq0EogUWBc8IXjV9mTVNQQS6Be5HZey50aIcsqUZuLtAc/uTujQx2NxdPFl7XhocwhwDnPD3S4BwOg8Oy4ffjd52AxtXDvdnAhzKhAGdjhIJAJjiPRfR9s7PLf+4pvdRrthlOo1wYXOqEBjXF3lgmLkgDUkBcrjdkYvaLjiK58aqaT/OHUqLB4RyNuR5hebASDYyvT6XVLJjTfHokj6FulitkN2L4b6lBpqUSMRmyiqapF5HvEg6L4ucPl82U5STFQsIa4AwCD6L3MNudRp3xuOw9CBZtN39RVnllaLJlLd+i/BVcQ2q1zabntDMxY85XBrXeHP5hcA9VpcvZI5rD4pviNkO8PMM5bAcGk+fJNs0Tc2T8WWPrO8DM2lm8oc7O8D+54ABMzwT6baYgNDiF0O72wmvefEY4ADMJHlPJZsuojBPgGuLE7C3cdVh72kUpiY1Oq7jCbNpt91jBGnlE+pWukCQ0QC1gDQDDYHACIk3RFpj5Befz6ieV/oiOpnQcBblp2TKVza3qlgEa/JVUqEmTF+QhZaAc4wU4PAFv0Xnlx1UFQoA2ioeKLOFjbUVlyQUaUBaleIrFRFgFcIHGeCZKvKpXfY+H2JhRMyqI4Dg8eETVbzCUHJkBxCkKmowkBYVEqsypKgZAilQhULoATj8W2jTdUfOVgkxEmSAAJtqeKmycQcQXZHtawaupnMDIEBtUj3tZgRyWo0WuaWuAhwgg6OCF7mYaiAxrWMbJAaIBM8AOPdX45Q21X5X3+icKJX2Lh7BwzmA4kvqOIPIkn6LzdvYf8FzWtaGxBBiImIEp9J1RwBMtbFpPnd6q37OY/3gT6lSc6ny+hzr0fLa+yIu33eoiyPCbMLvK0ZpIMQYnmvqVfZrS1oLWxoBxEDUjh34rVgcExoIDAT+UCwnm48hyF1tfk3VELOV2Juw6n53hpPCQTHVdCMO+LOGbgIEeq2+GPgiyQufkzym7YCsFTfBzkTyFgtlkFFgOsn6Ix9FXdkkCR1QOdCPKge1IASgAKaGqpUWwAY0prlbboSEk0FiiFeYq8qgYixWHTctLGpLGrRTSGTIrTMqiA4OcqhWyknwiDVYQALUp5WggIwBxCKHZnpUpV5SnFUyEhMDKUTFf0TKNOb68NUmBG3H0k6dhzSsv+ocZvx/ZPIH7an0UbTnSOfH0slYFO4zHyPw6K6YLeEzMcxzOVN8MEEaDU5p4aARMqmmOel4sU7oAMs8h81CBPJNnkOagpz06/okMWWXRR0++6JyjSj2CK0UallyaE0SLaxF4agciJTAANQliaSgUWALQihE1issSEKhSU4UlPBToiA0StNOmlAJzCpRhZJQbCyKKp7qKWwl8cjxEQUUSIAN1WhiiiBCFbeHqool7Abw+P0Uoe6ookwLdoe5RVfePcfRUokBWH/f6J7lFEMB/D0SamgUUR6GUUBUUSGDTTTooopICgjaoogZaiiiTEMpq1FEkJjGcUNRRRTQkCiaoorUaI9DFFFExn/9k="/>
          <p:cNvSpPr>
            <a:spLocks noChangeAspect="1" noChangeArrowheads="1"/>
          </p:cNvSpPr>
          <p:nvPr/>
        </p:nvSpPr>
        <p:spPr bwMode="auto">
          <a:xfrm>
            <a:off x="1679575" y="-700088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0" descr="data:image/jpeg;base64,/9j/4AAQSkZJRgABAQAAAQABAAD/2wCEAAkGBxQTEhQUEhQWFRQUFRQVFRQVFBUUFBQXFRQXFhQXFBQYHCggGBolHBQUITEhJSkrLi4uFx8zODMsNygtLisBCgoKDg0OGhAQGywmHyQsLCwsLCwsLCwsLCwsLCwsLCwsLCwsLCwsLCwsLCwsLCwsLCwsLCwsLCwsLCwsLCwsLP/AABEIAOEA4QMBIgACEQEDEQH/xAAcAAACAwEBAQEAAAAAAAAAAAACAwABBAYFBwj/xAA7EAABAwIDBgMGBQMDBQAAAAABAAIRAyEEEjEFBkFRYXETIoEHMpGhsfAjQsHR4RRiglJy8RUkM0NT/8QAGgEAAgMBAQAAAAAAAAAAAAAAAAECAwQFBv/EACcRAAICAQQCAgICAwAAAAAAAAABAhEDBBIhMQVBE1EiYRRxMkKR/9oADAMBAAIRAxEAPwDXTKbKzsKZmXjCkaHI5SGlMBUgDlUUMqiUmwAcUKjlUpWIYxPphZVopJWNDwFETAhepLoYxpV5Upjk5jlJCFPCALS9IQwJCshU5UQo2MgQuCMKnFAABRuqsoqTU07Ac2jaVbqKawxZOBHNWxigRjNM2hCKZ4yvX/qGNuRwWOpVBurpY4pJ2OUGuWIbTRtpEXF+aDxBKsvMG8Sq7RGi/F7fEKLNPVRLcgPKlG0pcqAqgiaWI4QUymJjQMKpRlLckFlIYRSoCkFlgJ1IJQKfSUWSQ9iCqmwkVTdS9DYTUbSkhycE4siWXKISpKbYwwgeEQciqFJIYgKEKnlUEIRYCZTNkrMm0zCYgjWSnVTqqqpNVFjuhjsXwVU6izhitreSHKT7HKbl2awpWqt6/fRZ81lRCSkRsPxR1USY7fEqI3IVszBUVTSrQIZTem51llGx6GM1ByEpYcjzJWBSuUKtHoAwtNELK1aqRSQzQEmsE0JdUJ9oYglFUxTWiXEADiV5u0dpNYOZ+7BeHXrOeZcew5fypQg3ydHR+NyZ+Xwj2MXvCNKY/wAj+gXl1tqvdqSfWB8FmyKGmrlGJ6DF4zBjXC/6PbtE9fitFPbThxP1XnZVRansiy56HDLuJ7dLbd7x9F6tLaFJ0RY9SIJ7riqjTBjXgudpby1KbiHAGDporMeklkT2HK12h02JW+LPslOnIso5cRu9vg11jY/6T+hXZUK4eJF55KjJCWP8ZLk4WXE4dO0VWZpdLLQmOuVTm36KooKA6QlubeAntaJTMsFJgIbQT2UAbSJAkiRPchNFYAABsGLnX1ustBuUuIgF2ridVKKhfJbBR9jPB+8o/ZRL/qDzHzUR+H0SrGeNTcnrKwrVTTqjOmA5RhTHNSwFGSAZKMFLBRAqFDGBFCAFMapAgmhaKaUAmNCiSNdMLw9ubSAJawyeJ4Kbf2v4LWtF3vsByHErm3uLtdSr4Y21b6Ov4vRLNLfLpEDcxzG8WHfmramREAaBeHt3bDqb/Dp6j3pEx0g8VpxY5ZZbYnpcuXHp8e6XCPdYqeVxzN4MQ38wcOrR+gXo7P3ka8gVBlJ/MJy9LLRk0GWCur/oy4vJ4MjpOv7PemyqFeVGsR0EBC8TamwmVCXAlrjxtHwXtOKWVbjySg7iyOXBDLHbNWjhcXgalB0nTgRouu3W3hIgE/ynV2BwggHuF5jdmNY/M23McFsnmhmhWRcnC1PiXB3jfH0fScPiRUAe2L8OATXO+/2XIbv7TLKhaTZ0R34rrHOmPmuTlg4s8/lxuEmmaGCBKq+qQzHU3vNNrgXNEkDUDvotI0VUk0+Sst/CQstWSe3yWkEnThz4DmhqMEEgzeNDf0UewMeX7son+F9wogDyGhPpoMiJq0WIcluRBU5KXIUUFGqgEYCrEw2prUpiaEmSQ1qlWqGguNgASfRU1eLvTWJYKTfz+8eTQpQjukkWY4OclFHPOrGtVdWdpcM6DottAX7BZ204ho0ELZQEN7rXkke30uBYMaggm0Sbz1+yuH3qpuZXcSLPvPOwn1Xf0wQFk2js5lUQ8Sp6bUfDkt9Fes038jG4nzhlSUOW665+6DPyucPmozdVv5nk+gC7cfI4Guzz78VqE+jZsCvmotMER5ecwt8pOCwbaTcjdPqeae4rhZnGU249HqNPGUcaUu6FFAUTlTlFF1inLPWWohZ66siRlyjG6plLXTF7nQL39l7e/qagpsDwwuDA8ODcziOD+8iBp0XKbdZLGNGpcSfgF2e7WGNYMq13F7g3K2YAAbYAAcFql8cMe+Xfo8h5KMY5mjfh92oqB4Y2nlcCSDme+NQ6pMmb3khe/UIBhsH+4TH+M8AhtYDSPSVThMAWXIyZXN8nMJktJ49UsAXOt+WvBE435onvaG3AmZ7zzVSAXmPL5BRD4h/t+BUTA8/KiDEQCMNVhGwQxQ005oRwnY7MharAWhzEJppDEwmBQtRNFkmhUWFz21a2ZxPoOw0Xu4mplY49IHc2XLYh0lWY48nd8Lh3Tc36F0+JXoERA6LPgaOYv/spufbo5ov0lwWgCXCNVZNPg9K5Lk10KMheniNiuaNOU6akTYTKThvKGyLE3McPoux3e2nSruFKq0BrbU9ZLifzEc7/ABWvT4MU/wAZvn0YdRqJ41uirS7OHqUY/wCQsNQL6ZvfsTyhzPcvLYHlJ0MgSRbjK+cV2wVHVaf4Wl6LNJqVqIbkZCxLqJzys2IfAnkJVEeTa1SFlUubxe8pDiGCW9f4WzYW1xU8rpDomeBWqWkyRhuaMUddhlP40+T2SFlqXK01Dayx4lxDbanTudFRBNs1TkoxbZ5O0HzUjkvou69EsoUjpMwvneIp/jOaNWkNnmQAPqvpWxqZZTDbSABOtuinrnthGJ4jVZfkyOX2ek8QYmb9/mia7ifgBwQgzA+7KzVMED7/AHXKtGYF1NxBIs3SdJJ0H/CAm0fFE2T92HZURH8JhQvw1aKVErHRiamtCW1GCriAxquUMq0DCBRQlyiaUrEXlQOYmgqwpDs8jatSGdz9PsLl8XiAxpedAuh3lqQQ0cvqf4XA714khrWTrJK16XFvkken0Mvg0byG7A7xNioRIEQRxc2Z+oCvD70jxB5SASLriGPj1Wqi2ei7P8HGzC/K5f0fZqFRr2tLZkgzf4QnbKq5KrSZs5rheBZwNyuC3e2nlZlcSeA7cF01DEuy5bRmD5jzaRGbXL0XOyxeKfPo7GDLHPCl7PttAmthzmsXNcO2sH6L47tFsPI5FdnubvO1rfCqmBPlJ4WC8LfPCMp1yGSJ82UxYO0MzxvY9Fp1k1mwKS9Gbx+OWDUyxvp9HMvXnbX/APG/sVveVmqBcvG9tM7mRXGj5q5q9Xdk/jf4ldI7Z7JJyiXaoMBs5lKSNTx/ZdXJrYzg0cDD4uePMp3wmeg/RZn4c1KjabLPBaTUeIoUZu59Z82hoMDiStIhrXPdo0SuRxOIL3OLvzGSLweUhZtJH8tz9Gnyuo+PFtXbPW2PRD8TDfODVJDogvAcTmy8JF46r6bQp+WYnl0XE7kbNPmqGx0b+sLt6bGmLnNx1j4LHr5qU+DyTdsuief3KZU+PS4H8ocnD1RC654wKYtfVXCJzETXIAHwT9uUVZlECMAVyhVK4gNDledJLlMyQ7GlyNjkkFOYEUCGAomlCAmNQM5XeGrNUjkfoIXGb00CWtcAYbIJA0k8V021as1qn+931X1D2XbLpvwTy9jXis5wcHAEODTlgg8LLr6GL+RHqc7jj0Ci/aR+YSF6+w9nVcQ9tLD03Vajr5WiYHMnRo6ldZ7Yt1aOAxbThwBRrNzeECT4bmkBwvcNMgj1XV+w/b2z8NRr+JVbRrVKv/sN/CaBkAfEalxXb3JKzzlMxVfZ7WwtPNUbJsXEGQDykJAsvuH9Xh8VSc2nUp1GuBHlc12vZfId4cG2hXdTvYC5Mz1XG1uOpbrtM9F4rOmvjqmZKGIgyix+0XOaA4gwSZIGYmCLu1IvosWa/RLxMwYWJz9I7Dx3z7AZipn9VRckUWQL6onFDXPA1aXJblA0lU1FjsWKDJ/OfdH6lNJt0iM5xhFyl0jzt5MXDRRBvq+PSy8bC0Mz2t5mNEFSoSS46nXmvf3OwJfVzROW3qfv5ro8YcR4/W6n58jl69Ha7KpCnTaG2iOYM9lvYCDM6iD+qptKfe/XteE9sZevFcC9zswhOZNgbIqFO3biUVOCNUuo0XvCixkKHKoHKMKiBWUKK4VoA8xUiChV5ChZRMCINTGtQFEDU1qHKrChY6GShcrDlRQxs47eCnlrO5Oh4Pex+a1D2lPwmBZh6AAq+aXkzYkkEDhrxWre+h+CKn/zdB/2u/lfJMZiC95J4/LkF2/Hw+RX9HYnrYy0sYPtBbR2jVruL6r3PcTJLjKTSS0ykV2Eq4RzJSb5Oo3RxtEPyVw4NdEPpvdTqMMjzBzSJgTY2X0mruPWe2rUw2Lp4trDNMOqg1HNgG9QS2bkcjGq+O0wAAeOq1f9WqCfMR2MIlihJVJIsw6ieN3FnQN2w3MWOlrgS1zXaggwR6EFbWV8wlpB7GVxb9rktyuYxzgQ5lTKPEaQZu78wtoVuO9OIc0NNU+XNkENDRmMuhoFgSudl8fH/Q7GHzMl/mjpw0lMZR6GNJi3x0XK097Kos5jS74Fa8VtPFVGlhBaBfw2ggieLhFu5WVaHL76NsvK4Ktcnp4raTKWkOf8m9yubxeIL3EudJKScLUOpAE8wB3lZq2GPB1x81sxaeOP3ycPV6+eo74X0bqYkwvpu7mzjQpUw4ed48Vw4jNZoPIwAfUL57ur4figYjMTmbApxnbBkuLSIeLaSF9axFEsqPEh0GJ0sIAkcOyxeS3RhRgkuAajpMGwROHKUTf4TdB9yuNZEFroS6tzKNyWQkA2mVZS2FEHKMhhKIM6iQHnq2hQq2rRZCg2tRoQVCUWOi5VShVgKLAY0Iy1C0oi5KwON9p+OLKFKiNari53VrIAHxK+YON19Q9ptAPoU3j3qb3AHo4XHxC+ebR2NXosp1KtJ7GVm5qbnCA8dF6bxm34FX7smjAVdN1whVtXQsZ6dWsspJVgrv8A2Z+zc7SDq1So6lh2OyeUAvqOABIaTYAShysR87AAN0PiQ4EWgyF932n7CaTnDwK72Cb54fI56aryN5fYs3DYWrXZiXPfSaX5XMDWkN1Ei8pgfNcDi3ZTmh0vDiXNBMgzY6jsF642hSyuAoEPeAC84iq4Dsyw9DK57B4gRGh4dVpLisk3Kx2bH0gbj6oadAyqw4d6ddF7uxsNncLExe2k9eiyTm4IHye3srdRrm0y38PENmoKpJgBjS7K4crar2NhYipUYKlYnM4EwbRe9v3W3BYgBptDi3KDwvrKY2hDSQOAg6hcjPnnOG2RF2lQTJTQEtg4KzqsREjlSalwpdkkUCluerqFKKi0Fh5laTmCiVAAEQVwqKuZEuVYKWSjaFEZAETShdZBKQh+ZEVnYUxqALfhQ9paeOlpggyDHQgLVvXgxtDZVVgaBXw/4rWjUVKY/EA6OYSfULO10JbdqNoPLy8AuGVwnUEQDHMSt+h1LxTr0yUT4GQiaun3vwbKeKqxDsrxmaJkkgFxJAsLrnwRnIygX4yQOWq9PF2rJMjALRcmwFl+kPYpiMOzZ9Og2vTdWzPfUpggOY57icsamBC+Mbs7cFCtTe4U48Rhq/hMszOC7LbWBbRdR7Xop4+lXwtQAVaTag8MjyEWmBpOvxQ410Co/QbnAL5v7ad4PCwL6TPfxH4Yvo3V5+AheXsj2nUW0ctepne1oh7WmHmLjuvmm9u8j8bWNR8hosxnIfoqHl+huJyezMM19VjHuLGlwDnhhqFo5hgIzdpXW7R2E7CPpudlq0ngOpvs5r26HM3gZDvKdFzvgwczbXt98V7OI2jXruYHBopgzkpiAe8kklLJNOIUqOm2TsejiBmyuYLaGZ7Suv2bs1lNmVtPTU/qVl2LhyKLMzQ3yjyt/L362Xr0TAH38V5jNmlKTV8EKE1MADBAtxPNCxjmXbccjp8FrFW38pliFSpB0YmvBN7IskmyfVpAj9TqkNokGxQ0mFJlIXBXxuEZUNvIUzMGpLmXWxzEqo1FCM0dFE6FEwsQSluKouVsKmBbE0BASgdUKQBPcqCEBMypAEGq0EogUWBc8IXjV9mTVNQQS6Be5HZey50aIcsqUZuLtAc/uTujQx2NxdPFl7XhocwhwDnPD3S4BwOg8Oy4ffjd52AxtXDvdnAhzKhAGdjhIJAJjiPRfR9s7PLf+4pvdRrthlOo1wYXOqEBjXF3lgmLkgDUkBcrjdkYvaLjiK58aqaT/OHUqLB4RyNuR5hebASDYyvT6XVLJjTfHokj6FulitkN2L4b6lBpqUSMRmyiqapF5HvEg6L4ucPl82U5STFQsIa4AwCD6L3MNudRp3xuOw9CBZtN39RVnllaLJlLd+i/BVcQ2q1zabntDMxY85XBrXeHP5hcA9VpcvZI5rD4pviNkO8PMM5bAcGk+fJNs0Tc2T8WWPrO8DM2lm8oc7O8D+54ABMzwT6baYgNDiF0O72wmvefEY4ADMJHlPJZsuojBPgGuLE7C3cdVh72kUpiY1Oq7jCbNpt91jBGnlE+pWukCQ0QC1gDQDDYHACIk3RFpj5Befz6ieV/oiOpnQcBblp2TKVza3qlgEa/JVUqEmTF+QhZaAc4wU4PAFv0Xnlx1UFQoA2ioeKLOFjbUVlyQUaUBaleIrFRFgFcIHGeCZKvKpXfY+H2JhRMyqI4Dg8eETVbzCUHJkBxCkKmowkBYVEqsypKgZAilQhULoATj8W2jTdUfOVgkxEmSAAJtqeKmycQcQXZHtawaupnMDIEBtUj3tZgRyWo0WuaWuAhwgg6OCF7mYaiAxrWMbJAaIBM8AOPdX45Q21X5X3+icKJX2Lh7BwzmA4kvqOIPIkn6LzdvYf8FzWtaGxBBiImIEp9J1RwBMtbFpPnd6q37OY/3gT6lSc6ny+hzr0fLa+yIu33eoiyPCbMLvK0ZpIMQYnmvqVfZrS1oLWxoBxEDUjh34rVgcExoIDAT+UCwnm48hyF1tfk3VELOV2Juw6n53hpPCQTHVdCMO+LOGbgIEeq2+GPgiyQufkzym7YCsFTfBzkTyFgtlkFFgOsn6Ix9FXdkkCR1QOdCPKge1IASgAKaGqpUWwAY0prlbboSEk0FiiFeYq8qgYixWHTctLGpLGrRTSGTIrTMqiA4OcqhWyknwiDVYQALUp5WggIwBxCKHZnpUpV5SnFUyEhMDKUTFf0TKNOb68NUmBG3H0k6dhzSsv+ocZvx/ZPIH7an0UbTnSOfH0slYFO4zHyPw6K6YLeEzMcxzOVN8MEEaDU5p4aARMqmmOel4sU7oAMs8h81CBPJNnkOagpz06/okMWWXRR0++6JyjSj2CK0UallyaE0SLaxF4agciJTAANQliaSgUWALQihE1issSEKhSU4UlPBToiA0StNOmlAJzCpRhZJQbCyKKp7qKWwl8cjxEQUUSIAN1WhiiiBCFbeHqool7Abw+P0Uoe6ookwLdoe5RVfePcfRUokBWH/f6J7lFEMB/D0SamgUUR6GUUBUUSGDTTTooopICgjaoogZaiiiTEMpq1FEkJjGcUNRRRTQkCiaoorUaI9DFFFExn/9k="/>
          <p:cNvSpPr>
            <a:spLocks noChangeAspect="1" noChangeArrowheads="1"/>
          </p:cNvSpPr>
          <p:nvPr/>
        </p:nvSpPr>
        <p:spPr bwMode="auto">
          <a:xfrm>
            <a:off x="1831975" y="-547688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 descr="http://www.statesymbolsusa.org/IMAGES/Tennessee/ladybug-in-tenness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50339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Lepidoptera – ???</a:t>
            </a:r>
            <a:endParaRPr lang="en-US" dirty="0"/>
          </a:p>
        </p:txBody>
      </p:sp>
      <p:pic>
        <p:nvPicPr>
          <p:cNvPr id="3074" name="Picture 2" descr="http://www.hdwallpapersinn.com/wp-content/uploads/2012/05/monarch-butterfl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35184"/>
            <a:ext cx="3409950" cy="25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1679575" y="-7540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1831975" y="-6016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hQSERQUExQWFRQWGBgYFxgYFxgYHBcbFBgVFxcXFxgXHCYeFxwjHRQYHy8gIycpLCwsFx4xNTAqNSYrLCkBCQoKDgwOGg8PGiwkHyUsLCwsLCkqLCwsKSwsLCwsLCwsLCwsLCwsLCwsLCwsLCwsLCwsLCwsLCwsLCwsLCwsLP/AABEIAOgA2QMBIgACEQEDEQH/xAAbAAACAwEBAQAAAAAAAAAAAAADBAIFBgEAB//EAD0QAAEDAgQDBQYDBgcBAQAAAAEAAhEDIQQSMUEFUWETInGBkQahscHR8BQyQiNSYpLh8QcVcoKissIzJP/EABsBAAIDAQEBAAAAAAAAAAAAAAIDAAEEBQYH/8QALREAAgICAgICAgEDAwUAAAAAAAECEQMhEjEEQRNRImEykcHwI4GhBRQzUnH/2gAMAwEAAhEDEQA/AN/suMsomVNgXzt6WjSxgUpvNvvVL4h/JNNb3SknBUnsXH7I06xlMOFkoKSYp1NkRb+0LubKjm2RqreSBUJRoPs6ZheaV1lxddBAsoUN0xIQHtRKb7Jd5gmUMUBFHaii3delEborei5aQodeqFUdBnZM1BdIcSrFrHEahsN6uqHI0+U+9Ep0PxR+R0M4fFtd+RwcN4IPw8E8+pYT9+aWo4cNgDQW/siVr9Fba5aM7pyCitIj4rtSDpZKxAsuNxKnZfH6CspEEJitTsuUqgid0f8AEA7IBdu9iOyjsmK7PJLlquxyftDNMd1LuKMD3ULKhS9i4o6AUNMUmXR+xCjaXZdpBBSGi5oodv5Lr6lkui+LJOf/AGQ3NQXVlNlSRCY42iNNA+0UXiLjVdfSgqKgWkdo1+a7VYoNpXR2mUVpFNr0ADVws3TD2oJuq5FpnKb0d7cwSzTdOUxZW3sGWtizaamTIhcrWQjKlWRbOGkZug1aQc4TfKQfODHjEz4wjGrHUnQeG/gFBjbR9lF+2Oi3ELSsQpYgnyQMlwmcRz2VduxFfkLhyi5qkxynlCIYdAhqXc4zIKaq/lhKNEW9FUbAj0Hp4vmEcNBvskWs2KYY6AqlsGSp6G24fuFC7OENmMix9fqjuI5oaceik3HTItqx8l38UgkFQ7MoXTCdDVSnuoFMAoDjJUGpkHqDGkGQu4qu1jC51gPuw38EnguLMqtzMNtDpLTycNR5otpX6IoynqKLR7gUHs0J1WExTrDdSvaF7joE514XhUKHUfdeaVfotIaY/mlqjoK82uvVHSFSdFdMjh3S2SRN9BEQYg3Pimm1oVfQY4Oi0HmY8/cg0OLB/ayC0U35JMd68Zm7kWPPRTUmxzxNq0tF1VbIslqrgBJ56deS928ASfLeeQXqgP5jE8hoPDn4qLYqKa7BUqR1dqf+I5D7upaLgcptcNERbbO5kdokXStVTpVUNWC1o8+gQVF1NNF0hLOurTYSk2de3ujmgByapHmgvpQZReyl9Mg6xU6n5V517I7Wd1Cym+mJ5UucSWlOONuqSdTmU2Oxi/Lsew+LDtdU9I5Kkcyy727uappCpQp6LU6XUC9Sre5K1qctIkiQbjUeCUhiVh6pBi0qm4hwbM/taTuzq7mJDxye39Xjqmfx94eCOrYj+U6eqYD2kSHfJF/AbGMou4sSp13iBUb/ALm94emoHkUehiATYg+9Ec2TqPUJetw4OMloPUgfFCnHoKWOc3tDbSDuhVanJI/gy3QvHg8nroSQpHMRZ5JncNPwAKOk+hLxuL2TqV8oJ5aqvx3EnU61J9Oq1zCw5m6y5xt4ED5o+Je5rSSW6X7pG3Ryx+ExLMTi8jBBLpzDSGiXWJtoTvom48fK69DsSjdvZpn4l1QgudpJ5adN1GpRDgRMO+Jm3qs/V4s41S1oiDBPXfTXRN8QY9pkPAaQI9NJ5qlgaaRsb5LsZZ7VmlWDa4yiYz6gN8Be+5WwpYoPAI0tfnNwsTjsC/G0GNaymH0i4iq6q1pcD+jLlkkwIJIA80x7GYx4pGm8OBpPdTgiCBZwBnSM0eQT8uCPx8o9rtHNzR2avEd1RpPChUMhKuqRZZEgI9D1Z4tC4KsJWnUvyUTVAV1oJfRa0avVRqPuq+niYTYqZmyEC0A1TOsejtuFXB90Vlfkra9hNexnKZJR6Lo80rWqKHbWQgtckGq04QwwJmm/MNEpVqgIoybLiwdQL0LoqAprL0RJltjJAKBVZC42qjSClpFJ8dFZXpSgtT9al70pUpckQUtoDVJ5oTsTAjzTYIggn78kpUw03+XzKOMW+0RZGlQN1Q2ITJdIBHmB1uD4JR9CEzQEBpAkaEc4unQxqT7CU21TKv2zpv8AwNYgR3RpyzNzH+WVkPYOo9uLZ2TGve5lRrQ92Vt2OJJdBiA0rd8fa7sy1pmW/wDzJ1nVv3ZZb2R4Z+FqVjmmoaZbSZuwPIzOeeYsBrzXVxQWPDJMGK/JUQpYw0nOzlrnTByTBNx3S4adSmqw7UWDpBE5YME695wufDyUTwcNJdUNjJIO5me6BcmPvm7iKOenlg5RtzjeRqsEqbTRuUuOgGE4C9ju0lzSIu6T5ifu6t3YmoAS+79CTGgsHGBflfZVoo2BBIbEO5dD7oV3w4gtynXTyN0rM3HspLn2M4Z8odYAG+qPR/ZzJAjTTSJOvms5i/aimXOJLdYA6DTT18gl44fJuJimnCTRciqo5TuqOj7VUwbyT0BA/qrvB49tXQHTe2/vTpePkjtorkwuTkmaJU6dIQIJUmUtFnaf0C5aAVG81GYTeJpefhdLdkRshf7Cu0GqO7qV7Xkmg3upUUUK2SL1Q7h63vSeKd3rIrELFN35qLskdSCUSmu36pBjYU8ytoJqyxXdPFTcETD0hvb5oAGz1WkXAbJSpRA3KdxLkhVRKTskULVI2UaFfZTrDdJ1qgCNBVZDGEhQ4Zjg1zpOugXsVUzCVT1XHMA3WbJ+P8QopjHG8S55i/kDaZtbTRVvAaQzvvNjJ3/vYBXGIxHZNbTmXVDL/kL7SVS8MxXZ4l+b8pAGYCw71nEDwB9Vo+SU4tJGlQjFq3suMRhQR3rwfv5nzR20gWzpvqfnY+pRhQIAm4J9QQbjpMLgHdE7ffr0WTFN8kg8i/EVY3KC1EwBu+OQPyHzUHPk622UaNTI6To4gHyIPyW3Jj5xaMkZcZJlljsMK1MtOpHdPI6rIO9mDTLSAxwP6jJ628tlsqVQC02Jt5/lt1+RSWNpCmTaaTzeP0uJmfgbaWWPx808Eqj/AEN7jHJ2Z6lQFMyInllBTw49AgsaeRBLSLa6KXFcPAzsMi2a2k2n19CRzCrnaSR6ar0EMkc0LRinjcHTLjCe07dHy08/rCvcJjpggy08oPoV89q1GRYzyEKOFxpYZa4tPQ6+I0KyZfCT3AW42fTalSF5mIHJZXBe1xsKgDh+82x/lNj5QrvDYxtQSxwI948RqFzMmCeP+SA4FlTxA6T1CkaIN7Kqc0ynMK+2qU/0RwraDnCDmV6phha/uS78SQj0ashBXsri1sC/CoX4Pp7z9U06qUP8T4IkMXItQzKl6lS6PXfdLvhIWwYo4Ks2KFUoqeig6siT+idPQpiLSksQ2QU3iRdV9eoRZHFPsJK0B58l6gwUmuquv+6PiUPNq4zlbqfl4qn9oOMOeMlME7D3J2OEsklFD4LgubKnjnHSageJzDznxCRw3tK+pUALQ24uJtBseq5Q4c+Te7rF0T4gJkezXZPY8OzGxvz1H/Vehh4sIxp9iXkldn0PBuz0rEd0NdH8JaDbzv8A2XqzQWOHKDPTTbRB4QRmpxpUp5eliXCw6Oj/AGqxfApvI1y93xlo9LrzbjWTRvnuOyqDbRKXxN2jmD9QUYNFjs77ty3t0UKggOvrty2hdWLXZzmhnhuImWPiRYT+pokkHqLpvEtBaWm+x2LhsfG+qpsHTMB27TmHrJj1S/FuNZGB5Pepugj95sT5y0+rAsmXFc/xNmGWtllgxkJae8285r5hMQfIrM+0GDOGq2BNJ8ljuXNruZHwhaTAYtlakCDIN/MItTDiow0qsEHvNcAbGLOHhMEclmweS8ORt/7r+5vyYlOC/wCD55Uc4XBkH5qLMQd7fNXOK9n6jHvDBpfIP/POdVVGJIdtaNCF6THmjkWmcyeNxJU42N03h+IvY4G4I3br58wlPwmUZmGRrCYouB115feiukwK0azg3tI2t3HWqe53hyPRXVN8L5zXwmhB0uCtx7N4018PndGdhyP68nea5HlePHH+cegUrLGo3RGpoGf+imsDYNjFS6Vv9wiCrIXM6XdFqVFxVBiQlCUyMSvPYL89UC0AnWmLuMBK1R8UxWbAS77IkFH7BVHgKuxJGp0RcViGjfy3VXiiXEk2GwTVF0MSUdsT4jiy6zRAG315ldw1JraV/wAzj6ARP09V4Mk3sLz5XKCKsyToB8NAur4K7ZJScuwGIcQbQOWlgm6fD85zXyAjuk3IHM72VRxbEhrZmSdY+Cs8FWlrY3AWrPnliVhQxqei9zgNw722mW22LSW+7J8FYZwWOsO6CI6O7vuzBVXCq4dQINzRrX8KgBB9cx8lHHvcypAs1zSCPAEH4g+S4Ld5af8Ans38f9P/AOHHMJAcDvfx5+d/OUN1Mlxvrv4AfRRp1SADs9ubzGv1Q6tLcmBp69ef9N10IzrTOdOGx6lUbPQiPPUFU/tNwjtWFrTBsR0ggwfvmrmnRGWOX0j4LvEWyzNv3fhf1hBbUlJDcdJUz5xwDi9XCV3Ne2G5iHNmwvEg9Oa+nMqAAPb3mG/3HwXzn2mw5FTOIzEHN/EBlDY5G/nHQpz2M9r+ymnV/wDmd9cv01R+f4jzw+bGt+19j/F8j45fHPr0fQWBtQAtMOb+U+/IenI7fCg41wRlUlwGSqDBtZ3Rw1kc1avZHfpHMDeBy1kfRHFVtcC4FTY6Zo2PXkfIri4MksbuL/z9nSyQTW9oxGG4a6HMMh7bkG0iYkTqEjVdMg6j18QtrisBJGYEFh7rgLjnJ+SzPFuHPY8y2x0I0MfA9F3/AB/K5yqXZzc2HirRXjEuYP3h8vmtd/h1iw9mJYNe64c4uD74WPy2sf7rRf4cUD+JqOH5RTIPK5bAT/MSeGTZkx/zNS26I2ovVGxMJPtjK4C30A1bGiY0XMxQaZlyd7EoXFsBuuyxaFGpWO6lRMINY3VLsiVsDieIZMvdJkxYTHjyHqq6vWqP0GW/irJ10rWcmJ0ErXQh+EvJueaWxwyqxNYA/foksU4PMC291atuwbblsqcU/Kyf3reQ1PwHqs9i+IWPIe9P8bxWZ5a090WHgPrJPms9izNl6HxsXGNDCVWoajWjdxJ56LYezuGLqYKzWBw01WNiQBfzaSFsaFfs6IjWPfyWD/qc3ShE6HiQW5MH7OOH4rEU9n0586bhB9HuT3G47Sn17QeJHZujpYu9FS+ytTNjWE/qFQH/AHUnn5BWvtXWy02PkDLWMSJH5DY/evgufKNeRBfocmnCQSndgbIBB7p+AK9UMOmIO8b+X0KhIInYwfWNPVep03EW29AtsaZz8h41gQcs3k/T5+5M4hwLSNrEelx6lVtqZvrm+/KytHOz07C230VNUqBjd2ZvjHD+1ZbUaeI0PXw6lYr8G6nUIe3vT8NRbw9F9Do3DpOn9iEJ/CGYjuGGuBljvEaH73TcHmfD+Muh0vH+RWuzPez3HX4dwF3UXGB/Cf4RPqFsO2a92anIfrEEB3htm6LLYn2cfSqENF80zOo/eEif7rR4CoWgtIkakdBuOo+iy+fHE5fJj7Zs8NypwmWGE4mKoh1ni0m0xs7keTtt7aS4gW5S2oJI59OY5/RUmLbcOY4En1fe0QLui99fFddjRVYKdQxA7rxcs5Bw1c2+mo25FEI3TGTXHozeMpAOJYTfY3+Qlb72PwfY4I1D+ap3vSQB6ystw/gD6mJFNxIb+fNEhw5tOhE2tzjWy2mPqANFNtmtAEeGgWzys34rFdnOUaub0Cp1Z1Qqzb2XCQAp4QZpmwWKMW3SM3GtoZ4fTgZjbkmfxzefuP0SFSvmOUWaPu6NlHJdGGCKWzbHwk1eXv6LFjoMIlds3UHe9c7Rci2c576FyIS1cbpt43SOKcisNMrsTUg6qvxGIy03E790X8cx9Lf7kfGm9lS8XqmW0xsJP+p9yPTL6Ld42PlNESsq6jjcxcpTsJlx8vJWOKpENjnouuweYABd3kooaotjHs9hswe47EAHwAj4IvFsUQWjnsmeDU8tBsav73kZhJ8Uu7wv8Fx//JnbfRuk+GJJdltwWhkxtHkTHnkc35ontkM2FjftHEeLaZcPHQ2XOHO//ThnbdowfzOy/NG47TLmUm/xuJ8wWfErEn/qwbGtLjJL6J06ANFp/hA9NPp5IWFkZgi02xmpj9JiPDyCrOIYt1Nwy/lPy2++Sbik5SaM2SCSscxIi5vOvlYH3JluIDacHe4+Sp3cScWmT1t9/cpehiwXEAzutPB+xCGeF1CH1WE3vHW4cPcjVq2VweDa3od+kWVK3FkYodQPv3H1VpiGDLldobH/AEvBk+RhKy4/sfinQ7xbHtrNAgZhEEag/wB0lQ4p+za/9TDDvLn0IWV/zB7XupvnNTdB20tPwKJ+PyvLv01PzdLiSI0jXzTF4FRoNeVUjUccoZqYqU9NR06evzVDwri/7UNrWBkTuDzMprhPGA3NSee67flOh++SRr8INV5a2z5gCQJ89FWKCgpY8nXpjMs+VTh39G0oYo0BLSMhuQbgzFxH/YJnCVg+XAzuRuJ58x1+Gixn7fDBrKoOT9J5c2nVWOHqRDmOyuF+Q8Fn+Gl3f7QvNWRVVM0lUSYGq9ia+QRvy+ZQuG8Va4FpaBWOnI/6evT05JZ9PtXR+n9RnVdDxoQxx5dsb40ceJc5bY/gsUxlNz3yZFvPRKf503+JI46p2jrfkbZo+f0Q/wAKPsj6oJyTkBl8hcv2bp751QXOXc5CBVdey5BygjjIVdiqicDeqVxlPUi8q0UuyhqNLnhvMge9UlLEdpUfUP6nOPgJMe74LTcMw2fEMaRZxcP+Lo98LL0mmjmY4QW90g7Quv4dbXsaurO1zLvAT6o3Dqtqs2hjo371o1SZdYmbmPK8pvhVLM8NF85ANrRqf+q15f4sfjlsuaWFhrAbZWhseA+qrMYAe13gW9FocYyJH31+Cog2WPP7xd56D4/FczA/Zpyr0McCfmqYfcdrSP8Azafkr1zQ5jT/ABH0zSs57Lk9th+Wdp/lM/L3K6bjB2RA/S0u9HA/BZPKg1Jcfsdhaff0R47Uy4hxbya71sfh71XY+l2lNzd9QeRQ8TxHtMQ3XvAjzIBaI5y33qNHEd8tOlx5hNw45RpPurE5ZKtFFhxU0MG8Xt0+aGyqRUMCNp3v/VW5htUiLE7+Vx7ioYp1POP2bs9oLj3XTpYC8nqulz+0YWgfEsA4NFQEEsAPlYz70fFYzuNdG300TdIZqRe+C0kh0cicroG0XPkrir7EHsg1jpFomNLJUcmNKsjGcZNXExfF8B22WuyJNM9o3eaRDD4y0tKpc1oMj5HmvolP2VGHpvc9wzEQCP0k6H4JSh7RVAILKZMASW3PjdHDyklUdpA5I/8AtowIquaQYNvgdvBWWH4tcGYIi/KFsqvGi9sFlMDcZbLO47gNB7hlPYkm8S5vjGrfJH88MjqaoGHJOobLTFceNamGmMw168iql+OLH3EHw18ilMXwurhzrnaNHC/ryUaj31W5RTOYct/7KoeLCP8ADobPyHLvsvaWIDm/w/DqrbCcWDhldGd36v3+YP8AFG+/jrj6OBxLD+Qpzh/A69V4zS0TPhyhWvH4vtAPNa6L804cQJjaeRJgo/ZFNYvDhpF5IADvGJn1lczHl8Vhm96F8zTvoWQOxTtBh0mNVx+EIvr1+ix0l7M6b6E+z9PRBeToPh8ymqlPVLuHNXf0Eo32V+KHZubVEy0g68tRP3qqb/ELBB4p4mno4API20y253K1DsKHtISWCoNp56VZs0qkRNwCNjyuBB5pmLLwkpjsVO4M+e0X5tdhJ8oVj7O1wHOqE2bAA5lxv6Ae9XnGP8PBBfh3WM909Ngd7rLN4fVpyDTdYwRG/KPRdh5ceaDUWHFSxyto0+L4q1xfGmv0FlTDiIAA/hmfG/34KmrY97YDhG3z5KVbFjKZjQfKyT/23FUN+fk7LX2YrE4lnJoqu/lpVHD3kK3w7cr67CdKR+DSfgs97H1P/wBDz+7RqH1yN/8AXvV3iHHtK1TRrgW+rCCD4Qs/kx/Ov1/cdhlqzKYjFkOa8asyuHiyD8lf+0LwzEBzPyVGtqN8HgFUvDeFuxNRlNurjDjyE94k8gDK0mD4BQJpEvmHObrq0WH/AF9CteZwxuMn6M0LkpIZ4XwN+JLXCwg3O5AH9FKnTzy0U2kjTMJuDca2IPnqrLHe1lLB0iykA50WG09SqTh+Ie5geHuLXgyNO9q4EjeT7wVieWWW51S9B8Yx/HthzRe1rhWN4OVgABIuJy6NF99et0KhxnEUhkDzAtBvHqJUsFh8tQk/lIAbOojbqrXi3DwHMdqHtnwLTlcPh6pU3G6asCfKKtFNUxdSp+ZxI5KP4VWbMHAUKtOFSlWkjPbl2yixTSFzANzOLjtp9/eqPiWSdN05SwE3LuyZEkkcuQW7Djc0bvFg3GVdkaVQz3ddzsEV/EcsBobIiTA1G90vWxIjLTEN57nqoYehfSUU5RiuKDz5IQiscF17GRi3uiST98k9hKhjUx4panhUelYrJJ/Rgu9jL6XvXf8ALT19yZF23Cj+KPNLTbFSuy7FUhFpYmbIBEoX5SVkq+wnFMZqNQKgRm1ZF0GoxWUn9kGtiEHG0AfBFBMKT7jqpst6dlcC5n5HQBttfXwQcTxZ9pZI8Z+KefRSbmbIqT2x8MrS0UuJxFJ5IqUhFrxvvoq/EVMKNGTP3vorjE0pmyra2CGq0Qf7f9QnlbXSDcIpUR2pptAdka084dUYY/4KXHMS0UWtBuM5P+4Wn1ReG0QGVD1Z8Kh+Sz/G8QMxGkgg+5Mjj+Sa7Gxy1Bs0nCiylhmtoD9pUaDUfFxmuWjlqQlv8og2VtwjhnYsbTddzRBPXdO1MOJSsk2pMyN3oyuI4OCNET2eik91J9qdTf8AcePyu/8AJ8eivH0Es7Ag2IUWR9MGLcXZYV8XQowA0VJ7wvMHz6hJYjiDqpDnWA0CVGAylMUmoaQ15HIKx8INemcrnASAJKZ7LS39EY0CWltoME+U28LlFCKbFKk7M1hjUjO4NbuN/BKVMQ6q68xafLUq9r0hkawD8up2tpA6CEs3CAGy2/K4qvRpfkZEuMXS/QOhhfRP0cL0U8PTCdaLLHOZmbYA09l2nQCN2X9l0MPghsrsk2rGwjqpyOQ/lCDkR+xdyH35qLRKRbshCq0SUeoQAozKyqy0/Yo5pRqZkQVwhRmET+yNWdeIQqiZ/M3wSz25VZSr2LuqkaoT4IkIlQSlXOhSrCcb6Faw5pCq2VaVRmFks6j0TIsiYs1+Wk7q5nuz2959FVcG4K7EVBUqDKxo33/ur6twx1WmQzUOa4+ADgT/AMgmqVydhJgcluhkUIcvYXJtUNspRfaUUm6lQdAUni657dirrsC6ANEHKCUWuChZ1VF9qyMbKDcPJsjMajYendEiVWyLMMUPF1AO4Dc6/SVbGjDS7p6R9hZl5iSOa0Q0qRIpzJOw/VDbQUm1bJhrwYlVbJtdkKbSjtCltYLzWndKbsu7JNI3XbdVDNKI0KugWjza97KfbuUSxejoislIuhUBXXNXl5ZynoXcEPJC8vIhq6PMKnUE7ry8gvYqX2J1m2SZZJK8vJkQ49WQZTup1qUXC8vKIGTpoFSe5psSDp5HUJqlTtK8vJr6CZJjoUhU815eS3FVZTWiZeDqhVKOsLy8pFgP8ejlOiZTrGBozcl5eT8a9hSk6oqsXj3Om8Dl0SQcDouryakqsetIkKQJupxyXl5L7BW7DsqHRHAnkFxeSmhbXsk2iEVtJdXku7YDbQyKI5qfYjmF5eUoFNn/2Q=="/>
          <p:cNvSpPr>
            <a:spLocks noChangeAspect="1" noChangeArrowheads="1"/>
          </p:cNvSpPr>
          <p:nvPr/>
        </p:nvSpPr>
        <p:spPr bwMode="auto">
          <a:xfrm>
            <a:off x="1984375" y="-449263"/>
            <a:ext cx="1466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://www.whatsthatbug.com/wp-content/uploads/2009/01/skippers_4_joh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19633"/>
            <a:ext cx="2713224" cy="21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5.googleusercontent.com/-hwquqj1Y5Z0/TXOqiz_OznI/AAAAAAAABhg/X3wMQKfOJNM/s1600/io-moth-1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49339"/>
            <a:ext cx="3352800" cy="2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Diptera</a:t>
            </a:r>
            <a:r>
              <a:rPr lang="en-US" dirty="0" smtClean="0"/>
              <a:t> - ???</a:t>
            </a:r>
            <a:endParaRPr lang="en-US" dirty="0"/>
          </a:p>
        </p:txBody>
      </p:sp>
      <p:sp>
        <p:nvSpPr>
          <p:cNvPr id="4" name="AutoShape 2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1679575" y="-5254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1831975" y="-3730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UUExQWFhUXGBwaGBgYGBodGBgbHxcYGhoZHxocHyggHBolHhofIjEhJSkrLi4vGh8zODMsNygtLisBCgoKDg0OFxAQGiwkHCQsLCwsLCwsLCwsLCwsLCwsLCwsLCwsLCwsLCwsLCwsLCwsLCwsLCwsLCwsLCwsLCwsLP/AABEIAMIBAwMBIgACEQEDEQH/xAAcAAACAgMBAQAAAAAAAAAAAAAEBQMGAAECBwj/xABDEAABAgQEBAMHAgQFAwIHAAABAhEAAyExBBJBUQUiYXEygZEGE0KhscHwUtFicuHxFCOCorIVM5JjswckQ1Nzk9L/xAAZAQEBAQEBAQAAAAAAAAAAAAABAAIDBAX/xAAiEQEBAQEAAwEAAQUBAAAAAAAAARECEiExA0ETFFFhcSL/2gAMAwEAAhEDEQA/APQFJJsTUeYP5eOCkgVbuNNbbG7dxoIlKqv+eUDz8wJynV38jpof3O0CCqoQnryEA0fQ/wALuAe2zx1kJDhs2uoIIf00/CI5WoJI94xBdjcF3DVsDmdtOxiESym75gKirM2u4/YdSZNTZrlgSCLO9Q2/59HgTicpANiWLmz/AE3H9YyZM5woHcHMLVNQ2rCoZjzWMRzOapAzH4TqD4q7g08x+qjqMsPMLB7CxDVA/rpBMuYBYNRulqu2nXpCrBLAzJclOm7VqG1Ap5dINKuYCgZ2IfQhJHy+lDeM2YRyBW+5a5Ia/UvHM5Yoc3qN/wAau8RSagZSOl2pS322G4MaCq5S5Gm+n3i1YjEnMkgGhvuOny0jU1JHhopxVn2Ov5faOk8lmc6HXbtWh8towpcVVWpZrGwI2Pr3MSawqSynAoQKG7V9f6ROSNSH2Fafc/mkCSphCqkJIo3dhelKfPtEnus3a43vUNt/XpDAlB00cbdL+dPOJXALXDODRxW32gcF2IsfRWg9fvEyQCG1Lsfy14ijxshExJQsOg+o69CD948549gVSFZCHSfCoWUPsdxHpAmHUAg3e77emsD8QwKJyMig43Asdxdj+8HxfXmMtFKxHMS5hjxLhypMzIujWOihuPykBY0h6eka8mcdyi0H4aS4IMK5C4bYViBuIz1TJ/lTvaDEgFSE1ILQqGICeU2Ihvx2dKE1eYFybwL/AIKXMYpVQRiSSNSZ8a4BPEtSwp8irRvCYMjEo92SylWMGomBDAZSIYrlVllIJOYVGggt9+m5PSb2h4GZoCg4XZ+2kKuC49UlYRNTmSk3h37T8QUhK2+ED1o8VHCcRBCsxqqKe+V19PZy5WInFWVhtvDSZg0SEiZLLJ+IR59OxC5anSTFk9n8HOxLGeoiXtZ4ryx7p1j+HKxikpl2o6tBDzDcLwmDl5lATFjzLwAOJiXMEuXRDNSFmOxSpa1JYqBY+sYytyYYzePznOSSnLp2jIWHjSBRLsIyDP8ATWx6+ic6QXuPK0coTUEljp+8CYaXlLVymjfoV+n+VWmx7iDLihN7bdekd3ENjlMGLb3uxd226jpEQmMQC1Q6ST9etAD3Fokn4ckAvlygu1hYuCdGqR06RBiMOcrKrYvYg6lPVq9X7NpNTpX+5wrQMHKSNlNr0rHAS1y4IJBpq+Y7kgEilTXUgxJc5VuDVzS4BY96im1I2pAICV6ULKbSjHdi49IkXpDgiyklyxca17EfWC5U4EEWoQHf8+sQY18ucAEgkEWSQrMAc1sptWxzaAtuXJYBywzOWuC4FH7+hEGpL71RbRWbm5vn8hroWgkl3I5nq79WYahjT0iNScwDtndn0IDgCvUeRpvGSJ7JKSClI2u71+1dILCJJBPhL3r2+tjEcxClBvCk9a9fozPt5GCWR3sDo1hTQxkuSC5Ot60tCAuQANenq130c09e8QTJxKiBUjUUIB+f50gr3juCCALHfp1Fi/RtIGyMoCjk61sX9GiSSUAUgjU7M1ahtLMREvu/P7jS+sQLYK1saAhxbpWzU0J6RvMam4Z66VYXNNfTSNASlJs9euouOr1be3ntRUk0tptrT7i94ySwYEu1tvWMFQQSQQ3bp37RILxThsvEJZfcFuZJs4+41jzni/C1yJhBrqDoR0j1IJJv5ddf6/2rBxXhyJyMix2OoO43jnWnkqVMp1ecHYacD0iPjWAmYdZCh9w2ihuOsD4SUtio+FqRz8tigPH4VE8A0qSOoaK+ng01KlM7DWHC5uVQa40iwzkqXJJQ2hPUQzr0ZlVEcOUQzkKiweykud7wIJdL1hf/AIgqDehN2iyex6SkrJDsKRW+mpgX2qwSppWEm5b5wi4j7MqRLSkEFT1PSLD7ZTyiSFJBBJ+8LDjjNCFKoQA8c+u+uedjH62y+hOA4NKCAFjMesRe1vE/dy5ctAyj9oNRjUKDO3WKtxxKp80IBfLrHL8P1vfXtw/PrryxmHx5YKeLZw5HvglarpsRr0ii4iR7lkkvFk4HxYpUgJArRo9t/wBPRPV9pcchJmK/ylX2MZF7w/EClICsji7iNRy2t4d4ce7LaZXD6pBJNf1J/bpBgnsy3GXU7Vp/Xy3pGqSJiQUkXzJJFjsdWLMf6QLgk5V5FhkqogG2YBinY/cW3jq5DVEBWXU2pbRvn9YyYQQ4cOTQvcA07N9OsaWaBLuzDR++4I/eJVtViHq3mNfPT8CiyfJcpcgVZwbbpJ2ax0pEikkpAo4p3S5vSlfQx2vlL0ym5Fcp0Je+3pEBQXygakEP00rYuGNxfcQpMZQ5VBTHw5tnuFDY/Kt3gSfKU76UcfoVo4/SbP5dYKlTRmKSb96gNmBc+Ifj3jjEJ+NjShDfDrTWj6WGtIgHSXbxZhvcdDu1CN3HSO0TQapFgyk0FbBXTWBkqYJYjNbu1LmyhW9aeneGVz0at6kh6lmbc2/rETGXiMuXZreQoATcOb7GJwoG1a/qbY6UI/NIVzEEglBGoUBXKR9vnWOnKQlwwWCxFSKhm7kuzM71tGfiFY/Fe5lrVXKkPuRZyLmj+flCvCe0MuYsIQrxpCgaVcqBbqMnz7RrjWGWuUUhTv6i/rqK7x55hf8A5OdLURzBRdKgzdQfIXEWUzHq5KFgksSD0qCAR2uRXaIis5ilSXpcWtQEaip61tEWFCFBCkkEEOnKDzIIJBJJfwse5MEe5UQVJLA1e531P1+hhlAgLTYB9HNSKNXXz18xGJFm3cEaVP8Ab5wHhlEuWPVxqKOehAq+3SDUzMo/e/Yv+axoJpSgaW6fpO77RpR0N2L99D+0RKXctTpeJEgEXdqbEas+23lBfaL+PcMTOlsrlWPAtvCdj/AdfXSPNuJiZzSmyTEllJP28q9Xj1xCXtrrsRanpT8Na9tOCy5iMziXNQ+VZogtX3SjoC7pOnqI836cX7Pps348hxEspU5JeLNwLEsMhPKoX+0C4mRmATOSUqYZVU1ANCKKooOxo8QSsMqVlzVTWos0HHe+r9HN9+0krgC5uJypJ92C/ltHoWGwiZSQlAhd7MZQi9SfOHiox+lt9M9X2S8Zl50EFLiPO+KSlJXkHLHqWK2itcY4aDzEAjURjjrKZ16UVcpQTVXoYZ8ASwKyBQXhDMYTVAg5QSwhlgcVlQpAHitHrz01+fq7SybmnTi28NuFAyZgJ0tFiwHAhIke8VldV9xFZ4pigKdYPK7kXl7egYedmSFNcPGRTMPx2aEgA0Ajca8a6eb26YnITYDlO1yEv1BoDsz2iGfLSvlV4VVSdiNK+o89ImKHcaOWLXuBetqN9rgmWychLEl01/ic+aXcHau8bc0xUpNVF1IbN/En9fkRX70ggpBDjUUG5FdixH3hemc5dX/cS4qLgm9LAtWlI6lLKVFvApqEVQSWYjarNpTQxIVJULUqPIg0Ybhvt5xTkuTltQjSwH709NI5UObKUsAOZrEu4am9fWI52IrlVazhmb4VOxZwa7M9XMSZKSSpT6AMXqT+ptACR13sHnklRJBo1iOlA7i4t6xylSmqkPqW0Jb/AMhQN0FxCyfxqW4BWgKBD5SFFi4s4OZJAfdOxEKFzsPU102u9mfUEJIPl8NYUrQVEkU/UHtmFHFmKcpDPy669jiMvL8ajS8qaxNH5srV71aF83iASG91NU5q6AWLfzPR2NA9C8GrDQYlli2UgV3BJcNr36mJJqnITTLdP8VgQXqK/lYQzuLO3Iwo2ZRDN2BpQaQMvji2UjkCVaj3kxi7lggBvMERbqxcjJdNAHLt0oXevhppFV9teHonSXLBaahTXo/r06dY7l8UmovNbWkpQ30X9P3L1vj873qx75awgi5RRxqwFzvDFT72A4ipUtUj/wCpKPISXzoU5rsAGFDZotiUlJdTAqowD9PuNNfXybhk6XJmhUuZODE5T7lRCg1mB+XY9rJifbZOZlmWg5WUpSJssqDEWUkmxNng1Yu1A5SbV316aAtAMzE5CBV7M13+TPtse0IcN7aSc+UKJHM/KfWgHKzl6NSBuLe06UKAcqvyJrytyglTtWtLDe8bkoWuXigxZ6GpocpexaoHWlj5wY7jsmSgrWrIR8LGuwDUI+jRQpXtQtWYJlcxTlStUxwiuwSA/wBhaMlYdTJmYqewUSUgKc7KDJIIc7A0PWNTis+UMfab29SZOXCrWgq8SglLhNbHM4JI7gbODFRwXEs1Zsz3gJqCtWYGjEhXi7pzdxaDuMqwawyQuUoBgpJK0O5NUkOE1+FiLsbRWRNbkykHbfr+0F/OX1Wp3Z8XjieEC5SgvEICkhBlBwbAukkEDwsNWpcvC/h81KUK985YcqQHSVEABy+gJLdBvAHCsSlKuaWlaQQ5W5bMDlJAI1SQSXDlOpD2KXwNE9xJGQqSXSlRY0clOZ2VQNX00836ccS5frXje55A8BKPvELlr5XqCaj1uI9AlKBDuD2MeXjj0v3iuQpmglzlynM9XAZiD8LUswi3cL9oxNRkXRWh3jz97z9c+vX0wxC8yqWEA48EiCjLOkczJY+Igd44RhRva2SlCUADnVV20gHBYNIAVmdUXHi2DTMIVcJsYXq4al6M/SPVx1/5x3k9FuNxMxQAJoITYnAvVou+F4Q43iWXwQaiNT9ZyHnokGMi/r4Eh9IyD+45T0ZKQQx1NRSu9oixcoqIblNa7kE+rj69YATiFJJTRgeVW6XcejnzeDsPMKq+K9R6g7OL/vr6PKW414XNLcbKJYg84qx+IOMwoHD/AFB6wZImhac4YldyBcsxHcWbVvOJ58hgSLk/+Ju/bp19FeInGWrNLUkCYklSSWyF2zJoeYt8nMLI0Y1uTxkeEjxZdCSaAjqwIFNoCxmJISMxRLHUgl76uVV2YwMuWWosBN3SQKndRJJ7iCcJICapCArVTlSj3Uan1hxFs4AjwrU1j7u2zGdp2MRolTDpNb+eWP8AgYdiRmpnNA5FBat2pSr6QNjJiUBLZiWqVEgEnRIFVN0pFkWgBhZlmVWjqxE0D0FIgnSi7Epcf+tOUe7QWpC1fC383L/sS62/mIgjD8LmKYZmfYBAPVg6/UiDNOkCsSfeFBASGCipS52pUAwzh7G5gpaEMyVTF/8A48wFv1KKh84MnyZaSUywJqviUGTKSdiouVmA5kxAZK1+8V/9tHgB0FDUNuT2hnI0IrAoU/KHt/mTJk1Q/wBAJCfUQJiuE5CfeuhJDoVd2+GiqK6FXrDxThQlpAChQhNkOAW0dX8IYBq7Rk7ESxQqCpdH3mEEK8VwgqDslrCN+A8iHgGBme8EyWuXLSkuTNLDLqFJao/pHPH8auYXzpKQWltJSmjkuAXLPUPe9IK45iR41KSH5lBINaJCUsnQAJpbWKlLmmasmgcO6vhD0L2ftBOfeK9ejDEzpkpCZaVALWXWnKkMSNwGyh6F6uDHf+DRILzyFrvlFWJqHV+zxyuUACggKoa2U5YuFCvruYUT5inyzfEzv+p3L/m0d/jl9NJ+P94o+7QlD/CgdPl5MOkE4Tg2bmmqPMe/rCrAT2BCGD/EWp6384e+7EyWpS1OWGUuwBcPyj+Fx/qi9f8AUKUmTIWQkZkgeJIZRexzs4fYNFf9sOLonBGSUULlU95nJUUOSUKGoBIIL05hrDVcxOGlpROJdaFML5Uucrjd6jaGfspw5KyJi5YloQQoGYKqyqQpZroQQK07tGOuzzHmoxZCidFJKT8iPRQSrukRcvZnjJBlNRYmIDNrnCSG6uQ3WKvi+ErVPmiTLJlmav3YALZPeKCG6MI9F9ifYZSZqJ88pYBKggVJmBNCdGChmYO/q/m/Xnzx6Py68d1J/wDEP2RE5KsVh0tOQHWhI/7qRqAK+8A1bmAa4EUngUhU5sp/PvHuiAUqNKUPY7jp9D3ije1XBBh5n+Lw6BkvPlgdXM1Is36hQBn3jn3NmUZKVoxc6SPdzcwSfCsfnyhbPwuITMMzN72WqygbdxpHoWHmycVIKQzKTVOvQ94pfuMTgVnMMyPkR20Mee8Xn58YvPj7nwIudMZnZ4mwAL3eGq8LKxiHkqCJmqTaFBwc2SCgghX184uOtmN82dLNhcSDQM8GTAQKtWKxhJxSQ4pvBuKxRXR7Xjj3z1rXiMWA9UiMiGViwwjI54MNuCcQTiZSVpbN8QBBCVMjOk+tNWbUEQ5lKKQpnodbimuu9esUGdiThcUidLSyJysk0ae9cqp1IUVJJqQ71eLv79wJgJaxY3Tm5Ttr6mPtOYpWHExIY1FH6Vp6FvOIZskAgEO+9+3eJ8FPYkFgnK43Aej17/8AjG8Wp1NrsQ49fMa2faL4guVJZJ0qDv8An516xkgZaJve1/t/UjZoJk1CJhSc13S4Lbhy1rg94iPESoqDZVpDLTvZiGuwLj5aReUSBMnKcqUlRWAQHoKmpOg//mJpnDSSFqWc/YZQNg4oKb97R3hp4KHBfNVwXpRj13/tBE/F0pTbuNO2vlF6KFOFmMVJUGbVLO43B76GFWKxgS6VulIcLINVkUKEqFk6E3oQGuDsDjyFFV6BgxIpY00pWKd7W8eRJR7tZMyYp3ZrA1c3BJ+8aDUxc2dblQDlSgBkjoAPKOjjf8KFZQ89mBo0qtSN1/SphN7NY/EzZahLSkrADOWzaa/F1cCEyZk1RUFKyqBIUCbH8pGtZW3hGOliSTMmCW4KcyVBy9/9RBYjZ94SY3iqSvlzKSPLVvy4rA/D8FJAPvA6tC5Ydh+XERJAFh+feOk9MpeMIBlghRzFyC9AP0+bRB7Ke0AkFWZIWTYAa96feBsaSU5atofsesBf9OnAOhPcipjPW7sMnrDmVi1GYStCg5NSCAHr8hDVWNwxQFrUCpCgQmjlL8wr3etDl6xVuBYKdiJnu00YFyRRNh6kkBuohzxD2RmSWKlBYvy01s5+sZ/qVeLnDYSTNmES5gBcsFBQQwr4xUON/WHmExycOkyQhM2cRlJUXlpcAGpNXcnl3uweFOI4FN92Jg5Kcz0SQdATr01gVQmOJDAktVs2Y6KBNG20YGMeTXis+BMrDrCgE4uazgS8qpUuYXASRUMkVe7jTQPj3tPMmHLOKUIF0JVoVHlpVTB3J72IjeMxIwfIjL72XLJWfhJXlUhIGpyE3tYeIxTkylTFkl1qUXJNzATPG8dmzmlygqWmzJ8a3a6hbZgbEuSDFt/6XjMHhZc+VOUSkDNLYZUpe2VzmAYF2BFSGiH2S4IJJEyaxVpR8v8Ae0WiZxdTBKUBaagPZnNKaV6/SC0wy9kvaeXjUaJmpHMh/wDek6pOoNQ50hzNR0odrf1Eec4L2aVnmLQ8ty/JNIuXaxoNtIc4SVxKU+RaJqLZZxzEf6gEn5kRm5TA2N4OrCTvfS/+waqSLS1B6jaWQH/hY6WXY324lTlole7BluCtRcqX/CkAhtiony3YY3hGLxZEvFn3UsHMEIcpUbEKUFOpJBI8Q02gPivs1JwhE5MoZEjMQ6iEhqkE3AN3qH2tz6npufQfF+EnDD38mY6eU7GrM/WsMuEe0UuekS54D7nX9o89477QTpqpgSs5Fl2+ggPD4iaE77PeMd/hOps+uXU9+nrOP4SySZXN018t4RrCkhlJbpqIWezPtmUsia5HzHaLvNlycSjN4w3iT4kxw3rj11FP1s+ql/iZukstpGQev2UW/JieXR7xqNeX5t/1IcY/BomoKVOAsEFjpmSoKBY+FTEE/RVOfZbimaWZE1Q99LGVaaOAGTUA1Fi+oKS9TB86YHBY1cjSr18mL+YHQVHjyFYefKxKCyaIWSMwAKi2YUdBCilug3THvYXyXiSVAOQym0YvarVDsQ1ebuxScQSwVpVJ3/H+XeE/+MCxynyd3Adw4+IO3m8EpxVqmwNd2Z/Wh6tEhWNl8zmh/Y6ddW6NY0VzZfP7xIJWklLPdI+FzrVx9ngleLLgmwLVby9YGxirKSogasxo/KdmHNavlBib/wAUiWUhnlrVe3u13KSNBXyMEYiaWalK1JDh2zOBdjX11EIZiAlCncoUWWnYlwFAi1aPu0DI4goAoKuYHMlTjmBO++hH94kLOOMtQJSz+EuCkqJ3bz+l4839p8YcRiVLUzBkgB2YadnJrS8WziOO94gpJyvQtoLq6W+1oomIQETCHzAG+4/eNYFjwmOnLlZZCAhKRzKFK7Jf7VhcrBKQ7qAPQuflSJU8RIQEpoOkDIUSe8bZSYecVKykMe/0glMkkgCI5uHY8p5ro3J1T5/UDeDeG45Lgi56WjejDbC8ACxkVR3JJ+EAX6VavUQbghJSn3a0oUoG4B5hW5ofnBEibnyoQh8wCcxdiSRy06trAmKwC5UxjQtsB/7hBfsDCk/DZKEmYpACU5XLIZIOdN1KXX601iSZjTMGZlTUC6gopQFUZBUdWsA5Nhd4GxPEBJ92DKBWKMsZ8wJLHKsAjQUSkU7wRgETBMXi1JSplIJS/wAailKQkCgXlIoLJrsI5dt8oeOyZksypmICU/GJdeVAzBlGoFQzOSXIJoWrc/HFU44tQYE8iXfwuBbWhvv5llxXiS8SlMvMFArK5imopYGRKU/+kgAhOhJUdmTJXL96mSmu569B5GOVmNs/wS5xJNTc1qdB5UYRY+G8EEsjluHqdN/rDPhfDcgzJDpoM1GqbEHT9+jw6mTZZFCzuz6HS7at8n6c/LTgbDSgl3DhTOD1DOOof6bQ0w2GDdN/Ny/nrcesQ4a7LTXQ6jRjrcHygvN7sAiqaP8Aw3Yk7Gxv6GmgnT5OP7E/nn1JVQ0uPtpT8rAU1YSwOZh4S3S3Wzt26P2qe7AM/WxahbchTdRGviGTZjjQq0Ds+rdC372jWLlhaCKV3S+7gp1BsRqCRrEKFAVd0mpfTWz+Hfa9hBcgOPK/l67d6QfU8X9rvZI4TnSn/KUogMc3uy5ZBOopyq1sa3rcxVUx9BcRwYmJUhYBSoZVBXhUDcHZ9xa4igcQ9ipMlTrUopJISVfQ6Zm1F77gXN/in686XgQS9X7w74Bi5klTomgdDD5XC8Kk1IpuYkTicKkBwCxpSLrmdQZP5NEe00sjnkEq1Ise0agA8dw4+D5RqOX9vP8ALP8ATiwTUPmTQVzIVoCQA/Z6EfpUwhbOImJUFJ5apmJOlXKSRbLof5ToIPmKd0hmNUnRQNFA7VfyfaIMejKTNQ5AYTE6lINF/wAyNd2Ooj0Am4VMOHxJlKUVS5gSUZruAlLvR/hQ38SHcB4eCYAGd2sdCCEn5jWkK8bgUzZeXMxBBlLLHIpwUqBfQ7aKaOcHiCVe6U6ZjlcsWA5jnlg2ISD5pKTCRcpahRRJNw/xBmqa8wqD/WNqxJ5QkM1he4qO9x39YiWsOCk1a2rin7J7UincZ4vNRMICmBPhuRSlW/PqVLxNxDOmigqoYjzHYOG1rqxMVzHT0hZBWwD5H+EirbH9uwhInieKZkCzfCDWzhxQs9epgebKmzXVNJJF3YN2AoIdArE4z3uVCAxU2c7B7B/WNcVw0lCBLlpzTCzqdy+whOiZ7tRGsE4fE5WNzWkMowIhRSWUG7wXh8THGOw6inM1vWAZMyLUsmEwKpnM9vlb6PBvs/NQmYUrQ6iXdXhJL2A22hf7O8TISpB3d/IBvl84LXPSF5jtQ6+n5eLnSt87ETJhCEqJCbBPKlJ3AFi3xHrXWIMVxpGHBRJSmZiSKrLESnNSVm6ujtWuxrE/icxScieRBvo/nc9oL4ZglZCpLgHMQpuZWVs2QaZXBMxRZL6G+tQ7heDUqYslTzPFOnTPDKTclT6nRJqdWHKrniGNEyWoIKkyJQJQkglUyYoke8Wf1rUauXAJ6xyjEmalEhKQmSh1Fi3vJhPiUS5KQTlBO2bdjJGTMgBvdyAJyyxAMwg+7DGrsDMIOgCbog6+YYBl4MpkGaWSS0qU9BmykqJ2SkF1HdfWPPcTLmIUFLSpJJcEgh+x1j0pOZaUFTlAK8oLUSpZWqt/eEqBJNCyR8Ih/ghLmylJmISsVzIUAQXJIKXFLHsQdY43vGsRey2IE/DJJYKyspIoSQPG36S46eUN5I0W92LUcmmZ9/6A7CuYr2QkEhWHWqSSaEElLVY5DaoFARe2kKzj8fhWMwe+l1qOYMCUlyKtR/SMZL8Pt6FOlDpm3sTpd799Y6loIL1YValmdiL0P09a3wDjyMStIScqh8DglQaybA7dRWjCLQsPVgzBtNaD5RqTAGSkgFFSCQwLsNBXQMw8u0RyySKJADMRViWNQrc1PWhuKSYZAUVOC71BGlr9w99Y6UihqHIux7vSr/PztoJmqHJBNjQ61Ban9+kSIXlWCX5QQQ9GeqmdiEtfQGI6tyiqSCSGcmjq717EaxpSDcEhi7gWahubG1XiwmZUFaP9WgXiOETNQqVMTmSoN/UHcEXFR0eMwoYANbo4FNtoJStxb6/hgsUrxL229nV4KYCVKMtZ5FncVKT/ABNXqH2LV9GJJNDSPoLjHDJWKkrkTRyqH+pJ+FadHBFPQ3MeC8a4JNwc9UmaKgOlQ8K06KH0I0IIh5qqBeOUDvGQNkjIcGvZJZVVKi6kjMlWqk6Ft/1D9SfXvIRYuz01I2rV6MOyd42uY5Girh2OVT2LXBIY3rlahMQpWXcBww1dhS7aigo9CDeEAF5UKIB/yyr/APUu4H8qi7bFw9nh4hhVKAXKWpExBckCim5glnANag9WsTBPFJZYKQGAcLCrKSaEU2BcNYZqVDQImks1UkOl9HLMTv8AVusUTSsUmdLE0NncOkOWUMwVX9OVXn50W/8ARpROfK5vfXW/X6xPiV+5me8Hhm0WNAqgRM3FaHy6vuetXxG5qlNnZ/K0azR8DkpDEUp4X/GhXjQPEkXv+dPvE81b3rQ2oTW/lAcxXXVo1jOk3EpQJcQNw9gsZvKGWKkWreAl4XK7mun7+UcssdPViTHT1klny7gN84ATIPyf5xMoKJ5lE7OYMwcnmFIYDLhuASlIcdzr1if3KfeAjlTbcszu+8dptHGLScqSAcpLZvSOuRky4Xw8LaYpPKSQhBLZ8o5iTpLS4zK6sHMMeI4lIRmJzJIy0DGexDIA+DDJIBCbquXcOEvFZtCEMEhOqgl8qW+GWLkC5qXjOHSzMmZjdNvWgG1SK6ODvBejIJ90JUs5gCrxTKBnZQTL/lqpLbe9/Ukwsw8x0lKjyFZUsvVaiGd+hdtyprwbi3mHImqUsVkDUsKC9gANgE7R0nDADIzMGSdSDUB7GlGIrtWOHfTpIacPASChRzJUL5aWABDa2tu+0TmQuUXV4gCzEMpOt/Xv8wApSQA9AHJs1WHcNd606PBhaahl7crHV/Q2b5d8Zq+GeGWlVQQl6OxqVAu40FbPYDtBs1cv3ZBoA2zs4Ki+/MYqeCmKYj4cpfrVgdgwv5HserDKWBVxUZRctSza28wYYKB9ofZ6VNSF4ZaUTQ2UvlCw7Mf0qTveghx7NccORMvEkImJorPy5jdwonKtVA7NrEZ4MCE50sKvUjZu1x+VA8z2PlTHScwNiHNToPV/Mdo1oWPE8SwyV82IljN/6iXFtHoKXO0b/wCoSFcyJ8pTlgQsF22L3DuwtTzpGJ/+H8sJKkKUKOxY0pp530pCeR7LoUoSlLWmpSFDrSo1DgU+l41A9SRiECy0hqZSQARWg6uNPvBIUBQVSpihRqQ/XVt/K5jyGf7HTpC5Yy/4hBPMnmDEZf0qdi5aoj1LCBCEIllIQlgEgPyuKoIO4v1c3Z6de8ODpCnB79aBrOb1BbtbbaJgs7KvXvceZOnfV9oSwLVahGrafS8cYiWFEMbhwd7H0p84cQlTsKFxrqP6b+e0K/aTgUvHSci+Vaay1ipQda6pNHFH6EAgvB4hRBdywDUNQXYtv6QSitRenn+/94zfReBcR4HiJMxUpcmYVJLEolrUk6ghQDEEF/2NIyPf0zd6dHP2jIPKnIrEuQLgM9FPTLWh8lDL0cb1woyrfRbg/wAKhW1ql1DRwvdIgt6WuRmewNK00o1NybvEExKSFFmNQXoRlt6ED0B0jTBbMITRmSmji6TmLKbYGno9oSzQcNNCW/yFslLCktRBoKUlkmlXFrJAL8KJLFOz9j51BGYN00IhTjMF7yUuQs/DyKuxHhVRrVfdjCkeI+IK5tCKVDFwe4f5wBLLhiXUkCp+IfCqmoqDsfKM4fiVEe6m0WlkkNszEEeINUHUdbSLlkFz1I2qAH/lox7A9Y3GaDmMC+h27QDiEhRo3fQ/1hnNksPLyBbX6RCMOQa1+/8AWG9DCtUokNrp9YGEkquKiLGMDSmlu/7RGvCOHF6uBWnbyjna1IrwwVWN3o8GYCWHtUXhkqSFJBFf7fWsaw8okuA7i+/nvBPpcTVhJ8IV0NB+5jvBurxV1SC+VJe4FvwRIvD5i20MuDcO95MawuVGyQLqPSOluKNy8NkkqUQ65pyI/lDZyPkkN+oxpUsyZLtzKISnqpQ+yS3aY2kOpSUrJmkf5aR7uSk3IH9ySdyT8IEBmSZqwumWXmynRcwklR7aU26Rz66/lqRvB8NCEgeIkOS9XJyk9j9W6OX/AIfIGUFFJdlPVL0AINbtZwxY6FXOHDEoIIBfLmbViAPXKXPwkG0FodScq3Ckh3NmYO6tbkG1Q8cSVnCZWroE0LpU7gKu6agNv50nlS8qtmJNSXsT8qXuN6wUhSVZgVMFFihTOk6lPq7bmmkamSXSoEhVw/6xS7DxNTqx8rC6V4CsiwIIoNGCgBYi3pEyMSEJUGc1IZwSxBIrRKjtv3gTDJUhSf06bbsU6OC1r7VcsKSQF83MG0YMTy02qATWou0bxk4AzpChcgAuOjO3XURjigKa2obig/BVoVzpignMCSl7Fxlt+HUMegg6XOC2PRiHLPV2IcPQkHo20OhriAJDCpPp1f8Ah06PCKbw7MpJBKSa/bz3ix4g8oKCCXJq9QHoGq9qwBLlOdGAYA1pows79reUa3EmwHKkElyzudGAB+V/WC1pCiD+p+21j+WgeSWfNrY62ehFwL9vOCpEpI5Hpp5l36Gt7GBIxMNraGtUkeE9U2r0HkSwcAgJsxSaPcgfMjRj3YScgZmUKu4PYEPezOG/aJBMBAqzUHWtPMaee1NAaFAsT/f8/LRKwb0/vAaF8oLu1z+dD/ajESp4PX9x94k5XhSS4WW8v2jI7Smn9R+0ZGca2k9k17U1HV7FnH+l4WTB7sqe1lnZLMlV7pDBXQOdYaLHKoHsLu2nnzAvvAk5GuoJAZuYOWHUKD03LQso1J1AbxCgsbt5sVDq/wCqFuLwpPKPEkuHo4y26D6EbGrEJoWpYAipSxeWW1ZqHZnvSIS8+wWBmvS/MB/CFJfsEmJKrxbCgg4iUrKqWnmBDvlrXYpcjbmIN6E4RYmIC2AzB2FSglqdQb/LaDcVyrzAAioWBsygXHk52IO7winlGDmIUhX+VMKhkLkIDApKdcqTcVLKpozuLNNEybgk02uQ1+pBHzjEYbYfg1+vp1gzIDlUnwkOGYgg+IUvTW1tI6AdX+mnl9uhiqQIQdL7aH9yYhOFABoPECPk/m0FzFUfyNPR3rf66RqWeXm6+ux6/mkYJLipOQlQHKbjZz9KeXmIAmY5SSZaGe77A7trpB3tFxJElBCjmJoA9+tNDf16QJ7H8KMwmatw4YPvykHtXW7mGXEZ4bCEJBVeHuEkAIyGjgKmEXy/DLHVZv0EaloJSUFgoOlzYHr+a9Ym4fhAFKTMOaygKhJBDW8m1q0V6Lky1Ta+GWAziwTqE+Qqdt7QxwuCSlJQ3Lb9j3p8uz84RzmQpsyS77g+FTb7/wB4ITR2s9uh19fl2jFuoDicDnSz92FfIH4kliP9Q1iHDSa5C2Zqh6EFglYPk1v1DeHGUkXAJJbYH9J2fQjWurEKdKzNTKQaO4FR0t1HQEQYtB4qXlHvQSkhiq5YOyzeoAV5Of8ATFPkzClSdxoAMwJd6g8wqx3YVcwxzHLzKYlLuWoxqdiQL/ynpEUqWxT8JDsA7VqwfQJAI2dIblD6xagWl0nMKfDvl5k1Zi7cp7HVzGYPF5SyqJUWVq2rh+pvpU2ibEzchqCEsAFBmJoph+kunbUQOqXRvC9yzM9QljUasNm2MMQoylJLKGYWcFgRmDHppTQkM8dyJmRnJy1CWuH06p6aHuGiw6QpOQkh0ulT+E3Z9nYjUV6NLMC82VSaPVg7OGCqVDOQehvUOgdicUGHK9XFtOV0vcVt0baNplgod3oXOt3t0dmuNYBw82iRMB5Ulw4JAJIBDUo2lGI8mMtVQFKBoC4DAqCevT6+knC1gkOQ+rWpr0BeJHAqbabvoDpSv5aCfLIIZgHZ9Bq3oR5b0flSwUK0uSHO9bB3rcXfV6iH4lIHM9HNH8NrdHt3gdCgVZSRWtPRh1F96iN4eXXUpIPiqzEnyprqGesD41CkrSoizPlqzPU2LixOwJs8OpPKm05gAQ7/AO4P1OvY+kiQKlJHKa1sT9y8DSFkh1C+tC9AyrPXTz1JiTC5asxSQxB+nk9j1hA5MxLVUQdmH3EZA6sO9XPqb66xkaQJIdw7MxcvynmABHQgg9FQPMAUmg5kF8o6NnRTcWbVKTZoIxgWHIq4Y9bj5hvQQLMm8yVAfwqbbRfkaHo20ZTOXKFCoLbuyi4AI28Q8xHBBAzAvlF2NQQUqoNjWn8Tde5kwJDsMrklKaizqYdKqHmI2iaVPmbZWt2CVNsQGPaJF2MkJTzXCgSdQUmgc3cM1bAK3qqxWACgqU7O5lq25TtV6Gmz7CHgQwCLgkZCakKJfK/XTr3orxEgApYmjZQNnZh/ECGb+V7wwF3s/OKCZSeaWkqY/FKIZ0LH6SagijHYBnqmPhIvRtFP9DCfi6M0mYpCsqsmZWQPmDeNLM7pFOgrVIjr2a4qJqBmbOAAohuYVZfdr9zCTB+mW5qH2fsGbyhRxPHKSCgOHuqj/cEw9mYdLuq3UWqT5HRuh7wJP4SmYQ4LkWFmF/OBKxhPZ5M+YhSCSOYzCqvNVhpRmNOu0W2Vhwgcoom2gTYpc7NY9D1jMNgRJU4sRXolh6gV0dn6QVMSCyk1ChlVqCHcHopzQ9ekcrrQvEyc6QQwKurBwbPa58nfSNh5iHfKsUqPCoFlAirB6EdjtBWCDIAVUi3VOnYtTu+kbxEq6wKGkwHVLMFtuNenaJaHWnOkKZlg0JoQXAUj7jyvBeGmiYHA7jqCQfNx94jnJUEqKQ+uU/FlYU/iYUOrCNkVCxuNnuz0uCPrW5iqdEkAhQzF7b0p6/Kh0jqfKzJBHxCp1BIHz0rs1Yln3G7/AJ+dOsdSr3r8idQ3W/rFiK8ShTPmYsHOgURlzMdFVB77xxJA5Q5LKBCbM1GBoGAox22MMlyQRy8xDmmzu3d2a1WtUQJOwmVYWgONRRrBlegYt+kdY1AFWAoqTeWtyFKJ1BBQQbtzDfSpiP8Aw5QMinWliNzltfoQNNabROuSGUtLkEEqT6OofxNU7tZzWBfNlVUscp6hi4IHSoa4tZEVLUuWUrCVZiku1gWYlm1UHsL08j8PMzpZxmSwt4hqQ+4/KwJ78cuY8uYORUggUXXdPzDHr1LVkYsXSqvkWzdiwcbiGARIl93BAH6qsG3zP66xPLmeHMNq0BqRs4DejEDYxk1IWCQbUy3SVeICgdjRrtTUCBsVPFHLBySKEpUBcXDsw/GixGYmZ0qUPDShYswIcv6eUB4m4IOUg2TUBmGosL/vWOkgkghQZaXejAGxPQgVbvHPvClVi4YbpLgUJHUv+VCNw88ZSrwuHYiyqBXoRl8oEAWqW1ErSQx0Ymh8rNEOLWF5jVDAVFXH9xHcibZDu7jb/cNL/PrDoZKRy3ypAqAzg3UNmjpSCtwKFNSRrRgsGld0k+lGnSkEKIFwR1NC37QLKLFkctKGrKu5AI026tFiMsNjRlGZKn6IJF6FwNRWMjhKt79XH3H0jIQDl3lDRh/yb6EjzMQgf8wPJyGjIyBAsCs501PgB/3N9KQOTzNpktpQqA+QA8hGRkRbk1TMev8Alk13C6HuIHnfH/MD5lAJPcmMjI0EMnxdlzAOgCqDsIrns2kDHKAAAE6ekAfpBUye3SMjIhF4QORPeV9VD6RFNUdz4Cfmk/c+sbjIKYPA5h5fNRB+VIH4WkCWafAn/wBkRkZGC74UstLqdf8AkP3+cOJXiPYf8oyMihB4Twf61D0NI1w//uLH8R+8ZGQVDMTcf6v6RHODFbUv9En6k+sZGQ/yHb1P8w/4iOJ1lfyv55iH+Q9I1GQw0Nh6KUBQBZbp/mN9DC3EFgGoyCzdJiwPQAN2EZGRoNcTHMOqVP1aUSH7GsGcUSMqafq/4GMjIzCK4bVTGo90o13GRj3qfWEU486OpBPU57xkZGqIYziyC1GBZu0uGq0jNMp+k/7T+w9BGRkZNL1llhtQHjFUQWpyqNN3v3pGRkYQrhx/ygdcp+pgiSOUHsfNr94yMjpBRmASDLS+0ZGRkIf/2Q=="/>
          <p:cNvSpPr>
            <a:spLocks noChangeAspect="1" noChangeArrowheads="1"/>
          </p:cNvSpPr>
          <p:nvPr/>
        </p:nvSpPr>
        <p:spPr bwMode="auto">
          <a:xfrm>
            <a:off x="1984375" y="-220663"/>
            <a:ext cx="1466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upload.wikimedia.org/wikipedia/commons/4/4c/Diptera_01g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524000"/>
            <a:ext cx="3201696" cy="24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discoverlife.org/nh/id/lucid/Insect_orders/images/Diptera,_Flies.LUCID000150.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80" y="1524000"/>
            <a:ext cx="3257550" cy="23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encrypted-tbn1.gstatic.com/images?q=tbn:ANd9GcR3VmEGFfdhqmItWP40rmNiIsKkI2cI35ZAxsCxNj0c_6WDB-tMj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65" y="4343400"/>
            <a:ext cx="3783304" cy="20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Hymenoptera – ???</a:t>
            </a:r>
            <a:endParaRPr lang="en-US" dirty="0"/>
          </a:p>
        </p:txBody>
      </p:sp>
      <p:sp>
        <p:nvSpPr>
          <p:cNvPr id="4" name="AutoShape 2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679575" y="-5635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831975" y="-4111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jpeg;base64,/9j/4AAQSkZJRgABAQAAAQABAAD/2wCEAAkGBxQSEhUUEhQUFBUUFBQVFRQUFRUVFBQVFBQWFxUUFRQYHCggGBolHBQUITEhJSkrLi4uFx8zODMsNygtLiwBCgoKDg0OGxAQGywkICQsLCwsLCwsLCwsLCwsLCwsLCwsLCwsLCwsLCwsLCwsLCwsLCwsLCwsLCwsLCwsLCwsLP/AABEIAMoA+gMBEQACEQEDEQH/xAAbAAACAwEBAQAAAAAAAAAAAAADBAIFBgEAB//EAD0QAAEEAAQDBQUGBAUFAAAAAAEAAgMRBBIhMQVBUQYiYXGBEzKRobEHQmLB0fAzUuHxFCNykqIVFlOCsv/EABsBAAIDAQEBAAAAAAAAAAAAAAECAAMEBQYH/8QAMhEAAgIBBAECBAUDBQEBAAAAAAECEQMEEiExQRNRBSIyYRRxgaHwkbHBM0JS0eHxFf/aAAwDAQACEQMRAD8AYD15lGCRxxUJYF5QYbFnuVbYbBuS2AVkconYAWdMCw8JTKQGNxq5MUM1EWyWVQlnMiZEsG5qJLBvQDYpKURrKfiUdhGFphTB4I3olyIJc4OMgqmWPdEjV8l9COqwuG2XIqfJQcawpJJW2Drk1QdozOKipwW6ErQT07bCkXTIKYltUr4uwhJ2dwJIv5gDmBhzsVOWe2RCx4PwsZrWbPnbVFidouMbKR3Rss6x1yYp5G+BSE6qyyllnAnQGdkVsWAWkViZAVJyUW9rCjVM9aYrQN5SsYXcFSyHiEoReWNRMAvkT2QYiaogMYjKtiKxhqdMVhAEQHSExALioQXkKJBaZEYrsUy0AoroHZXJ5coc12CAc0EJF0WJFxEwFqzZYryVzQni2dVI8qgQk0UXEeGCT3d08JSxv7FyyWUmMw7maEarRjmpDppsrYYnPdqKC0ylGK4HkqH5WtAylZ4uV2hA0WIawZWpZQlJ2yNmqwMQEQPMrNGCfJRkm06K3GnVO0UXYGB2qRhotsOUyBRORWIFC7wrUCgeVNYLLBrlkRskFChURc1BhAuYqmgnWxoUE46K0VFEos4uFxZe8t8dPja5BQGfhGlxknwP5JZ6Zf7QNCJhLTRFKra12KyYClADRooUk4JiAXtUCKyhQUA9qZDCUwRGRU4plG00fYsXsW/AcfRo7JXGhlwaqGUVpssuRCSYviXWqFLkrEoytcXaGQlxrD23MBq1SPD/ADGg6Zm5MWQdBS0rGXbhSaYuKtjFRQGxnBxahV5JcCWfQGNqMDwWPH9JXk7KPHhWNFaFsPukaHLaAKRQGTcrBQTkyFZykbAMxKijYxlgUYhMtSsAJzUoSTWKUGjjmo0AdY+2j81qhLgYNhH2aNjod9VfCTfDBSGMTgw9v4h0HLr5IzgpIm1NFG9lGlkargqZ5qAKDFEiIEKBFZWoJiisoToKQhIiMJYuGwmix4shgW0U7LTWcPksLJkSKph541hkqZSJOGq045DJknDMCOoTvlBvkxuPw+V5HitWKdxLLFXMVqYB/CDULPkfBLNwz+GPJVY/pQk1yU2PanYEKYduqRjMt4AogEntTAaAlMhGetEFjcLElGwaa1LQtEqQaBQN6UKONKhCTkQNBMP0TwfNERY4JmuoBHNaosZcjGMbTbANdc1jy8CrJdBaEcTE1zbymwPeBv48lVOKa6EasqisvQlHWuTgOuKJBaRyUlCszkyIkISHVMhqJFlhCwpCMndKjbZZZY8Ox2qz5LRXI0kRzNWd8lLFMTEjB0RC7CtCdjdFFx6GnX1T4XTaLE+CnctKINYXkqsgvk2mFkuMeSrx/SSZXY5MwJCsDdUrCy3hboogHZEwGLuCApFEFFnG1RmxhAgxDhKUgCRyUhAOQIFDkSE43IpillhJldCY0WNPmGU7HT92FdvLOyBw7fZktdRrUC6rx8VKVWgUVL4r0+906+Copv8AMRxF6SiEHFEgtK5QgpK5FMIjK5CwhsM9MgAeJQaWExEyrw82UqTjaCzY8DxVilzp/K6ZTItZorQXYqK2SGir0+Byt47FbbTp/MhomYctSHYXDuSzQpreGS3GqYccEfIviDasoCIws1StEbLWBuiADz2KCgnsQICyo2AfYUWbCdpWxaIkpbIAkUJQNKw0da5FMDQVhUFaGoZESUWEDr20KtjKxojMNgkXlvQndp8D++ati2hhfiOAe0lxaADrmabHgaCM4+WSiumGfl3q1r73j5/VVtX+f9xXGxGRVFdCcqDkkShWYFRzS5J0V+IBHIqRpgsJhXq+IrLSNgcKKaqFM7xPB5HKJ1wWxY9wPF5XAE6nbxWTUYZOLkl0K4Nm2hfmaFhhK+yvoDNFqtcOUFFbxOC43eGqZ8DLsxcoolbI8osaOQu1UkuBaNLwd/cKoh9TQaOudqrq4JQaFqqbEZaYcIJkOvRABcEpASFkHYo1RLOjYojbMKSs0tSkOsZI4IpFqkH0hTEYYhXw1CEcBQwlWeomTacMdIqQKJNcrExWgzEwowCQbUDQ4MYdiAfNWLIyB8NjHDSrb0J0HryViy7V9hlzwO/9NZYc3u67fd35dFiz6vGlx2dDDo5N8jGKweGFucWi97qr6i9uXgudk1Pqv5Xz9jTHRL/iVR/wpcwZ46cTV5eR8dv6qrbmb4stemxJcpFhxHse3vSN5C8oGhpv7Ktj60E1Pwc+WmxTmq4PmjOIsf7QPLaZlGSjbi+zYI2oUuwsMoxjXkqejuTSJSQNcS6JpAbWZu9aDZSM3B1JlGp0vp8xGYFqfRgXPAjiycR/CbbW7zH3fJg+8fHZPthBbp8v2/7Lox2/UVWHg9m69b6nf+ioy5nljXj28ElJtUbLhGJsBcmUdsiplpI3mtGMiFcTHYPirpIJg+Iw5XnwKuxStF3aFG7q19CF/wAEfo4LO+MiHiFLtVoGaG8OVnl2UstoBolAceoFgHlQAK1A0ayHhq8vLUs7EcRaYXhvgsk9QXLGN/8ATQqvXY2xC+I4QCnjqWhXiRV4nhFbBbMerK5YSql4Y7kCee3Lqungz7+EZpYmgHCuH+3fkY5uhokd4D4aLqwwTq2qFjichjjcDMMSxoc/KLkkOjWn+Vra7x9eaD/1FjXbN0NAnjc5PglwJ4ewyPDANxd167+XotGXEo/L5Fw6aD+ZocxOPZmAEMbwfdLe76rmeo4zpm9/D8co3VDmDfGdm0LIom79Dt4KvNqZdCY9DGHQLHYxjgC2TWyKGvoK5rI8Lcd7Ohi+V0zD9pMQ8d8OLrIFncfi18V2dDplStGTVZK+kqjJkILznJOWg7Q0BTrArJRFarpYoxapKl3+X/pzpzknfkssD9oM2HkdETmic03G8H/LoHVhvuiwk1OkWSFJi48iUuTJYjHut0jI2sEkgILgd2j3M1huuh2HIXRXThotuBRn2vJVPUt5XKPBf9iMRJI53J11I12uYjmOhXC+LQjjSNmnTzRlYPifEYWTSRyl2VhIytDiHONGjQ1AB2T4Vlnhi4+f7f8ApyY4VDc/Pgfg7R4fLlAlquUElD4NV3oz81/VGf0pef7ieOjDgHs1a7UGiD6g6grLJOMqYGqdMJwjE0aWfNDyJI12HkzNQxicg5AtI18GQ7SQZX311UxPlotg7RRErTRGW3B5Na6hZcyqmNBjJOqvb4LGN4N2qpZnZcwu0UJR1xUDQvIUAAULCfWGQALwTk2ehCAIBPKEPKEK3jHFGQljDrJJ7jPC6zu6C9PErtfDvg2bU1klxD39/wAiuWRJ0VP2mRuZw4Rx7zSsa/LoXNNuI8W6Cwvd/C9Hiwuorw2Y88m0A+zLCj2Zc0b7HYGtNlNY7lRZi+WI52p4E4NJ1PtZY2ADmXnT5rNg0koahTa/+0a8mqUsOxfzkfwvZUshDAddbsm9uqbUaSc5bkDBqYwW1ooON8Kdg4nH7rGW3XTOdAPEgkH0XJz6TLHPcvsdDHqscsdLgr+HYssyiUaZRZo3qB4rnygnNv7s0yVQtFXx3B5He0hlLYrzbWARrYJGmt6LbglCXySVmSSmvmRjeO8Vlc13+ZmYBbA1mht/3+8KB12vy6djSafHH7MxajLOSfQuzFPZGXtYQJA5rmjUVVBgFF1WAbOm3QWzjGU9rfXP6+/sZ6e20uysYTI51Cy+M7WQ1xvTS9tPitsMcpf1M7aQ7JPJK1kZcwRA6tDgQX5GtdoOdDTrYWzJqalUlyiqMOC/4PiXRNIqTNlADiw7N1aXeIGnjQXA+ILHl8rv3OjpFKNqn/QhwWeNlML3SSPe+R5yOaM73WRbv3uqcqk251UUklz4Rh1WnnKSSfuzVYd6rTZz0iPEYcwUkEzL2ZHJe1QGjR8IxVqqKpibSymbzWkDRQ9pIMzA7ol6kmPj7Mg5akWDXDpKI81VmjaAuGWU2jiqoO4IsbDYV6iRXRbRSJwpBHSJWGgDpEAUD9ok3IB9gXgz0J5Qh5QhWcZ4sIXQx7yYiVsbB4WM7vQfULqfCdB+LzfN9MeX/wBfqJOW1GY+0Sf2PEYJHaMMTWhxrKCHvNfMbr6NjS9Jxj/ODE3UkzVcS4mHYZsrQ1+TXXYW0sLgdgRnJVeB7ZUxpKzBfZ32lZG32eZujjl0q8tXz5X056XqjqJK9wcad7S5+0LtG9rKB918bwW7DQgc7uysWLVSln2yfFcGyenUcO5CPBu2cssd5naAgtvX5i/7qrW6nJCW2+C/SYMc4XXJUcd4k8Q5WjNneXOLjdEgm7A0N38AqtNLfNym76/Yt1S2xUYqifD+JZyPaNp+UUABoNBqb1/WgsGo06grXuWQz7+GaXF4KCaLLJ0IGovpfh6LnxzShK4IZNv5X0ZTieBhbnhFtAFEhrT3iMzbvUDWrXTx5cjqf7fsJNQ+kyzi1rBII9Y4y0akg5vedILFkgkCtrXRW6Utrfbv/pL/ANMbpRUkuv5yUHDsO0PrKAKr3nWQ6gHA8wfla6OXLLZaf89jDGKcqZcY/gMjWXFbY7zsMe7HCtHcyPG+ixYdbByqf1dO/KLcmFx66K7AcRkgsucTmob60dD8rWjLhhmql0Vxk4Gv4BKHxu1zD2hLQdco0r52ubki1k/RGTVyfy19y3Y9QxjYNhQJS8Sw3NJVEFsBiMrkPNgNNFPbVcnwVyCQcLOJY9oOobfmsOu1XoKPHbNWkwLI3b6PnOKjLXuadwSD6Lp45bopoWSadEIDRRkrQhb4l2jT1H0WbFxaHkewzk/kiVltG7kdCNCDy9EVTVoFUHw0Zke2Nu7iGj15qnNkWODm+kPCO57UfRm9ncOGtaY2nKPeO58Sea8hL4jqG293Z1lgxrwfLJ3U51VufqvWQfyqzkyjyfZ14Y7h5Qh5Qh8U7e8fkPEBJFqcK8tjBFjQgO087+S9/wDBMEMOlV9y5f8Aj9jNmtvjwaDtRxqHiGBt5ImiI7rRnNmwdG6EWBta6WGTi6X6Fc0uGVPZjjj44XRSkyRFjm5hlaMpqq+J679QlyupWmPFfLTKTDcNYyXMw0B3jvmrWqbeu2/VyLyutshtqfzRLLifFRPQkIdmYB3bto1FEHTNsdOu657xuMt0ezbDLuhtkKYPENicC1htpJvk6tu7/e02R+ovmExy9N8M5ieIEuJcaBBOU7jndHy+SrhipcGx5YyXLM9ieIPjfmjLtOZIIr05aroQxRnHbOjn5JqDuIzh+JOPfkk3cKLSeosfLl0SS08V8sV17ieq27ZsJY2zRW11lzAL2JB2FeLhr6Lkx3Y5015Ne5TiZ89niTpYGvmddD4aBa/xqSKXhvyX7ez8chjdVPjDWmh7wHIj5LA9bkgpR8MrxbJTf2LXG4lsWgoj5jzWTFjlk5Zn1Wr2y4Mnx7hcM7gWgNO5cOvLTYrraXPlxKnyjP8AiYS7KfstBIyd7S45I2uB6OLnWCfxaFdDVThLGpLtkz/Qr/Q17HrAmYhuF6YhHFCwlYUZjEnK5NFWhWXnCcRmajH2FaNP2WxGWcD+cEeu65nxjFuwX7OzXoZbcte5iu3eAMWKfpQd3h6rX8LzepgX24H1UNuRmdDl0TGWoNxf6T8istVk/MsXMTV9i+E52xymKwJCRIHGwWEEW090t+a5XxLVbHKCl46/P792dHSYlJKTX63/AIK3HwuilkY824ONnreub1u109LkjkwxlH2MmWDjNpmh+z/DZ53PO0bNP9TtPpmXK+OZtuJQ93+yL9JC5X7H0KrXmI8s6DK4dnMN/wCCP1Fn4rpfidZ7lPpYvYsVzC88oQ8oQzvG+xmGxL/aEGOQmy+M1Z523Yrp6T4rqMC2J2vZiSin2Z3inYVzBUXfFHMW9xxr3dNrvna62H4xu+vgVwVFBgux2KaSPZZBfdsgEZjzo9eS3z+KYpc3b8le1pUWTPs8lc4mR7QND3c2vhd6n9FU/i/HyoD4HGdk4Ymi7cRtbj16fBLHU5Mj5Kp5ZLhHMjAcrWgeQC1bYqNsyvJOUqszzsJDi3kyzNY9oAyMa5jQ8WDTnbt308R6mWeeFJ44cfnf7Hew6Tcip4z2Za2g1+WqNFpc52hIOazd2dTf0WnDrm1bX+K/QXLpa6ZXNMLWFzgXZeRHTQAD0KsfqylS4KWoRVsb7M4qWV5eQBFZI8we60dKSayEIQUF9RmeWSTl4NFNO8VkoVvfPwXOWnXkr/HOqIYfGlriSTqCEJ4YtUYVlalYni8SXGzurIQUVSKpPfK2QhPVO3QaB8IZrK8bPkJb4taAL8iQVblfEYvtLn9S/O/pj7ItIyqEUjLCrUyHZXaKAM7xBuqMCWH4LPTqRkqdgZo8LMWua4btII9EmaMZ43GXTQcbcZJosPtPwYkgixDeVNPk4WFwvgmV48ssL/lHV1Ud0FNHy8r1JzGWPDtQ5vUH5arNm4aY0PY+ydkX3hYba1pdGHU0ANPIkAbH9V434iq1E+b58nbxc41JFfxTss2fEGQuOWmhzW0CSNPePhXLktWn+JSwYNiXIMulWSW9ui/4XwqLDtLYm5brMbJLiOpK5uo1OTPLdkdkhjjBVEsGaAnotOix8SytcIMuXQVjbAN7gLpwwqUU3Lx7iN06F150uPKEPKEOtT418wGENLoQimI2Jy4mjQWqOLjgocxXEYrRPHHyJKRneJ4hdLBjMs2VWGd/mNJ2v+3zpaNSn6Mq9h9IovPBS6sY/wAJFnJ9m0kus20EEk36bLjrLk29nuK+UcMMclBzQdRXUHlXT81XuyR+kpmpJWzF9q8Ox80jGMa3DxBrnPBHeIcGloAN5i57hR5NBGm/e0LnDDGcnc5dL+flZws/zyaa67J8IdG6IGKg0EihypM4SU259nK1c/mqPROYIswiT1UwsA4IoUmGAiiLB3S207LMc3B2gzNNNgNgg3bsl32HjKiAMsKsCReUQFdjIbtHolF52c4FFPhXObpM1xaTeljVunQg0uXq9Zkw51F/Sb8Gnhlwt/7jTdmuDhrGvcCX62Ds3WlztfrZTlsT+X+5o0unjCKk1yPdpuGe1wkjNyGlzfMarLos/p6iMjRljuxuJ8Re2jS9wnaOFJB+HyZXApMsbiSLpn3ThkTRhoRHoMjS3Xaxe/qV4TPJvNJy93Z38NJKuqGtqLeQ2/fNVd2mW92mMNKrKmeleQ0/D4q3HlnFbU+CRinI63QAdFU5Mj5Z5Qh5Qh5QhxsgVuFOxW0RxM1BdXHAolIoMZiNV0McODLJ8iM2M0Vyx8iORT4meytuONIqbFy+tVY42mhYycZKS8AsZxYMADQQb1c7UWBqMt3zXLhpm21I9/gzxy41N+V0UeJ429tuDvdunbDTmtkNLGXDXZfk1MYwfCM1/wByhxcQRHnfbw4FzJDVF5HJ16rrfgmkk+aXHuvseSyahOblHi2WXZXFBuIlia4uY9rZW3pR+8B4fp6qrURbxxm1T6f+Dn6uKq0aGYrA2YBN6WyMFSgoRqVjIlSFjFxhuCyGPP8AAdQsstZCM9psjo5uG4WojQiiN75LXGW5WjK006ZKOIuNAWU0skYLdIMMcpuog+I4ZzDlcKP18lMeaGWNxY+TFLHLbJF32GwUsZLyD7OSw4HTLlALXjqDbguT8Ty45pRv5l1+vaN2ixTj83h/yzaBumt102+K4l+x01x0EZMNjzseiVxfaFq0fF+1fDvY4iRvIOseIOoXtdDm9XDGRw9Tj2zaKdh1Wx9GY+u/Z9xTPAI3HWMkDyO35ryHxbT7crmvJ2tJLfir2NQ40SuUuUbErVBYLrludB+qMlGrvkSdWRe6yBVc/glS4sKVJsMlEOZgoQFJiAEyg2NtE5eIK6OCxZcCv+M1W/BpnZkyZDk+MXWx6czPIVGKntaY4hHIQksq+OOitsXdCVakIBkjKJAGIwjXjUevNVuC7NWn1uXB9L49vAJnD46LS0EEEG9dDupt83yHNr8+V3J8e3gwHajs6yAhsJLiS59EgloFaeXmupptVKTfqfYMHvQ92QwL48S0vaNYMw11AJ0Kp1eWM8fH/IGb6Ga6cLmM5wlIEpAJRFJxpWMg4CQdGg7M8XyH2UnuO2J+6f0XP1um3rfHtG7SZ9r2y6Lji/CQ/UaHkf16rJptVLGzZmwRyL7lVwfhsomBDRTTrZ0IO9ei36vVYpYWn5MuDBlhkTXg02O4aySsw902OoXGxZ5w6Z0Z44z7JNttAmwPmNKvxQdSui6K4ocEooeJpU7WFIgTTiegH7+ibuI1cGH+0PAB7WTsBANtIojQHQm+ptdz4RmcZPFL8zn6/E63e3Z8/IXoTjM1nYPiHs523s7QrkfFMO/E/sbdDkqdPyfVHO2XlUjtpEsPLQrpr8Us427FnG3ZIP7w/e6lcA28DCqKikZjtF2fwZIOxXFY1Wx0hcVE+NWqGnSM+QhHjFsx4Ujn5GGOIta4xoztkRqrUhbCiFElETEgSheeJRgK6YUgKyLErIjPP4OfasjLQGOLnyyfekN2GX0208FYsvD9/H2+5pWSluX9Cw4dhnB0j5PeLiB4Rj3WtHIUqZu6S/j8lWXJcVFBpQqmZhSRqSyCjyrEAk1yDQbDsekaHJgpQml4Fx6h7OTb7rjy8D4Lm6rR298P1R0NNqUvln/U0cPX4ELmy9jq0vBNk5Du8dD9UrgtvCLGlRKUWfRCPCIgcUlaE7EH4G00o3yi5xtWg0mrtfIfqkjxHgVLgDjsKJ43xu3cwhvgRqE+LJ6U4zXhlebGpQa9z43i4C1xB3BIPmF7PHNSimjzWSO1tMlgJsrhyooZY7kJF07PsXBMd7aFjr1qj5heN1WH0sjiekwZPUgpD4Oqz0WtBM2qXwLXAu7HHkrVhRasCM1HOvWrGjmYZWBxU2if0kbUUeJxWqmwz5TkGLTpHOyIdZiU6MzQ5BMnTKx4SaKB3HAVApg5ioBsq8Q1AgNoQATKDQLBOCraFASNVbBQq9t6eKXpWW4Kc1fRYiN1e5H/ALdVk3K+2dxYsfiKJtA5wx/7UtvxJivT4n/tQzg+GxyGvZgeRIVWTPkgr3A/BYZeBjE9l2jVuYetquHxCT7oploIeGVs/BXN2cD56FaY6qL7RRLQTXTHuE498JDJbyHZ24afPoqNRhjlW6HZqwynhqM+n+xontsac1zk6Z0kBgkIJa7lVeWyeUU1aLaVh52WfofyVcWNF0Fab33A+iV8AqiUb++D+9UGvlojXy0YHt9wvJN7Ro7smvk7mvQfCtRux7H2v7HD1+Gmp+5k61XW8HMo2vYXieV2R2z9PI8lxfiWm9SnHs6Ogz7XtfT/ALmxwfEmvcWU5j233XijQ5rm6v4dm00VKdNP2dnaq1a6GnG78dP1WJcBXAUMSNiNmCw2JXsoyOHgy0Qxs+ivXJ0o5E0ZzGYjVHaVTlYCHEqbTJMfhxKlGeSLLDYlQpZZwYlGxBpsiIbBTSKEsRcUA2cAUBZ4hKxWDcEgAD1WyC0iVoB6HiEkexsdCLCqlhhPs04tTkx9MZg7TNH8SIebT+RVUtA/9sv6muHxL/ki4wHGsM4in5HfisfNY8ul1EVyrRtx63C37fmaZsttBFOHUHl+a5jjTp8GhU+UQkiDuh+qKk4gXAlPhBqNh47K+OR9lihu4OMzMJrVprT0G3RF1JfcKjtbG6BFjUfPyKp5TpliJ6EapenwP0zkZ+RRYTk7qsjzCkFfY0eSu4thPbRlh5m2k8juNVpwZPSnu/qDNgjlxuLPns2FLSQRqCRXQheijkTVo8pkxuMmn4O4CQtchlipRK4tpn0jguJEoBNZwKvmdNr8Vyts5Y5af9V/lHosGp340344f/ZaMdW+wXFkndGlqyH+Jd0HzTemvcf017nzmKSl6a6PIJ0RxUuivhM1Y8pQYx2q1RplryWAicnoqch2KRJJCMainVbKmWOHxKBUx+PEpkwHXS2iQ81CyBAoEiUorIOUALypGAVcVUwou+CdoIoG5JIA4c3NrMfMHQ/Jc/U6GeSW6M6+xtwatQjtaHzjuFz+81rD+NmT/kNPmsvo/EMXTbX2dmhZNLPtIk/slg5BmZsdix9j80q+I6qDqX7ot/B4ZK1+zLDhfDG4duWO8vOzdnqqM+olmdz7NOLEsS2oYez4qpM0IgCdj89k3HaLOCDoiBp+x0RUk2OmnwwbZa29U7jfYzhQaOYHUeoVbi12FImaOqUKRCTp4WP0Tr3GiDjdYI6Itc2WNU7M92hwFn2zW0NA/wDJy6OkzUvTb/I5PxLTf71+pncRhjuF0o5PBwmi14NjnRkFu7SNOR8FTJbZqSLcWRx4PoWIcHm9gacR4/3XF10HDM37nd0024ffoj7do6LHskX7JHyxzqXrJQPKyR5zrCVKhFaKvGRLVjmWqQkNFpTGsPG5BgYdhVbQjHsO5JRWx9jkUIGY5EjCNcgBMMCoE6QgRkHBShReVqWgCzwlaDYFzC7ujcpJOlbGhFye1eSbey+IcdGtHm5v5WqXr8EfP7Gr8Dmfija9nuFCCINdo7d3MX59FxdZqPWyWujr6bF6eLb58lpkHIj4rJb8mjk9k8VLHSIFn9imssSOgUgQi5gO6KbQ6bF5MILtpoq1ZfDCSjvY79eSV12hvB1snI7qOPkKRF2hsVWx6go+KY69mcobHVrrHx5fVT7rtEktyoy2NwuR5aQavS+i6uPJvimeb1WFQm0uhB0ZjeCOtrQpbkYqpms4XxL2jmgmm+dkWsGucpI6em1KTs1bY4ujPkuFuyfc178j5tnxnEOXvHGzgg45FRKNCtEpW2EIuisq8RHS1QkOmCY5WjjcRStCsfgSUVsejKViMK0qEYaNQA00IhR2lAMi4KCgntQohDC4T2sgYDVnfos2pzelByL9Ph9We26NXhOBxQCxq/8AndV+g5Lz2TWZMz569kdrBpYYna5fuWELRSzSbs0vlnXkKKyJCjmnlurU/cuTAuc7noU6S8FiaAOleNnJ9sX4LouD7R0Y08z8v0U9JDenF9MYGINZqPjXL+ir2c1Ym2nRNuLaefx0SvG0TaScUEgoDLqOhGxTx4HXAL25GpGo94dR1CfYnwOo2GhxABB0c06jpfJJKDaa6YJQck/DJ8RiZKO8NSOXI9UMMpY3wZJadTW1oymKwxHdOhB+I6rqwmuzhajTvG3GQrhJzG8eatyQU4mROmalvFIz1XL/AA8y71mfP5tV6qzOmBaFXNBGWLOytoBiYbTwnQtleYdVqjIsUh3DRJmwljFEq2Kw4bSVsRom1QRh41CDDSoFMkFCM6URQbghZKLrgHBw5olt18gNK9ea89r9bLc8dKjtaXSrGlO+WiwxsrIKLyXOPutOrj6ch4rHijPN9K4RqyZowpPyUeOlnnkytdkYOY0Px3W7FHFihbVsoyRyznti6Rd4WGmAFztBWfmfEjmVhnO5NpfobYPhJ80Nw4f8Qd6f1VMp/ah7OyQfiPkMv6KRn9v7hX5i0sI5H9+KtjJl8WgLTRvLdfypu12WVF+R4YodCPgqfTfuVPH9wb8Q3oioMKiwTpx0TqDHUWThw7pNhp8x6JZTUO2B5FDs9Pga97TxOikc19DQzJ9CMYY2wzXmef8AQLQ90uZFtt9i82MIOWjfLy/RWRxJ8ks9xjDW0PJr7t1YzcvTRTT5Ke1GfPCOWGyXfgyOOm3BFOH7tdfFHyujzOfE4Spig4mep+Ku9BGW2RBVxEyQag2PZNqokgMmdUpU0BdCrITCg+HiWhSLEPNaoBniEojOtaihAzGo0AMGqUEk0IkJkIEQJ6BA+F4xNG3Ix2UeQJ+JXPyfDsOSe+Ss1LWZVFRT4QPV7vaSGyACSfwjQk+ipyOMF6eJcGrTYnNrJkGMmIfGx7PZxxvLSXueA/KToQDpr4lZ7wRm4ytyXiuDoTk0rRcvxnsm3ISNNhqL8K3CxLFvlUR5PbHc/wBjmCxrZnUMwFcwP2EcuJ41ZdCVxuh88MB3J9NFn9drpB9T7A34BjSDTa55tSmWabQym2NxxR17wHQafRUylkvoVufhCkxYN3tHqroqT6RdFSfgPBDA4fxG34OH0VcpZYv6f2K5SyRfCAvdCy6cHEdO8fknSyy7VFsfUl2qPd8DMAW/IqfL12FbW6fJX4x73WXXQ1LidAFoxqK6NMVCIm6B7wS0ZWDmf3ur98IvnsNq6NFwpkJjYwvDnZbs6Gunpt6LnZ3lU3JKlZz8ryxm2lwWE+FY+NzBVEb7+RWeGSUZqRnU5KVszjey7ZbZO3yc3RzfEHp4HRdH/wDQljqWN/p4Y+ojjyR5KWT7MHWaxOlmrj1rldO3W1fH1XOP9zmfg17mNa9d2rOTYdr0jHTPFyVoNng9I0BoMx6VqhBmNwVkZDIOHq2xmSaULK2GjYmQtDLI0xKCZVAnKUAeKBLAuQoDYvLiGM94gVy5/BZ8zk1tj5NelwqT3S6QhK5+I0Nsi3r7z/PoEMWGOPnt/wBjTm1KXES6wmPLIxCWB7KoNPTkL8FkzaZOfqp0xcWrk4+nNWi/4XE4tAZDbeluLR6uOi5eXl25frwdPG1CNJUXDcJXvZR+Flmv/ZY5zSdRd/ct330KYnGMYD3h5C3fRPDFKT6LIpsqpuJlwOUC/GwFrjp0nyXKN9AMK2d5+6b6N0rzOqebwwX/AKFKcfqkv0LaPggI74F9G39Vkerr6QvOCxOHiiFf8W9U0J5MjHjkbHeCRd7vNyad1vU8yfFU6mXHDsp1Ent4ZcyBoFuqh1WJW3SMcXJukZnHzDEyNjZ7gOagKBy83FdTFF4IOUu/50dLHBYo7pPkcfw1zwGEkM5gfNULPGL3JclfrRXzeRqbgsbqGwaA2hvoqo6qcf1KFqZJc9jowgDMjO6KoVuK2Kq3yc90uSje3Lc+ScBdlGb3udbHxCSVXx0SVXwEQFPgPNfQTzoZqRhOpRkdQCEjSsQM0pUMgsZVqIxuJFCjkSdAGmJyEkWQiUBWBelFIFBkQo+JpfZAut6Fqt9jpvaHehIiLvsXC10/eaHUOYB+q5mrb3QXhs36Rctm1xJ7xXA1H+tP82dSHRnO0MhAdRI7p2J6LVpIptcFsezPY/RorTUbLo4uZMbJJqqY/gWC26D4LPlb5NHg1nD2jLsFyMrdmXI+TnETTdEcPLGw9lXwVoM77ANN0vWteXRatS2sSosztqJdTNHQLDFsoi2JcVP+WfL81fg+suwL5is7MfxZP9I/+gtWt/04/mW6n6UaYLlmAk1WY1ckBhFrpcCg3LJl+tjLo4kCf//Z"/>
          <p:cNvSpPr>
            <a:spLocks noChangeAspect="1" noChangeArrowheads="1"/>
          </p:cNvSpPr>
          <p:nvPr/>
        </p:nvSpPr>
        <p:spPr bwMode="auto">
          <a:xfrm>
            <a:off x="1984375" y="-258763"/>
            <a:ext cx="1466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8" name="Picture 18" descr="http://consciouslifenews.com/wp-content/uploads/2013/03/honey-b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81200"/>
            <a:ext cx="2908300" cy="23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0" descr="data:image/jpeg;base64,/9j/4AAQSkZJRgABAQAAAQABAAD/2wCEAAkGBhESERASERIRFRAUFRYUGBgVFRQUFBIVFBIXGBgUFxgYHSYfFxwjGhUVHzshIycpLC0sFR49NjAqNSYrLCkBCQoKDgwOGg8PGiwkHyUpKSkqLCksLCwpLC0sLCwsLDAsLCwsLCwpLC0pLCktLCwsKSwqLCwsLCksLCksLCwsKf/AABEIAMwA9wMBIgACEQEDEQH/xAAcAAEAAgIDAQAAAAAAAAAAAAAABgcEBQIDCAH/xABAEAACAQMCBAQEBAEKBQUAAAABAgMABBESIQUGMUEHEyJRMmFxkRRCgaFiFSMzUnKDkrHB4QgkgqLRF2NzwvH/xAAYAQEBAQEBAAAAAAAAAAAAAAAAAgEDBP/EACcRAQEAAgICAQMEAwEAAAAAAAABAhESIQMxQTJRcSJhkfATQoEE/9oADAMBAAIRAxEAPwC8aUpQKUpQKUqG8uccmivriwvJC7OWntpCMeZHvrj22BTbb2z2xWbbJtMqUpWsKUpQKUpQKUpQKUpQKUpQKUpQKUpQKUpQKUpQKUpQKUpQKUpQKUpQKUpQKh/P3A3lRJodrm3cTQntrQglCO4YLjHfbfGamFdVzDqUiss2b13GDy5x6O8t454z8Q9S943GzI3sQcj59e9bOq15iEnC5DxGD+hd1W6izs+deHRe7szgbYwxycgtib8C5ltbxWa2lWQKQGAyGQkZGpWAI+3Y+1ZL8Vdx65T02dKUqkFKUoFKUoFKUoFKUoFKUoFKUoFKUoFKUoFKUoFKUoFKUoFKUoFKUoFKUoNfxbhUU8bxyxrJE4wysMg/+D8xuO1VRxXlO64PL+MsmZ7ddm21PEm3plUY8yPbcjBxg+llDNc9Y8kRzkdKjLCZKxzuP4avlXmyG+gEsRAYAa0zkoT89sqezYGfYEEDeVTPO/BTwviEN3byNbWk4IdkAKwy5yRpPp0uADpIx6W222snk3mmO+tklVk8wDTIqn4HHXbqFbGoZ6gisxyu+N9rzwkkynqt7SlK6ORSmaUClK6L28SKN5JCFRFLMT2AGSaDvpWLwq/E8MUwVlEiK+ltmXUM4NZVApSlApSlApSlApSlApSlApSlApSlApSvhNB9r5qqM85+IFpwyLXcMTIwPlxLgySH6flX+I7fU7V585u8XuIXxZfMMFuekULFQV9ncep/1wv8NGx6P4jzhZW5K3F3axsPytKgb/DnUPtWFF4m8JY4F/a/9ThR92wK8jFzW64BwQyyIrBhqwQ3VQD3+f8Asay3SsceV09fWvEI5EDxujoejIwdT+q7Vk15sPC5rA+bZTPHKN29Xpcd0ddwwxkgEHp9Kt/w28Ql4lCyyAJeQ4WVAdj7Sp/Cf2P6E5Mttzw49y7iT8Z4PDdQSW86B4pBhgf2IPYg4IPYivMHDuKXXBuISxayjQymMtpyGTORqX88bLhtPUZypB6+q81Tnjv4fNMBxG3XLRppnVRuY1+GbA66eh/hAP5TSxON0sjlHmuK/gEqDS6nTImcmN8A7EfEpBDBu4I6HIG7NedPAzmsw3y2zn0TqYtz+dAWi+v51H9se1ejKY3c7bnjq9Ifxbnlo57yKGASG0jjeTVJ5eppFLhE9JyQnq398Yrq5X8VbS8YIQ0TscKW3jYnoofA3PzAB2wc7VDfHzhBgi/Fwuyi5ljjnXAIZo4m8uQHqp0qVPYjHzzheG3KNpfWhEUstvcqoEiArNBIpJxL5cgyCSCCAwww7AiueXOXq/8AHTCeOzv+V6VBueHe5u7SwDEQaTczgZBkVWIjTUO2pG299J3ArXpcca4cSJniu7UE4dwylVz6QXGSD29erthj0rJ5Ju/x13fXxUrgR2yjsoT1OoJUFvWoO421Gq5y3j8p4WS5T0nVnHpRR026DYD5Cu6gpXRyKUpQKUpQKUpQKUpQKUpQKUpQKUpQKifiPz4nC7UykB5nOiJDsGfGdTd9Kjc49wNs5qVmvMnjtzC0/FHizmO1VYlHbWwDyHHvkhf7sUEG4zxqe7mknuHaSVzkk/sAOgA6ADYCumwtGlkSNQSWIG37n9Bk10Vs+WZ40uonl/owST2x6Tv+nWhWZzJwX8MYo9ODKqyDr8JOFbf39VXD4acpq8RGMAZ3xuD0OPl/vVYc/wDMCXfEhLH/AEKJGsfzSNdWfuWq6OVuPxW3D2fI1+WX9tyuR/nUZe3XDrCqZ594w63kyIxwjkYzlSFOBsdulY3InNbWnEYLpiQurTKAPiibZxgdcD1Ae6itJxy6Ms8sh/M5+1SHw05fiuLkNcf0KBm09TIUXUVwN8br/iFJOtxtvG6yejOWOf7K/keO3kPmqNRR1KMV6awD8Q3HTpkZxmpKa8uWfOsCcct7uMeRaxyKh2O0OCrkqueoY7AbYHtVl8w/8QtnDJotIXuQNy+owp0zhdSFmP1AH1qp67c8pN/paLxP8NDYSpxPhy6USRZGQfDA4YFWUdk1AbdifY+m5uAcXS6toLhPhlQNjOdJ/Mue+GBH6Vo+T+fLPi8MgjHqC6ZYJACwVgQcjo6HcZ+4HSoX4e83JZXnEOGShkgiuH8gscmOMvoAbO5U/wA2c/xZORkifV38K+qa+YsXnLlePiFnNaudOsZVsZ8uRTlH+eCNx3BI71QHJ811wTi8MV4DEpbQ5J9DwynR5it+ZAwV8/8AtnO4Ir0vr+tVf47crrNbw322bRgJASBrhkdQR8yGxt7O1VU43vS0iK4wwqgCoqqo7KAAP0Fafk7iQnsLSUEtqiTfqWKjSST75U1t/M7d8ZrZ2m9OylcUcEAjvUE8QfFGKxJt4ijXWkMxbeO3U9C4By7kbiMdepIGM5bpsm+ontK8zcZ554hMLOaGWdy6zB0Bch3Sc4LomAcI8e2MDO1bLl4cXlcFre9O/wCSNrcfrIQMfeueXksm9OuHi5b7j0PSqkbjXFeHXUM1yjJw6YCJkeU3BjkVmAZnJJQsNxpJUjGd9qtW0u1kUMhyD9wfY/Oqxzl6+UZYXHv4d1KUq0FdZnUMELLrIJC5GogdSB1IrV8yce/DRjSA08mRGp6ZHV2/hXIJ+oG2c1XnOPLd5Fbrfq5MyOJJSQTKqDpMMbjRudAGADuNmBm37KkW3StJyhzCLy3DnaVD5cq7DTIFBOwJwCGVgMnAbHUGt3VJKUpQKUpQfGFeSfFCxki4txHUDvOz5xtpm9a7/wBlv2r1sRVb+Lnh0b6Iz2p03ipoIzhbmINq8pj0DBtwTt2PYqHmYUBrMvIFQFJEkjuIzpZSNiQd9QY5Rh7bj6ViKuelB2W8oDAsCRgjAOOqkdamQ52At1iXYHY5XOFGPSN9/wDKoYbdsZOB9SAfsTk1xLFiM/7AVOWO3TDPi7LifUT3yc5+Zrccr83y2In8pQWljZAx2Merqy/YfYVquHWRlkCg4HcnfA/1Pyq7uTLLh2I4zaQHQAA8sUbuTn4ixG5zk/5YqpHPPybvareEeHvELu0nvYoi0MW+5w0uMlzGMevTjf7DJyK7+R+O2VrrNzF5ryOibjIji6sw75JwMDt+/qa3fCrp2AGwHQAdhVH86eH3CZbuRob6OzzKySrJG5t1l6sscnpRSO6asDJwQBgD2hfDecksOKtd2Cf8uGZRGxYeZCwAZSTuM4yPYhdjjFbDxD5is7u+W6tJ5v52JSQ6NqglA3jOfiQjHwlgDnG2BVhf+hPDYLZpib28ZU16YXiXzRjOYxj23xrOe2TiqVuswvN5KYgm9KF9MrCMuGC6l9Ov0qDtnrsM1lVNztIuIGaWMT3N/cfjCNZWRnwoOSoUg+gkAHGnArWXHPt/PbCxnuna2Z1J14d8BgQC7eoqCAcZ7VsOYb3zLfGqJgoVUIJ1BRjCHYEkYPxCorwyxaSSNQQmpgoZtlDexPT2rIXem64nwUQjMV4GTqmH7dyVB1KSd8ads7+9Y/COe+I2rBoLudcflLl0/VHyp+1cuZeCyW2hJNPqy2VOVYDYMM7itARVIm1zcP8A+IeRbOUSQKb4f0ZGfJfUd2Zc5UjrpBwc/lqI3nLNwFur/iE8Yj89l1KVkluZ29RWFeigg51t8I6A4xUHFZl3xeWSKKJ2zHEXKj+KQgsxPcnSoz7KKyzapdekg4NcToPNiujZxNlcpI4cgncEghmzpXPQbDbapdwDi1ydRteN3bzKPhl1SoTjb0yahj96rXgfDjPMiaSwJAODpABPc42qZty/FYkpNKYnYHHT1jfb2PUd1NPTN29N/wAW8VuIfhZ7fiFlBcRSIyCRCyLkdHbTqGzYO2jcfKth4Q+I2l1tLlgH9KqxYFZEOAm/9ZSQPmp3+AVCHnSNWw7DI2OdUZ+RbBPfoc/Wobdx6WyO+4Ixgb9iDj/Ko6yv7u2rjP2e2a67i4VEZ3ICKpZiegVRkk/oKpXwm8ZHd0suIPqLELFO3xFugSU987AN1z1znImfPHHzNcQcJtjmeYhpiNxDEvq9XtsA2O40j84q7XKRlcswtdzSXkykKTpjU/lRTlV/fUfdj7VLpYlZSrAFWBBBGQQRggg9QRXXZWaxRrGgwqjH+5+dd9JNFu1OcInPBr8251eRnThUZ2lgYeYbpyN8ozH3ziUAZIxcSMCAQQQdwRuCKhXifwEzQLMmQ0Z0yMuzfh3I17jcAEK2R0Af3rE8NudI5TJagOI0cpA5wUZVQEwqQSRp9RAOPSMD4KmXV0uzc2sGlKVbmUpSgV0XiZU1318IoKa8QeTo7klnT+dGwddnA9ifzD5HPyxVRcS5OmiJA9QHywa9YX/ClYHaotf8txk7qK1y7xeY/wCSpf6h/as2z5bkc47+w9/rV3XnKUWdlFfbDlxEOQgrdRnOqmXk64Qgrsv67fOpFy1fyW7Yd8jp3/1qxWsMjAA3rAj5CLPnG1antj8Z59m/DPDAcTOj6W7xKF3YHsckAe2Se1QLmLgdx/JUN0CiWMk4dIBlpE/m2QSlyO5Vtv4ge+3ZzhcLDf3sYxoghEIx3d1AP2M0h/u6sbjPLbPwuC1fKnyYids6JAFc7d/VkEe2a4atzt/h6+Uwwk/lrfAznpFs5ra4kAFu2tWdgAsT9VBPswJ/vKp7mbjEdze3NxFF5UUsrOEB6ZPU9sk5YjoCxxtWzvfDq+jbEcfnLnYx7/dTuPr0+dbngHg/dNLGbtUittmc+YrPpDbxqFJ9RAxnoNXcjFdE7mt7QriPEmkxliwHQsPUvyzk7fLOPkK2/JvFoozJFMuUkBBJ3Qek9V/+25GOg61b3GeUuEfh7vybOESiCQqQXJBCEgrljg7dapfinLM0U0qQhpREvmkxgsY4ydnfT8OxXf51O5Lo1csdvnHMZVIn1RpnA1agM4OVG+B9CfnWmNHbJJ9z7Af5VxqmPpr5Stly/wAL8+dEJZUzlmADaQB7EgE5wMZGc0Et5KeOzjFwWInkyFVgNDqD0DYODt3BG2+K0XH+PtdyOzAEk7afSy46DTkgj6Z/StvzVfoylCVEoGMrlUk7ZeNh/NSbew/tdqhDAjr/AOf3oyfd3Q3LpnSxHuOx+oOx/Ws7hnBprtysSqXwT7Dbt8s/PataJfcA/PvXfbXzRMrxM6SKdmU4/as0vd1oisJfOEOlhLq0aSMENnGDUq5Z8QLjhl7cyr5dy8h0SPLqZ3AbJ0yZ1DJ3zvnAyNqcU56guoU/E2ubtcDzUbRqA6k4wRn23G/auvlLkK64ik09kF8yCVB5bMFGlwxDBydyCuCPmKMl67eheSPEq04kNKZiuQMtC5GrbqUPRwP0I7gVLa8imO4gmnZndL61mGXDENqDEahnc7jr3De1ekvDrnEcRskmOBOh8uVR0EigeoD+qwIYe2SO1Tjlvqu3k8epMsfSTsoIIO4O31qkeauAR2F0kbs6WqxB7Vo2MbrIHKkBh8UiAp75DA4Pqq760vN3APxls8Q0iUESRFhssiHK59gd1PyY0zx3HPDLVYHInNpuohFP6L+JB5qMNJcdBMg6FG+Xwk422zKa8/8ACLviP4gEiOG8sJCixSkr5quMtEWG2GQjB3B9JHY1dfLfMMd5CJUDI4JSSN/jhkXGqNvnuDnoQQR1pjlv2ZY69NrSlKtBSlKBWNPYq1ZNKDUScBBr4vAQK3FKJ4xrouEIN8CssoiKScBQCST0AHU13V13ECurIwyrAqR7hhgj7GjZFCcG5S/lTiry6T+F843ExIxqHmMyREHuwOMe2T2Gbt4vbqVyRmob4bxmC94laSY8xPKYHoXUGQav+5G/vKsNkB2NcfBLMJv27/8AosyzuvSB3S/liTc98VqOYfNWLTvnFWaLNB+UVqeK8HD52rvt5LioO649NC3U1mcm8UWCSS4U6QSsfXcFkLNg9ewra+IvLscUbSsQqj9z2Ue5NQfg9ixSPbqGkPy8wjSv+FFP/XU5zdx/KvHbjjl+GI6Q3HEZjNnDzDCqNAkZplDL6fgXSW3+Qq2uG+C3B3J9V0cnYGVcAH6IDVVc08JCqsi/GSFPz9JOfrtj9flVh+GHHLgxItxq1jBQtnMkR+Fs9GIIK++wzv1Saul5XcmUisvEPgUVnxG6todflRsoXWdTYaJG3OBndj+mK+8otomeLzCjuuFZBq3G5XH5gRnYgjbp3qe+OPJrtIvEYRqVkVZwNyjINKy/2SoUH2K/Oqpt3ZgqrnzAfTjP7ex+1az23XM0z62EgRsEBZI9tguysmTjbsem+Kjpx2rNvXmV8TZLfUEgdsEdPpWLJIvQL+p2P7bVinWq19VMnqP1IH+dZnCOMyWz64wpOQfUAf8A8qRz83rdxuJ7KNnjXV5kOY3QAgamO+RlgPVnrWptRq6to9QEDO4IXd1CEOdiuASCMkb16G8E7GO1sNR2e4cvv1KjZPptVGcm8uTXt3HBErHVlicemOPo0jewxtn3IxvgVdfM3Mdrws28Mpb1AABRlkjG3msPbI7bk5x0NC7jS89+GfE3v7riVp5EoZkZI8lpWGhE+Fl07YP5ui/pXLwBklS94lDImgqqh1ByqSRSsunIyM+pu/aptwDnGCYIYZ431DUFDrrx03TOob7bipjYzqy5XG+TtjBOdzt86y4ze1Y+S6uPwyM19riwrisnvWsRXnXkk3RE9uVS7VdJ1fBOgyQjkDKkEkhh0yQQQdozyHBxCDibLPazJFNDiRsZjDxboxcEqTjUuxOdQ9trUpU8ZvauV1opSlUkpSlApSlApSlApSlBEObYRa3NtxMbKhFvcf8AwStgOf7DkH57e1S8Gorz/F58UVip9V3IFOOqxRkO7/phf3qTwwhFVVGFUBQPYAYA+1RPdXl9M/v9+XOsLi9/FBDLPM2mKNS7H2AHYdz2x3JFZtVX408Xknh/k20R5J3ZHk0kBURfWqsT3JCtjsAM/EAatk9pk2qrmbmWbjF6CQ626HCxrvpUsBpA/NI50r82YDpirJi5DkjiUMB5pGXxuoYgelf4VACD5IK4+Cvh6Y1W7uU0srMI4z8XmKSjSyDsVwyqvbLHqVxbr26ntWY/dvl7/TFHXfKLFo9cepVkVyp6MAdx+oJrXc3cZ4rA4uURPwisQAEDCEEjGvTuNsDOcbe+Kvt+GIewr4nCYwCNIwdiMbEHqDW3GW7RjbJr4UdwPxPluwYZI4/NCkgRkguAN9KsTq23wGz8qjHG+XoZMyIoQnJynpGfmvQH7GrT5p8KbNn82FGglG4aE6QD76eg/TFQa94DNE02ZWkMjaiWwmDgAnTpYdu2O21TOcvfcVn/AI79N1VacQhZDgkkf1t/Ufn/AOKxTG2M4OPfGxqU3/DHU92O+eu/0HT9v9K5ra3GkEZKnt1FdJEXyfftEK3/AA2UQ2dyzJl52jhUntGjeZL9ysS5/irlcWLMQPKXUSFGFxlmOANvmRU24NCqsYVAaKNRDuMq5XPmMQeoLlv0ArLO9HOa2r/gnGZ7e4S6hcLMhJXIyPhIwR0xg4xW4n5geaVrq7C3Fy5GoyKBEFVdIUIuB0+Q/wBasnh/JPD5nGu1j366S8f7IwqcWPhRwdQrfgoyf42lkH2dyKjLC3rb1eHz+PH9Vx3Xn7l3lWXit4FtIxEgIMjoCIoF/rZ/rbHAG5P6ken+CcJS2iihjGI41VFHyUYGfc/P3NZXDuHwQJ5cEUcUYOdMaKi5PfCgDNZdVJqacc8ueW9aKwr2I9RWbXxlzWorAtL3sa2FYrWgzkVkqNqEfaUpRpSlKBSlKBSlKBWNxHiMcEbyysFjQZJP2AHuScAAbkkAdai3MvGOKpKyW0VqIsgB3Zi5GFyQAcA/GNx7da0MXLF5ePE3FLhZYY9xDECqu2kD1EImxy+dicEAEbkzu/EVqT3W45Eu5b6e44jKhSFv5u2DYyYQT6sdjnOfm7jcAGpxWFYxHA2CqAAANgABgADttWbWyaZcuXYRVfeIfh9NcmS5spdE5jKvEdluAEwMMPgfAC56HC9MEmwaVmWMymq3HK43ceXOW/FO+s3KtIwwcMsgLIxUBcSr8SthQNaEEadw3SvQvJnOEPEbcTRelx6ZIyQWifHTI+JSNww2IP1Ah/iT4OJes9zaFI7o7urbRzH3yPhY+/Q7ZwctVX8Aub/gN9E00UiK2FkjPqWSItvpZchtJ3DA7H5E5n6fw6cec3Pb09Ssewv4540libVG4yDgjvggg7ggggg7gg5rIro4se7tQ4NQvjPBAScip5WNdWKv1rU5Y7VVJwyMHdB9q7JbaPTgKKm91yuCcitXd8u6AzN8Kgsfooyf2Fbty41U3Fk13kcMQGqIec23RztF/hJ8zHcLW44bw1k2VcAbVs/DnlZppb27kHqeUoPoPb6DH6PU+m4dawDM8sUYxn1uqbDv6jUzLra8sLvURTg0DqQTUyt+LHGKivFOe+HxjEWuU5C5wY4wSMjLOMkEb5VWG4961EfG7250mCKTRgkpCpLBiBpV5c9Bk5I0ZK+3XLnFY+PJPbjmu1tyfxNzBFgZw8iK2MZ2UnJ+29YV14nWwdooYriWUJ5mNHkoqnoztLp0gnboTv0qDr4dcWeJYxHbo2rWZJpteW83zNbBUZmckDO+3uRWafDfi+rUklgnw6lMk8nmYOSS5iBXffoai3L4jrMcZ7rZDxcmDeuwGnPVLjUf+6JQfvUz5c5ngvUZoSQyEB0bAeMkZGQCRgjoQSDv7GoEvhrxSVsTXNlAnvDG80gHcAyaQD88VOuVuU4LCIxw6iWOqSRzqklfpqY/TYAYA+9MOf8As3Lh8N1SlK6OZSlKBSlKBSlKBSlKDg8SnqAaCFfYVzpQKUpQKUpQK1/GeB290mi4jV1ByM7FT7qw3U/MEVsK651ypprZvXcRLkSQwzX9gx3gl82L4iTBMMrlj8TA5z7ZAqY1BeI3Ij4rwyUEBphNauCxGVADoQvQnWce+G9hU6qcZrpWV339ylKVSSsbiNp5sMseQNaOmSMgalIz+9ZNKClk5W45H/y8QnSHSwZorhUVpPLwJs6w49RXYEbRkld8Vs+E+DszHXdXAQsHBWIBmIkRVYF2AAGxOw7/AFza1KjhF86jnCvD6wgA0wLIwAGqX+dY46E6tsjJ3x3qRKoGw6f5UzXzVVa0i3blSumSfFYU963atZts6Vp4ppCa2sWcb0JdudKUo0pSlApSlApSlApSlApSlApSlApSlAr4RX2lBW/OaNHe8LIOB+LX8urOXj2X2YjUNXQAtnqKsisK/wCDQzGMypqMbB1OWUqwI7qRkbDY7HG9ZtZPdb8SFKUrWFKUoFKUoFcSlcqUHSbevv4YV20ozTgsQHQVzpSjSlKUClKUClKUClKUClKUClKUClKUClKUClKUClKUClKUClKUClKUClKUClKUClKUClKUClKUH//Z"/>
          <p:cNvSpPr>
            <a:spLocks noChangeAspect="1" noChangeArrowheads="1"/>
          </p:cNvSpPr>
          <p:nvPr/>
        </p:nvSpPr>
        <p:spPr bwMode="auto">
          <a:xfrm>
            <a:off x="1679575" y="-579438"/>
            <a:ext cx="14668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2" descr="data:image/jpeg;base64,/9j/4AAQSkZJRgABAQAAAQABAAD/2wCEAAkGBhESERASERIRFRAUFRYUGBgVFRQUFBIVFBIXGBgUFxgYHSYfFxwjGhUVHzshIycpLC0sFR49NjAqNSYrLCkBCQoKDgwOGg8PGiwkHyUpKSkqLCksLCwpLC0sLCwsLDAsLCwsLCwpLC0pLCktLCwsKSwqLCwsLCksLCksLCwsKf/AABEIAMwA9wMBIgACEQEDEQH/xAAcAAEAAgIDAQAAAAAAAAAAAAAABgcEBQIDCAH/xABAEAACAQMCBAQEBAEKBQUAAAABAgMABBESIQUGMUEHEyJRMmFxkRRCgaFiFSMzUnKDkrHB4QgkgqLRF2NzwvH/xAAYAQEBAQEBAAAAAAAAAAAAAAAAAgEDBP/EACcRAQEAAgICAQMEAwEAAAAAAAABAhESIQMxQTJRcSJhkfATQoEE/9oADAMBAAIRAxEAPwC8aUpQKUpQKUqG8uccmivriwvJC7OWntpCMeZHvrj22BTbb2z2xWbbJtMqUpWsKUpQKUpQKUpQKUpQKUpQKUpQKUpQKUpQKUpQKUpQKUpQKUpQKUpQKUpQKh/P3A3lRJodrm3cTQntrQglCO4YLjHfbfGamFdVzDqUiss2b13GDy5x6O8t454z8Q9S943GzI3sQcj59e9bOq15iEnC5DxGD+hd1W6izs+deHRe7szgbYwxycgtib8C5ltbxWa2lWQKQGAyGQkZGpWAI+3Y+1ZL8Vdx65T02dKUqkFKUoFKUoFKUoFKUoFKUoFKUoFKUoFKUoFKUoFKUoFKUoFKUoFKUoFKUoNfxbhUU8bxyxrJE4wysMg/+D8xuO1VRxXlO64PL+MsmZ7ddm21PEm3plUY8yPbcjBxg+llDNc9Y8kRzkdKjLCZKxzuP4avlXmyG+gEsRAYAa0zkoT89sqezYGfYEEDeVTPO/BTwviEN3byNbWk4IdkAKwy5yRpPp0uADpIx6W222snk3mmO+tklVk8wDTIqn4HHXbqFbGoZ6gisxyu+N9rzwkkynqt7SlK6ORSmaUClK6L28SKN5JCFRFLMT2AGSaDvpWLwq/E8MUwVlEiK+ltmXUM4NZVApSlApSlApSlApSlApSlApSlApSlApSvhNB9r5qqM85+IFpwyLXcMTIwPlxLgySH6flX+I7fU7V585u8XuIXxZfMMFuekULFQV9ncep/1wv8NGx6P4jzhZW5K3F3axsPytKgb/DnUPtWFF4m8JY4F/a/9ThR92wK8jFzW64BwQyyIrBhqwQ3VQD3+f8Asay3SsceV09fWvEI5EDxujoejIwdT+q7Vk15sPC5rA+bZTPHKN29Xpcd0ddwwxkgEHp9Kt/w28Ql4lCyyAJeQ4WVAdj7Sp/Cf2P6E5Mttzw49y7iT8Z4PDdQSW86B4pBhgf2IPYg4IPYivMHDuKXXBuISxayjQymMtpyGTORqX88bLhtPUZypB6+q81Tnjv4fNMBxG3XLRppnVRuY1+GbA66eh/hAP5TSxON0sjlHmuK/gEqDS6nTImcmN8A7EfEpBDBu4I6HIG7NedPAzmsw3y2zn0TqYtz+dAWi+v51H9se1ejKY3c7bnjq9Ifxbnlo57yKGASG0jjeTVJ5eppFLhE9JyQnq398Yrq5X8VbS8YIQ0TscKW3jYnoofA3PzAB2wc7VDfHzhBgi/Fwuyi5ljjnXAIZo4m8uQHqp0qVPYjHzzheG3KNpfWhEUstvcqoEiArNBIpJxL5cgyCSCCAwww7AiueXOXq/8AHTCeOzv+V6VBueHe5u7SwDEQaTczgZBkVWIjTUO2pG299J3ArXpcca4cSJniu7UE4dwylVz6QXGSD29erthj0rJ5Ju/x13fXxUrgR2yjsoT1OoJUFvWoO421Gq5y3j8p4WS5T0nVnHpRR026DYD5Cu6gpXRyKUpQKUpQKUpQKUpQKUpQKUpQKUpQKifiPz4nC7UykB5nOiJDsGfGdTd9Kjc49wNs5qVmvMnjtzC0/FHizmO1VYlHbWwDyHHvkhf7sUEG4zxqe7mknuHaSVzkk/sAOgA6ADYCumwtGlkSNQSWIG37n9Bk10Vs+WZ40uonl/owST2x6Tv+nWhWZzJwX8MYo9ODKqyDr8JOFbf39VXD4acpq8RGMAZ3xuD0OPl/vVYc/wDMCXfEhLH/AEKJGsfzSNdWfuWq6OVuPxW3D2fI1+WX9tyuR/nUZe3XDrCqZ594w63kyIxwjkYzlSFOBsdulY3InNbWnEYLpiQurTKAPiibZxgdcD1Ae6itJxy6Ms8sh/M5+1SHw05fiuLkNcf0KBm09TIUXUVwN8br/iFJOtxtvG6yejOWOf7K/keO3kPmqNRR1KMV6awD8Q3HTpkZxmpKa8uWfOsCcct7uMeRaxyKh2O0OCrkqueoY7AbYHtVl8w/8QtnDJotIXuQNy+owp0zhdSFmP1AH1qp67c8pN/paLxP8NDYSpxPhy6USRZGQfDA4YFWUdk1AbdifY+m5uAcXS6toLhPhlQNjOdJ/Mue+GBH6Vo+T+fLPi8MgjHqC6ZYJACwVgQcjo6HcZ+4HSoX4e83JZXnEOGShkgiuH8gscmOMvoAbO5U/wA2c/xZORkifV38K+qa+YsXnLlePiFnNaudOsZVsZ8uRTlH+eCNx3BI71QHJ811wTi8MV4DEpbQ5J9DwynR5it+ZAwV8/8AtnO4Ir0vr+tVf47crrNbw322bRgJASBrhkdQR8yGxt7O1VU43vS0iK4wwqgCoqqo7KAAP0Fafk7iQnsLSUEtqiTfqWKjSST75U1t/M7d8ZrZ2m9OylcUcEAjvUE8QfFGKxJt4ijXWkMxbeO3U9C4By7kbiMdepIGM5bpsm+ontK8zcZ554hMLOaGWdy6zB0Bch3Sc4LomAcI8e2MDO1bLl4cXlcFre9O/wCSNrcfrIQMfeueXksm9OuHi5b7j0PSqkbjXFeHXUM1yjJw6YCJkeU3BjkVmAZnJJQsNxpJUjGd9qtW0u1kUMhyD9wfY/Oqxzl6+UZYXHv4d1KUq0FdZnUMELLrIJC5GogdSB1IrV8yce/DRjSA08mRGp6ZHV2/hXIJ+oG2c1XnOPLd5Fbrfq5MyOJJSQTKqDpMMbjRudAGADuNmBm37KkW3StJyhzCLy3DnaVD5cq7DTIFBOwJwCGVgMnAbHUGt3VJKUpQKUpQfGFeSfFCxki4txHUDvOz5xtpm9a7/wBlv2r1sRVb+Lnh0b6Iz2p03ipoIzhbmINq8pj0DBtwTt2PYqHmYUBrMvIFQFJEkjuIzpZSNiQd9QY5Rh7bj6ViKuelB2W8oDAsCRgjAOOqkdamQ52At1iXYHY5XOFGPSN9/wDKoYbdsZOB9SAfsTk1xLFiM/7AVOWO3TDPi7LifUT3yc5+Zrccr83y2In8pQWljZAx2Merqy/YfYVquHWRlkCg4HcnfA/1Pyq7uTLLh2I4zaQHQAA8sUbuTn4ixG5zk/5YqpHPPybvareEeHvELu0nvYoi0MW+5w0uMlzGMevTjf7DJyK7+R+O2VrrNzF5ryOibjIji6sw75JwMDt+/qa3fCrp2AGwHQAdhVH86eH3CZbuRob6OzzKySrJG5t1l6sscnpRSO6asDJwQBgD2hfDecksOKtd2Cf8uGZRGxYeZCwAZSTuM4yPYhdjjFbDxD5is7u+W6tJ5v52JSQ6NqglA3jOfiQjHwlgDnG2BVhf+hPDYLZpib28ZU16YXiXzRjOYxj23xrOe2TiqVuswvN5KYgm9KF9MrCMuGC6l9Ov0qDtnrsM1lVNztIuIGaWMT3N/cfjCNZWRnwoOSoUg+gkAHGnArWXHPt/PbCxnuna2Z1J14d8BgQC7eoqCAcZ7VsOYb3zLfGqJgoVUIJ1BRjCHYEkYPxCorwyxaSSNQQmpgoZtlDexPT2rIXem64nwUQjMV4GTqmH7dyVB1KSd8ads7+9Y/COe+I2rBoLudcflLl0/VHyp+1cuZeCyW2hJNPqy2VOVYDYMM7itARVIm1zcP8A+IeRbOUSQKb4f0ZGfJfUd2Zc5UjrpBwc/lqI3nLNwFur/iE8Yj89l1KVkluZ29RWFeigg51t8I6A4xUHFZl3xeWSKKJ2zHEXKj+KQgsxPcnSoz7KKyzapdekg4NcToPNiujZxNlcpI4cgncEghmzpXPQbDbapdwDi1ydRteN3bzKPhl1SoTjb0yahj96rXgfDjPMiaSwJAODpABPc42qZty/FYkpNKYnYHHT1jfb2PUd1NPTN29N/wAW8VuIfhZ7fiFlBcRSIyCRCyLkdHbTqGzYO2jcfKth4Q+I2l1tLlgH9KqxYFZEOAm/9ZSQPmp3+AVCHnSNWw7DI2OdUZ+RbBPfoc/Wobdx6WyO+4Ixgb9iDj/Ko6yv7u2rjP2e2a67i4VEZ3ICKpZiegVRkk/oKpXwm8ZHd0suIPqLELFO3xFugSU987AN1z1znImfPHHzNcQcJtjmeYhpiNxDEvq9XtsA2O40j84q7XKRlcswtdzSXkykKTpjU/lRTlV/fUfdj7VLpYlZSrAFWBBBGQQRggg9QRXXZWaxRrGgwqjH+5+dd9JNFu1OcInPBr8251eRnThUZ2lgYeYbpyN8ozH3ziUAZIxcSMCAQQQdwRuCKhXifwEzQLMmQ0Z0yMuzfh3I17jcAEK2R0Af3rE8NudI5TJagOI0cpA5wUZVQEwqQSRp9RAOPSMD4KmXV0uzc2sGlKVbmUpSgV0XiZU1318IoKa8QeTo7klnT+dGwddnA9ifzD5HPyxVRcS5OmiJA9QHywa9YX/ClYHaotf8txk7qK1y7xeY/wCSpf6h/as2z5bkc47+w9/rV3XnKUWdlFfbDlxEOQgrdRnOqmXk64Qgrsv67fOpFy1fyW7Yd8jp3/1qxWsMjAA3rAj5CLPnG1antj8Z59m/DPDAcTOj6W7xKF3YHsckAe2Se1QLmLgdx/JUN0CiWMk4dIBlpE/m2QSlyO5Vtv4ge+3ZzhcLDf3sYxoghEIx3d1AP2M0h/u6sbjPLbPwuC1fKnyYids6JAFc7d/VkEe2a4atzt/h6+Uwwk/lrfAznpFs5ra4kAFu2tWdgAsT9VBPswJ/vKp7mbjEdze3NxFF5UUsrOEB6ZPU9sk5YjoCxxtWzvfDq+jbEcfnLnYx7/dTuPr0+dbngHg/dNLGbtUittmc+YrPpDbxqFJ9RAxnoNXcjFdE7mt7QriPEmkxliwHQsPUvyzk7fLOPkK2/JvFoozJFMuUkBBJ3Qek9V/+25GOg61b3GeUuEfh7vybOESiCQqQXJBCEgrljg7dapfinLM0U0qQhpREvmkxgsY4ydnfT8OxXf51O5Lo1csdvnHMZVIn1RpnA1agM4OVG+B9CfnWmNHbJJ9z7Af5VxqmPpr5Stly/wAL8+dEJZUzlmADaQB7EgE5wMZGc0Et5KeOzjFwWInkyFVgNDqD0DYODt3BG2+K0XH+PtdyOzAEk7afSy46DTkgj6Z/StvzVfoylCVEoGMrlUk7ZeNh/NSbew/tdqhDAjr/AOf3oyfd3Q3LpnSxHuOx+oOx/Ws7hnBprtysSqXwT7Dbt8s/PataJfcA/PvXfbXzRMrxM6SKdmU4/as0vd1oisJfOEOlhLq0aSMENnGDUq5Z8QLjhl7cyr5dy8h0SPLqZ3AbJ0yZ1DJ3zvnAyNqcU56guoU/E2ubtcDzUbRqA6k4wRn23G/auvlLkK64ik09kF8yCVB5bMFGlwxDBydyCuCPmKMl67eheSPEq04kNKZiuQMtC5GrbqUPRwP0I7gVLa8imO4gmnZndL61mGXDENqDEahnc7jr3De1ekvDrnEcRskmOBOh8uVR0EigeoD+qwIYe2SO1Tjlvqu3k8epMsfSTsoIIO4O31qkeauAR2F0kbs6WqxB7Vo2MbrIHKkBh8UiAp75DA4Pqq760vN3APxls8Q0iUESRFhssiHK59gd1PyY0zx3HPDLVYHInNpuohFP6L+JB5qMNJcdBMg6FG+Xwk422zKa8/8ACLviP4gEiOG8sJCixSkr5quMtEWG2GQjB3B9JHY1dfLfMMd5CJUDI4JSSN/jhkXGqNvnuDnoQQR1pjlv2ZY69NrSlKtBSlKBWNPYq1ZNKDUScBBr4vAQK3FKJ4xrouEIN8CssoiKScBQCST0AHU13V13ECurIwyrAqR7hhgj7GjZFCcG5S/lTiry6T+F843ExIxqHmMyREHuwOMe2T2Gbt4vbqVyRmob4bxmC94laSY8xPKYHoXUGQav+5G/vKsNkB2NcfBLMJv27/8AosyzuvSB3S/liTc98VqOYfNWLTvnFWaLNB+UVqeK8HD52rvt5LioO649NC3U1mcm8UWCSS4U6QSsfXcFkLNg9ewra+IvLscUbSsQqj9z2Ue5NQfg9ixSPbqGkPy8wjSv+FFP/XU5zdx/KvHbjjl+GI6Q3HEZjNnDzDCqNAkZplDL6fgXSW3+Qq2uG+C3B3J9V0cnYGVcAH6IDVVc08JCqsi/GSFPz9JOfrtj9flVh+GHHLgxItxq1jBQtnMkR+Fs9GIIK++wzv1Saul5XcmUisvEPgUVnxG6todflRsoXWdTYaJG3OBndj+mK+8otomeLzCjuuFZBq3G5XH5gRnYgjbp3qe+OPJrtIvEYRqVkVZwNyjINKy/2SoUH2K/Oqpt3ZgqrnzAfTjP7ex+1az23XM0z62EgRsEBZI9tguysmTjbsem+Kjpx2rNvXmV8TZLfUEgdsEdPpWLJIvQL+p2P7bVinWq19VMnqP1IH+dZnCOMyWz64wpOQfUAf8A8qRz83rdxuJ7KNnjXV5kOY3QAgamO+RlgPVnrWptRq6to9QEDO4IXd1CEOdiuASCMkb16G8E7GO1sNR2e4cvv1KjZPptVGcm8uTXt3HBErHVlicemOPo0jewxtn3IxvgVdfM3Mdrws28Mpb1AABRlkjG3msPbI7bk5x0NC7jS89+GfE3v7riVp5EoZkZI8lpWGhE+Fl07YP5ui/pXLwBklS94lDImgqqh1ByqSRSsunIyM+pu/aptwDnGCYIYZ431DUFDrrx03TOob7bipjYzqy5XG+TtjBOdzt86y4ze1Y+S6uPwyM19riwrisnvWsRXnXkk3RE9uVS7VdJ1fBOgyQjkDKkEkhh0yQQQdozyHBxCDibLPazJFNDiRsZjDxboxcEqTjUuxOdQ9trUpU8ZvauV1opSlUkpSlApSlApSlApSlBEObYRa3NtxMbKhFvcf8AwStgOf7DkH57e1S8Gorz/F58UVip9V3IFOOqxRkO7/phf3qTwwhFVVGFUBQPYAYA+1RPdXl9M/v9+XOsLi9/FBDLPM2mKNS7H2AHYdz2x3JFZtVX408Xknh/k20R5J3ZHk0kBURfWqsT3JCtjsAM/EAatk9pk2qrmbmWbjF6CQ626HCxrvpUsBpA/NI50r82YDpirJi5DkjiUMB5pGXxuoYgelf4VACD5IK4+Cvh6Y1W7uU0srMI4z8XmKSjSyDsVwyqvbLHqVxbr26ntWY/dvl7/TFHXfKLFo9cepVkVyp6MAdx+oJrXc3cZ4rA4uURPwisQAEDCEEjGvTuNsDOcbe+Kvt+GIewr4nCYwCNIwdiMbEHqDW3GW7RjbJr4UdwPxPluwYZI4/NCkgRkguAN9KsTq23wGz8qjHG+XoZMyIoQnJynpGfmvQH7GrT5p8KbNn82FGglG4aE6QD76eg/TFQa94DNE02ZWkMjaiWwmDgAnTpYdu2O21TOcvfcVn/AI79N1VacQhZDgkkf1t/Ufn/AOKxTG2M4OPfGxqU3/DHU92O+eu/0HT9v9K5ra3GkEZKnt1FdJEXyfftEK3/AA2UQ2dyzJl52jhUntGjeZL9ysS5/irlcWLMQPKXUSFGFxlmOANvmRU24NCqsYVAaKNRDuMq5XPmMQeoLlv0ArLO9HOa2r/gnGZ7e4S6hcLMhJXIyPhIwR0xg4xW4n5geaVrq7C3Fy5GoyKBEFVdIUIuB0+Q/wBasnh/JPD5nGu1j366S8f7IwqcWPhRwdQrfgoyf42lkH2dyKjLC3rb1eHz+PH9Vx3Xn7l3lWXit4FtIxEgIMjoCIoF/rZ/rbHAG5P6ken+CcJS2iihjGI41VFHyUYGfc/P3NZXDuHwQJ5cEUcUYOdMaKi5PfCgDNZdVJqacc8ueW9aKwr2I9RWbXxlzWorAtL3sa2FYrWgzkVkqNqEfaUpRpSlKBSlKBSlKBWNxHiMcEbyysFjQZJP2AHuScAAbkkAdai3MvGOKpKyW0VqIsgB3Zi5GFyQAcA/GNx7da0MXLF5ePE3FLhZYY9xDECqu2kD1EImxy+dicEAEbkzu/EVqT3W45Eu5b6e44jKhSFv5u2DYyYQT6sdjnOfm7jcAGpxWFYxHA2CqAAANgABgADttWbWyaZcuXYRVfeIfh9NcmS5spdE5jKvEdluAEwMMPgfAC56HC9MEmwaVmWMymq3HK43ceXOW/FO+s3KtIwwcMsgLIxUBcSr8SthQNaEEadw3SvQvJnOEPEbcTRelx6ZIyQWifHTI+JSNww2IP1Ah/iT4OJes9zaFI7o7urbRzH3yPhY+/Q7ZwctVX8Aub/gN9E00UiK2FkjPqWSItvpZchtJ3DA7H5E5n6fw6cec3Pb09Ssewv4540libVG4yDgjvggg7ggggg7gg5rIro4se7tQ4NQvjPBAScip5WNdWKv1rU5Y7VVJwyMHdB9q7JbaPTgKKm91yuCcitXd8u6AzN8Kgsfooyf2Fbty41U3Fk13kcMQGqIec23RztF/hJ8zHcLW44bw1k2VcAbVs/DnlZppb27kHqeUoPoPb6DH6PU+m4dawDM8sUYxn1uqbDv6jUzLra8sLvURTg0DqQTUyt+LHGKivFOe+HxjEWuU5C5wY4wSMjLOMkEb5VWG4961EfG7250mCKTRgkpCpLBiBpV5c9Bk5I0ZK+3XLnFY+PJPbjmu1tyfxNzBFgZw8iK2MZ2UnJ+29YV14nWwdooYriWUJ5mNHkoqnoztLp0gnboTv0qDr4dcWeJYxHbo2rWZJpteW83zNbBUZmckDO+3uRWafDfi+rUklgnw6lMk8nmYOSS5iBXffoai3L4jrMcZ7rZDxcmDeuwGnPVLjUf+6JQfvUz5c5ngvUZoSQyEB0bAeMkZGQCRgjoQSDv7GoEvhrxSVsTXNlAnvDG80gHcAyaQD88VOuVuU4LCIxw6iWOqSRzqklfpqY/TYAYA+9MOf8As3Lh8N1SlK6OZSlKBSlKBSlKBSlKDg8SnqAaCFfYVzpQKUpQKUpQK1/GeB290mi4jV1ByM7FT7qw3U/MEVsK651ypprZvXcRLkSQwzX9gx3gl82L4iTBMMrlj8TA5z7ZAqY1BeI3Ij4rwyUEBphNauCxGVADoQvQnWce+G9hU6qcZrpWV339ylKVSSsbiNp5sMseQNaOmSMgalIz+9ZNKClk5W45H/y8QnSHSwZorhUVpPLwJs6w49RXYEbRkld8Vs+E+DszHXdXAQsHBWIBmIkRVYF2AAGxOw7/AFza1KjhF86jnCvD6wgA0wLIwAGqX+dY46E6tsjJ3x3qRKoGw6f5UzXzVVa0i3blSumSfFYU963atZts6Vp4ppCa2sWcb0JdudKUo0pSlApSlApSlApSlApSlApSlApSlAr4RX2lBW/OaNHe8LIOB+LX8urOXj2X2YjUNXQAtnqKsisK/wCDQzGMypqMbB1OWUqwI7qRkbDY7HG9ZtZPdb8SFKUrWFKUoFKUoFcSlcqUHSbevv4YV20ozTgsQHQVzpSjSlKUClKUClKUClKUClKUClKUClKUClKUClKUClKUClKUClKUClKUClKUClKUClKUClKUClKUH//Z"/>
          <p:cNvSpPr>
            <a:spLocks noChangeAspect="1" noChangeArrowheads="1"/>
          </p:cNvSpPr>
          <p:nvPr/>
        </p:nvSpPr>
        <p:spPr bwMode="auto">
          <a:xfrm>
            <a:off x="1831975" y="-427038"/>
            <a:ext cx="14668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4" name="Picture 24" descr="http://cdn.orkin.com/images/ants/pavement-ant-illustration_1936x1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73" y="1159480"/>
            <a:ext cx="2514600" cy="20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upload.wikimedia.org/wikipedia/commons/9/93/European_wasp_white_b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8" y="3810000"/>
            <a:ext cx="4210050" cy="28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and naming of species</a:t>
            </a:r>
          </a:p>
          <a:p>
            <a:r>
              <a:rPr lang="en-US" dirty="0" smtClean="0"/>
              <a:t>Combine groups based morphological </a:t>
            </a:r>
            <a:r>
              <a:rPr lang="en-US" dirty="0" smtClean="0"/>
              <a:t>similarities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Review: </a:t>
            </a:r>
          </a:p>
          <a:p>
            <a:r>
              <a:rPr lang="en-US" dirty="0" smtClean="0"/>
              <a:t>What are the different groups of classification?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327" y="46062"/>
            <a:ext cx="10515600" cy="1325563"/>
          </a:xfrm>
        </p:spPr>
        <p:txBody>
          <a:bodyPr/>
          <a:lstStyle/>
          <a:p>
            <a:r>
              <a:rPr lang="en-US" dirty="0" smtClean="0"/>
              <a:t>Taxonomy – Classification </a:t>
            </a:r>
            <a:endParaRPr lang="en-US" dirty="0"/>
          </a:p>
        </p:txBody>
      </p:sp>
      <p:pic>
        <p:nvPicPr>
          <p:cNvPr id="8194" name="Picture 2" descr="http://www.goldiesroom.org/Multimedia/Bio_Images/02%20Classification/03%20Classification%20of%20a%20Spec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8" y="1136826"/>
            <a:ext cx="5791368" cy="55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naturewatch.ca/english/wormwatch/images/taxanom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26" y="1136826"/>
            <a:ext cx="5796346" cy="44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7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Dichotomous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 dichotomous key is a tool that scientists can use to help identify a particular specimen. </a:t>
            </a:r>
          </a:p>
          <a:p>
            <a:r>
              <a:rPr lang="en-US" dirty="0" smtClean="0"/>
              <a:t>In science we use many helping aids to organize and easily retrieve information.</a:t>
            </a:r>
          </a:p>
          <a:p>
            <a:r>
              <a:rPr lang="en-US" dirty="0" smtClean="0"/>
              <a:t>The specimen could be a chemical that is identified by its physical properties, an insect identified by its markings and traits, or even a rock sample based on its different properties. The term dichotomous begins with the prefix of "di" which means two.</a:t>
            </a:r>
          </a:p>
          <a:p>
            <a:r>
              <a:rPr lang="en-US" dirty="0" smtClean="0"/>
              <a:t>The </a:t>
            </a:r>
            <a:r>
              <a:rPr lang="en-US" dirty="0"/>
              <a:t>dichotomous key allows for the scientist to ask a series of questions with yes or no answers. Each question should be phrased so that the answer will either be </a:t>
            </a:r>
            <a:r>
              <a:rPr lang="en-US" b="1" u="sng" dirty="0"/>
              <a:t>yes</a:t>
            </a:r>
            <a:r>
              <a:rPr lang="en-US" dirty="0"/>
              <a:t> or </a:t>
            </a:r>
            <a:r>
              <a:rPr lang="en-US" b="1" u="sng" dirty="0"/>
              <a:t>no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5729-E63A-4BEE-8AF8-AC93094E277C}" type="slidenum">
              <a:rPr lang="en-US" sz="160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196</Words>
  <Application>Microsoft Office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Making a Key </vt:lpstr>
      <vt:lpstr>First A Review!!!</vt:lpstr>
      <vt:lpstr>Coleoptera – ???</vt:lpstr>
      <vt:lpstr>Lepidoptera – ???</vt:lpstr>
      <vt:lpstr>Diptera - ???</vt:lpstr>
      <vt:lpstr>Hymenoptera – ???</vt:lpstr>
      <vt:lpstr>Classification </vt:lpstr>
      <vt:lpstr>Taxonomy – Classification </vt:lpstr>
      <vt:lpstr>Dichotomous key</vt:lpstr>
      <vt:lpstr>Example </vt:lpstr>
      <vt:lpstr>Create a Dichotomous Key</vt:lpstr>
      <vt:lpstr>Look at the Handout for insects: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Key</dc:title>
  <dc:creator>Boahemaa Adu-Oppong</dc:creator>
  <cp:lastModifiedBy>Boahemaa Adu-Oppong</cp:lastModifiedBy>
  <cp:revision>5</cp:revision>
  <dcterms:created xsi:type="dcterms:W3CDTF">2014-10-06T16:29:24Z</dcterms:created>
  <dcterms:modified xsi:type="dcterms:W3CDTF">2014-10-06T17:23:13Z</dcterms:modified>
</cp:coreProperties>
</file>