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3C46-B05C-5290-7BA7-77EE9A7DF5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7408266-831F-37B5-E0B6-2DCDE133B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A8DAA63-38CC-8A0D-ED39-E26811A06BE6}"/>
              </a:ext>
            </a:extLst>
          </p:cNvPr>
          <p:cNvSpPr>
            <a:spLocks noGrp="1"/>
          </p:cNvSpPr>
          <p:nvPr>
            <p:ph type="dt" sz="half" idx="10"/>
          </p:nvPr>
        </p:nvSpPr>
        <p:spPr/>
        <p:txBody>
          <a:bodyPr/>
          <a:lstStyle/>
          <a:p>
            <a:fld id="{6B4DA1F5-27FC-4BD3-A664-FDF14468E578}" type="datetimeFigureOut">
              <a:rPr lang="en-CA" smtClean="0"/>
              <a:t>2024-02-15</a:t>
            </a:fld>
            <a:endParaRPr lang="en-CA"/>
          </a:p>
        </p:txBody>
      </p:sp>
      <p:sp>
        <p:nvSpPr>
          <p:cNvPr id="5" name="Footer Placeholder 4">
            <a:extLst>
              <a:ext uri="{FF2B5EF4-FFF2-40B4-BE49-F238E27FC236}">
                <a16:creationId xmlns:a16="http://schemas.microsoft.com/office/drawing/2014/main" id="{DC204153-52C5-E785-3D27-BF6FAC71CF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6064DFA-2DC3-5EFC-BE63-486FEB09291B}"/>
              </a:ext>
            </a:extLst>
          </p:cNvPr>
          <p:cNvSpPr>
            <a:spLocks noGrp="1"/>
          </p:cNvSpPr>
          <p:nvPr>
            <p:ph type="sldNum" sz="quarter" idx="12"/>
          </p:nvPr>
        </p:nvSpPr>
        <p:spPr/>
        <p:txBody>
          <a:bodyPr/>
          <a:lstStyle/>
          <a:p>
            <a:fld id="{FC43CD88-0818-4510-8F9B-74F15EAC88D0}" type="slidenum">
              <a:rPr lang="en-CA" smtClean="0"/>
              <a:t>‹#›</a:t>
            </a:fld>
            <a:endParaRPr lang="en-CA"/>
          </a:p>
        </p:txBody>
      </p:sp>
    </p:spTree>
    <p:extLst>
      <p:ext uri="{BB962C8B-B14F-4D97-AF65-F5344CB8AC3E}">
        <p14:creationId xmlns:p14="http://schemas.microsoft.com/office/powerpoint/2010/main" val="1993852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C10D6-2135-8B79-9755-ED5EABC709C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777D5C2-164D-A908-1ECB-341A70730B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1077C48-36C9-BC1E-8537-3D41F7C3F301}"/>
              </a:ext>
            </a:extLst>
          </p:cNvPr>
          <p:cNvSpPr>
            <a:spLocks noGrp="1"/>
          </p:cNvSpPr>
          <p:nvPr>
            <p:ph type="dt" sz="half" idx="10"/>
          </p:nvPr>
        </p:nvSpPr>
        <p:spPr/>
        <p:txBody>
          <a:bodyPr/>
          <a:lstStyle/>
          <a:p>
            <a:fld id="{6B4DA1F5-27FC-4BD3-A664-FDF14468E578}" type="datetimeFigureOut">
              <a:rPr lang="en-CA" smtClean="0"/>
              <a:t>2024-02-15</a:t>
            </a:fld>
            <a:endParaRPr lang="en-CA"/>
          </a:p>
        </p:txBody>
      </p:sp>
      <p:sp>
        <p:nvSpPr>
          <p:cNvPr id="5" name="Footer Placeholder 4">
            <a:extLst>
              <a:ext uri="{FF2B5EF4-FFF2-40B4-BE49-F238E27FC236}">
                <a16:creationId xmlns:a16="http://schemas.microsoft.com/office/drawing/2014/main" id="{677A4887-81EE-A8E4-9AD9-677F3D9BF3F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A5BC62-B392-CBEC-494F-E0C3A94DD391}"/>
              </a:ext>
            </a:extLst>
          </p:cNvPr>
          <p:cNvSpPr>
            <a:spLocks noGrp="1"/>
          </p:cNvSpPr>
          <p:nvPr>
            <p:ph type="sldNum" sz="quarter" idx="12"/>
          </p:nvPr>
        </p:nvSpPr>
        <p:spPr/>
        <p:txBody>
          <a:bodyPr/>
          <a:lstStyle/>
          <a:p>
            <a:fld id="{FC43CD88-0818-4510-8F9B-74F15EAC88D0}" type="slidenum">
              <a:rPr lang="en-CA" smtClean="0"/>
              <a:t>‹#›</a:t>
            </a:fld>
            <a:endParaRPr lang="en-CA"/>
          </a:p>
        </p:txBody>
      </p:sp>
    </p:spTree>
    <p:extLst>
      <p:ext uri="{BB962C8B-B14F-4D97-AF65-F5344CB8AC3E}">
        <p14:creationId xmlns:p14="http://schemas.microsoft.com/office/powerpoint/2010/main" val="128192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96999A-AC78-71CB-D051-86B40DBCFA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8C15A7F-FFE3-4C26-A588-CF3A9F1D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5B76B28-2CEC-8F61-A61D-BA0BFDC4C301}"/>
              </a:ext>
            </a:extLst>
          </p:cNvPr>
          <p:cNvSpPr>
            <a:spLocks noGrp="1"/>
          </p:cNvSpPr>
          <p:nvPr>
            <p:ph type="dt" sz="half" idx="10"/>
          </p:nvPr>
        </p:nvSpPr>
        <p:spPr/>
        <p:txBody>
          <a:bodyPr/>
          <a:lstStyle/>
          <a:p>
            <a:fld id="{6B4DA1F5-27FC-4BD3-A664-FDF14468E578}" type="datetimeFigureOut">
              <a:rPr lang="en-CA" smtClean="0"/>
              <a:t>2024-02-15</a:t>
            </a:fld>
            <a:endParaRPr lang="en-CA"/>
          </a:p>
        </p:txBody>
      </p:sp>
      <p:sp>
        <p:nvSpPr>
          <p:cNvPr id="5" name="Footer Placeholder 4">
            <a:extLst>
              <a:ext uri="{FF2B5EF4-FFF2-40B4-BE49-F238E27FC236}">
                <a16:creationId xmlns:a16="http://schemas.microsoft.com/office/drawing/2014/main" id="{C39E5DF3-95D9-0F4A-CB75-24BB4E3AE9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C576CAB-23A8-CD3E-4CDF-D69C38253918}"/>
              </a:ext>
            </a:extLst>
          </p:cNvPr>
          <p:cNvSpPr>
            <a:spLocks noGrp="1"/>
          </p:cNvSpPr>
          <p:nvPr>
            <p:ph type="sldNum" sz="quarter" idx="12"/>
          </p:nvPr>
        </p:nvSpPr>
        <p:spPr/>
        <p:txBody>
          <a:bodyPr/>
          <a:lstStyle/>
          <a:p>
            <a:fld id="{FC43CD88-0818-4510-8F9B-74F15EAC88D0}" type="slidenum">
              <a:rPr lang="en-CA" smtClean="0"/>
              <a:t>‹#›</a:t>
            </a:fld>
            <a:endParaRPr lang="en-CA"/>
          </a:p>
        </p:txBody>
      </p:sp>
    </p:spTree>
    <p:extLst>
      <p:ext uri="{BB962C8B-B14F-4D97-AF65-F5344CB8AC3E}">
        <p14:creationId xmlns:p14="http://schemas.microsoft.com/office/powerpoint/2010/main" val="1450894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0624-56F7-A34C-774B-885D8FE01B5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C93732C-5881-7B07-B198-9991BA74FA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22A08D6-F057-6455-812F-2DBDFD7DC99F}"/>
              </a:ext>
            </a:extLst>
          </p:cNvPr>
          <p:cNvSpPr>
            <a:spLocks noGrp="1"/>
          </p:cNvSpPr>
          <p:nvPr>
            <p:ph type="dt" sz="half" idx="10"/>
          </p:nvPr>
        </p:nvSpPr>
        <p:spPr/>
        <p:txBody>
          <a:bodyPr/>
          <a:lstStyle/>
          <a:p>
            <a:fld id="{6B4DA1F5-27FC-4BD3-A664-FDF14468E578}" type="datetimeFigureOut">
              <a:rPr lang="en-CA" smtClean="0"/>
              <a:t>2024-02-15</a:t>
            </a:fld>
            <a:endParaRPr lang="en-CA"/>
          </a:p>
        </p:txBody>
      </p:sp>
      <p:sp>
        <p:nvSpPr>
          <p:cNvPr id="5" name="Footer Placeholder 4">
            <a:extLst>
              <a:ext uri="{FF2B5EF4-FFF2-40B4-BE49-F238E27FC236}">
                <a16:creationId xmlns:a16="http://schemas.microsoft.com/office/drawing/2014/main" id="{38F54182-D321-68EA-120F-2819007FAB5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E85CBBF-5D25-D6B4-BEF2-1AE280D8977C}"/>
              </a:ext>
            </a:extLst>
          </p:cNvPr>
          <p:cNvSpPr>
            <a:spLocks noGrp="1"/>
          </p:cNvSpPr>
          <p:nvPr>
            <p:ph type="sldNum" sz="quarter" idx="12"/>
          </p:nvPr>
        </p:nvSpPr>
        <p:spPr/>
        <p:txBody>
          <a:bodyPr/>
          <a:lstStyle/>
          <a:p>
            <a:fld id="{FC43CD88-0818-4510-8F9B-74F15EAC88D0}" type="slidenum">
              <a:rPr lang="en-CA" smtClean="0"/>
              <a:t>‹#›</a:t>
            </a:fld>
            <a:endParaRPr lang="en-CA"/>
          </a:p>
        </p:txBody>
      </p:sp>
    </p:spTree>
    <p:extLst>
      <p:ext uri="{BB962C8B-B14F-4D97-AF65-F5344CB8AC3E}">
        <p14:creationId xmlns:p14="http://schemas.microsoft.com/office/powerpoint/2010/main" val="3582386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B37D-75D0-F974-B9D9-697C26A35C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4444E90-A6D3-BAC0-27E3-2B853F4BB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5F2E8D-C167-FBF7-5C35-3ECA5C8A99C5}"/>
              </a:ext>
            </a:extLst>
          </p:cNvPr>
          <p:cNvSpPr>
            <a:spLocks noGrp="1"/>
          </p:cNvSpPr>
          <p:nvPr>
            <p:ph type="dt" sz="half" idx="10"/>
          </p:nvPr>
        </p:nvSpPr>
        <p:spPr/>
        <p:txBody>
          <a:bodyPr/>
          <a:lstStyle/>
          <a:p>
            <a:fld id="{6B4DA1F5-27FC-4BD3-A664-FDF14468E578}" type="datetimeFigureOut">
              <a:rPr lang="en-CA" smtClean="0"/>
              <a:t>2024-02-15</a:t>
            </a:fld>
            <a:endParaRPr lang="en-CA"/>
          </a:p>
        </p:txBody>
      </p:sp>
      <p:sp>
        <p:nvSpPr>
          <p:cNvPr id="5" name="Footer Placeholder 4">
            <a:extLst>
              <a:ext uri="{FF2B5EF4-FFF2-40B4-BE49-F238E27FC236}">
                <a16:creationId xmlns:a16="http://schemas.microsoft.com/office/drawing/2014/main" id="{AE6D02C4-A4BC-9B02-38B5-882DFC4CDB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57A8F9D-BF4A-7847-8D08-2246C0EFA273}"/>
              </a:ext>
            </a:extLst>
          </p:cNvPr>
          <p:cNvSpPr>
            <a:spLocks noGrp="1"/>
          </p:cNvSpPr>
          <p:nvPr>
            <p:ph type="sldNum" sz="quarter" idx="12"/>
          </p:nvPr>
        </p:nvSpPr>
        <p:spPr/>
        <p:txBody>
          <a:bodyPr/>
          <a:lstStyle/>
          <a:p>
            <a:fld id="{FC43CD88-0818-4510-8F9B-74F15EAC88D0}" type="slidenum">
              <a:rPr lang="en-CA" smtClean="0"/>
              <a:t>‹#›</a:t>
            </a:fld>
            <a:endParaRPr lang="en-CA"/>
          </a:p>
        </p:txBody>
      </p:sp>
    </p:spTree>
    <p:extLst>
      <p:ext uri="{BB962C8B-B14F-4D97-AF65-F5344CB8AC3E}">
        <p14:creationId xmlns:p14="http://schemas.microsoft.com/office/powerpoint/2010/main" val="518891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0875-5B32-12E0-86AE-7DC24DC8CE5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CBFAEDA-F7AF-6ED3-B0D3-05ACA096EE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38CB116-4B8E-A162-B8D3-8A777B8CAB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1279C21-179E-DF47-513F-EB72DA1DF7F9}"/>
              </a:ext>
            </a:extLst>
          </p:cNvPr>
          <p:cNvSpPr>
            <a:spLocks noGrp="1"/>
          </p:cNvSpPr>
          <p:nvPr>
            <p:ph type="dt" sz="half" idx="10"/>
          </p:nvPr>
        </p:nvSpPr>
        <p:spPr/>
        <p:txBody>
          <a:bodyPr/>
          <a:lstStyle/>
          <a:p>
            <a:fld id="{6B4DA1F5-27FC-4BD3-A664-FDF14468E578}" type="datetimeFigureOut">
              <a:rPr lang="en-CA" smtClean="0"/>
              <a:t>2024-02-15</a:t>
            </a:fld>
            <a:endParaRPr lang="en-CA"/>
          </a:p>
        </p:txBody>
      </p:sp>
      <p:sp>
        <p:nvSpPr>
          <p:cNvPr id="6" name="Footer Placeholder 5">
            <a:extLst>
              <a:ext uri="{FF2B5EF4-FFF2-40B4-BE49-F238E27FC236}">
                <a16:creationId xmlns:a16="http://schemas.microsoft.com/office/drawing/2014/main" id="{010A822F-C460-DA66-973D-98066317D9E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74922AB-1461-6F14-1DFA-B6DE069F48A5}"/>
              </a:ext>
            </a:extLst>
          </p:cNvPr>
          <p:cNvSpPr>
            <a:spLocks noGrp="1"/>
          </p:cNvSpPr>
          <p:nvPr>
            <p:ph type="sldNum" sz="quarter" idx="12"/>
          </p:nvPr>
        </p:nvSpPr>
        <p:spPr/>
        <p:txBody>
          <a:bodyPr/>
          <a:lstStyle/>
          <a:p>
            <a:fld id="{FC43CD88-0818-4510-8F9B-74F15EAC88D0}" type="slidenum">
              <a:rPr lang="en-CA" smtClean="0"/>
              <a:t>‹#›</a:t>
            </a:fld>
            <a:endParaRPr lang="en-CA"/>
          </a:p>
        </p:txBody>
      </p:sp>
    </p:spTree>
    <p:extLst>
      <p:ext uri="{BB962C8B-B14F-4D97-AF65-F5344CB8AC3E}">
        <p14:creationId xmlns:p14="http://schemas.microsoft.com/office/powerpoint/2010/main" val="286274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B676-46CE-2D59-75D1-71C9FDAA07D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1E912C8-FBB5-F80C-C139-A8ADF05074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690C16-ECD6-F97F-6A3D-810CD00BDF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37A288B-0763-2D99-5DA8-3859590B7E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BC50AC-2E9A-48A2-FE5A-306D71C1B5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60F7CD7-FE8F-B5BC-C8E1-9F500D3366B7}"/>
              </a:ext>
            </a:extLst>
          </p:cNvPr>
          <p:cNvSpPr>
            <a:spLocks noGrp="1"/>
          </p:cNvSpPr>
          <p:nvPr>
            <p:ph type="dt" sz="half" idx="10"/>
          </p:nvPr>
        </p:nvSpPr>
        <p:spPr/>
        <p:txBody>
          <a:bodyPr/>
          <a:lstStyle/>
          <a:p>
            <a:fld id="{6B4DA1F5-27FC-4BD3-A664-FDF14468E578}" type="datetimeFigureOut">
              <a:rPr lang="en-CA" smtClean="0"/>
              <a:t>2024-02-15</a:t>
            </a:fld>
            <a:endParaRPr lang="en-CA"/>
          </a:p>
        </p:txBody>
      </p:sp>
      <p:sp>
        <p:nvSpPr>
          <p:cNvPr id="8" name="Footer Placeholder 7">
            <a:extLst>
              <a:ext uri="{FF2B5EF4-FFF2-40B4-BE49-F238E27FC236}">
                <a16:creationId xmlns:a16="http://schemas.microsoft.com/office/drawing/2014/main" id="{0B3977C7-DAD3-9EA0-7526-E29C3620A01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0C3C0CB-66FE-68E8-3376-6DD490BA310A}"/>
              </a:ext>
            </a:extLst>
          </p:cNvPr>
          <p:cNvSpPr>
            <a:spLocks noGrp="1"/>
          </p:cNvSpPr>
          <p:nvPr>
            <p:ph type="sldNum" sz="quarter" idx="12"/>
          </p:nvPr>
        </p:nvSpPr>
        <p:spPr/>
        <p:txBody>
          <a:bodyPr/>
          <a:lstStyle/>
          <a:p>
            <a:fld id="{FC43CD88-0818-4510-8F9B-74F15EAC88D0}" type="slidenum">
              <a:rPr lang="en-CA" smtClean="0"/>
              <a:t>‹#›</a:t>
            </a:fld>
            <a:endParaRPr lang="en-CA"/>
          </a:p>
        </p:txBody>
      </p:sp>
    </p:spTree>
    <p:extLst>
      <p:ext uri="{BB962C8B-B14F-4D97-AF65-F5344CB8AC3E}">
        <p14:creationId xmlns:p14="http://schemas.microsoft.com/office/powerpoint/2010/main" val="346108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8F53-8545-7EEE-EBD1-76D0539C187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DCC5DC8-6380-C5E0-FBEE-1C46E668B5AC}"/>
              </a:ext>
            </a:extLst>
          </p:cNvPr>
          <p:cNvSpPr>
            <a:spLocks noGrp="1"/>
          </p:cNvSpPr>
          <p:nvPr>
            <p:ph type="dt" sz="half" idx="10"/>
          </p:nvPr>
        </p:nvSpPr>
        <p:spPr/>
        <p:txBody>
          <a:bodyPr/>
          <a:lstStyle/>
          <a:p>
            <a:fld id="{6B4DA1F5-27FC-4BD3-A664-FDF14468E578}" type="datetimeFigureOut">
              <a:rPr lang="en-CA" smtClean="0"/>
              <a:t>2024-02-15</a:t>
            </a:fld>
            <a:endParaRPr lang="en-CA"/>
          </a:p>
        </p:txBody>
      </p:sp>
      <p:sp>
        <p:nvSpPr>
          <p:cNvPr id="4" name="Footer Placeholder 3">
            <a:extLst>
              <a:ext uri="{FF2B5EF4-FFF2-40B4-BE49-F238E27FC236}">
                <a16:creationId xmlns:a16="http://schemas.microsoft.com/office/drawing/2014/main" id="{F262FBE8-7CEC-8E3B-B355-173DAA27B0A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5A7BE08-E3E0-6440-0982-B06E34154E10}"/>
              </a:ext>
            </a:extLst>
          </p:cNvPr>
          <p:cNvSpPr>
            <a:spLocks noGrp="1"/>
          </p:cNvSpPr>
          <p:nvPr>
            <p:ph type="sldNum" sz="quarter" idx="12"/>
          </p:nvPr>
        </p:nvSpPr>
        <p:spPr/>
        <p:txBody>
          <a:bodyPr/>
          <a:lstStyle/>
          <a:p>
            <a:fld id="{FC43CD88-0818-4510-8F9B-74F15EAC88D0}" type="slidenum">
              <a:rPr lang="en-CA" smtClean="0"/>
              <a:t>‹#›</a:t>
            </a:fld>
            <a:endParaRPr lang="en-CA"/>
          </a:p>
        </p:txBody>
      </p:sp>
    </p:spTree>
    <p:extLst>
      <p:ext uri="{BB962C8B-B14F-4D97-AF65-F5344CB8AC3E}">
        <p14:creationId xmlns:p14="http://schemas.microsoft.com/office/powerpoint/2010/main" val="2216677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EDCCA0-B465-1D9B-B62E-3B16C5D57CC2}"/>
              </a:ext>
            </a:extLst>
          </p:cNvPr>
          <p:cNvSpPr>
            <a:spLocks noGrp="1"/>
          </p:cNvSpPr>
          <p:nvPr>
            <p:ph type="dt" sz="half" idx="10"/>
          </p:nvPr>
        </p:nvSpPr>
        <p:spPr/>
        <p:txBody>
          <a:bodyPr/>
          <a:lstStyle/>
          <a:p>
            <a:fld id="{6B4DA1F5-27FC-4BD3-A664-FDF14468E578}" type="datetimeFigureOut">
              <a:rPr lang="en-CA" smtClean="0"/>
              <a:t>2024-02-15</a:t>
            </a:fld>
            <a:endParaRPr lang="en-CA"/>
          </a:p>
        </p:txBody>
      </p:sp>
      <p:sp>
        <p:nvSpPr>
          <p:cNvPr id="3" name="Footer Placeholder 2">
            <a:extLst>
              <a:ext uri="{FF2B5EF4-FFF2-40B4-BE49-F238E27FC236}">
                <a16:creationId xmlns:a16="http://schemas.microsoft.com/office/drawing/2014/main" id="{39B14DC8-B394-3FF8-3E18-6580ECE1347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9057DF5-1D3C-DA8A-EE3B-69DD95742D15}"/>
              </a:ext>
            </a:extLst>
          </p:cNvPr>
          <p:cNvSpPr>
            <a:spLocks noGrp="1"/>
          </p:cNvSpPr>
          <p:nvPr>
            <p:ph type="sldNum" sz="quarter" idx="12"/>
          </p:nvPr>
        </p:nvSpPr>
        <p:spPr/>
        <p:txBody>
          <a:bodyPr/>
          <a:lstStyle/>
          <a:p>
            <a:fld id="{FC43CD88-0818-4510-8F9B-74F15EAC88D0}" type="slidenum">
              <a:rPr lang="en-CA" smtClean="0"/>
              <a:t>‹#›</a:t>
            </a:fld>
            <a:endParaRPr lang="en-CA"/>
          </a:p>
        </p:txBody>
      </p:sp>
    </p:spTree>
    <p:extLst>
      <p:ext uri="{BB962C8B-B14F-4D97-AF65-F5344CB8AC3E}">
        <p14:creationId xmlns:p14="http://schemas.microsoft.com/office/powerpoint/2010/main" val="2562807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53A8-7424-7F64-AA4F-D47B2A0DF9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DF0619E-2626-CE4A-0E0F-F25382813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D759299-7209-0690-813C-34632A95D5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9C7547-C748-2B85-CC47-72E776A251F2}"/>
              </a:ext>
            </a:extLst>
          </p:cNvPr>
          <p:cNvSpPr>
            <a:spLocks noGrp="1"/>
          </p:cNvSpPr>
          <p:nvPr>
            <p:ph type="dt" sz="half" idx="10"/>
          </p:nvPr>
        </p:nvSpPr>
        <p:spPr/>
        <p:txBody>
          <a:bodyPr/>
          <a:lstStyle/>
          <a:p>
            <a:fld id="{6B4DA1F5-27FC-4BD3-A664-FDF14468E578}" type="datetimeFigureOut">
              <a:rPr lang="en-CA" smtClean="0"/>
              <a:t>2024-02-15</a:t>
            </a:fld>
            <a:endParaRPr lang="en-CA"/>
          </a:p>
        </p:txBody>
      </p:sp>
      <p:sp>
        <p:nvSpPr>
          <p:cNvPr id="6" name="Footer Placeholder 5">
            <a:extLst>
              <a:ext uri="{FF2B5EF4-FFF2-40B4-BE49-F238E27FC236}">
                <a16:creationId xmlns:a16="http://schemas.microsoft.com/office/drawing/2014/main" id="{E7BD554A-BFE5-A323-7C56-E5E2380B2E9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AA8EB91-F031-4062-019E-3C656392E74B}"/>
              </a:ext>
            </a:extLst>
          </p:cNvPr>
          <p:cNvSpPr>
            <a:spLocks noGrp="1"/>
          </p:cNvSpPr>
          <p:nvPr>
            <p:ph type="sldNum" sz="quarter" idx="12"/>
          </p:nvPr>
        </p:nvSpPr>
        <p:spPr/>
        <p:txBody>
          <a:bodyPr/>
          <a:lstStyle/>
          <a:p>
            <a:fld id="{FC43CD88-0818-4510-8F9B-74F15EAC88D0}" type="slidenum">
              <a:rPr lang="en-CA" smtClean="0"/>
              <a:t>‹#›</a:t>
            </a:fld>
            <a:endParaRPr lang="en-CA"/>
          </a:p>
        </p:txBody>
      </p:sp>
    </p:spTree>
    <p:extLst>
      <p:ext uri="{BB962C8B-B14F-4D97-AF65-F5344CB8AC3E}">
        <p14:creationId xmlns:p14="http://schemas.microsoft.com/office/powerpoint/2010/main" val="2967063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4EDE-8058-F5A7-BAA9-395EFCD1C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0EBA42C-CACC-FC03-D520-3EB72CEFCC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A262D7E-CB77-76DA-DA36-D998CB644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60154-9770-9150-8C9F-1DC81C122CF4}"/>
              </a:ext>
            </a:extLst>
          </p:cNvPr>
          <p:cNvSpPr>
            <a:spLocks noGrp="1"/>
          </p:cNvSpPr>
          <p:nvPr>
            <p:ph type="dt" sz="half" idx="10"/>
          </p:nvPr>
        </p:nvSpPr>
        <p:spPr/>
        <p:txBody>
          <a:bodyPr/>
          <a:lstStyle/>
          <a:p>
            <a:fld id="{6B4DA1F5-27FC-4BD3-A664-FDF14468E578}" type="datetimeFigureOut">
              <a:rPr lang="en-CA" smtClean="0"/>
              <a:t>2024-02-15</a:t>
            </a:fld>
            <a:endParaRPr lang="en-CA"/>
          </a:p>
        </p:txBody>
      </p:sp>
      <p:sp>
        <p:nvSpPr>
          <p:cNvPr id="6" name="Footer Placeholder 5">
            <a:extLst>
              <a:ext uri="{FF2B5EF4-FFF2-40B4-BE49-F238E27FC236}">
                <a16:creationId xmlns:a16="http://schemas.microsoft.com/office/drawing/2014/main" id="{8E6DE054-CF4F-45D7-617F-C9CF05FD450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997C4E4-C6B8-060C-94AC-82E3B11D27DA}"/>
              </a:ext>
            </a:extLst>
          </p:cNvPr>
          <p:cNvSpPr>
            <a:spLocks noGrp="1"/>
          </p:cNvSpPr>
          <p:nvPr>
            <p:ph type="sldNum" sz="quarter" idx="12"/>
          </p:nvPr>
        </p:nvSpPr>
        <p:spPr/>
        <p:txBody>
          <a:bodyPr/>
          <a:lstStyle/>
          <a:p>
            <a:fld id="{FC43CD88-0818-4510-8F9B-74F15EAC88D0}" type="slidenum">
              <a:rPr lang="en-CA" smtClean="0"/>
              <a:t>‹#›</a:t>
            </a:fld>
            <a:endParaRPr lang="en-CA"/>
          </a:p>
        </p:txBody>
      </p:sp>
    </p:spTree>
    <p:extLst>
      <p:ext uri="{BB962C8B-B14F-4D97-AF65-F5344CB8AC3E}">
        <p14:creationId xmlns:p14="http://schemas.microsoft.com/office/powerpoint/2010/main" val="109379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39CE16-BC81-BB75-3663-036252D2E9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2902887-2939-3221-1B51-641838F832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1BBC088-5767-3876-7C94-1ED3BB0DA8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DA1F5-27FC-4BD3-A664-FDF14468E578}" type="datetimeFigureOut">
              <a:rPr lang="en-CA" smtClean="0"/>
              <a:t>2024-02-15</a:t>
            </a:fld>
            <a:endParaRPr lang="en-CA"/>
          </a:p>
        </p:txBody>
      </p:sp>
      <p:sp>
        <p:nvSpPr>
          <p:cNvPr id="5" name="Footer Placeholder 4">
            <a:extLst>
              <a:ext uri="{FF2B5EF4-FFF2-40B4-BE49-F238E27FC236}">
                <a16:creationId xmlns:a16="http://schemas.microsoft.com/office/drawing/2014/main" id="{B77A804F-E6DE-2E11-89A3-1D2940D206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6B91A65-51D5-EC43-721B-5408CDF44D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3CD88-0818-4510-8F9B-74F15EAC88D0}" type="slidenum">
              <a:rPr lang="en-CA" smtClean="0"/>
              <a:t>‹#›</a:t>
            </a:fld>
            <a:endParaRPr lang="en-CA"/>
          </a:p>
        </p:txBody>
      </p:sp>
    </p:spTree>
    <p:extLst>
      <p:ext uri="{BB962C8B-B14F-4D97-AF65-F5344CB8AC3E}">
        <p14:creationId xmlns:p14="http://schemas.microsoft.com/office/powerpoint/2010/main" val="17095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74329A-4FE0-E4B6-F7A8-6ABBB57E24A2}"/>
              </a:ext>
            </a:extLst>
          </p:cNvPr>
          <p:cNvPicPr>
            <a:picLocks noChangeAspect="1"/>
          </p:cNvPicPr>
          <p:nvPr/>
        </p:nvPicPr>
        <p:blipFill>
          <a:blip r:embed="rId2"/>
          <a:stretch>
            <a:fillRect/>
          </a:stretch>
        </p:blipFill>
        <p:spPr>
          <a:xfrm>
            <a:off x="205851" y="34879"/>
            <a:ext cx="4305300" cy="542925"/>
          </a:xfrm>
          <a:prstGeom prst="rect">
            <a:avLst/>
          </a:prstGeom>
        </p:spPr>
      </p:pic>
      <p:pic>
        <p:nvPicPr>
          <p:cNvPr id="11" name="Content Placeholder 10">
            <a:extLst>
              <a:ext uri="{FF2B5EF4-FFF2-40B4-BE49-F238E27FC236}">
                <a16:creationId xmlns:a16="http://schemas.microsoft.com/office/drawing/2014/main" id="{1AE831F5-2855-012A-5908-ED2FB2B5FB9B}"/>
              </a:ext>
            </a:extLst>
          </p:cNvPr>
          <p:cNvPicPr>
            <a:picLocks noGrp="1" noChangeAspect="1"/>
          </p:cNvPicPr>
          <p:nvPr>
            <p:ph idx="1"/>
          </p:nvPr>
        </p:nvPicPr>
        <p:blipFill>
          <a:blip r:embed="rId3"/>
          <a:stretch>
            <a:fillRect/>
          </a:stretch>
        </p:blipFill>
        <p:spPr>
          <a:xfrm>
            <a:off x="537468" y="735052"/>
            <a:ext cx="8915400" cy="762000"/>
          </a:xfrm>
        </p:spPr>
      </p:pic>
      <p:pic>
        <p:nvPicPr>
          <p:cNvPr id="13" name="Picture 12">
            <a:extLst>
              <a:ext uri="{FF2B5EF4-FFF2-40B4-BE49-F238E27FC236}">
                <a16:creationId xmlns:a16="http://schemas.microsoft.com/office/drawing/2014/main" id="{DFCFFCB0-54EA-26E3-BBD3-06BE447B57B4}"/>
              </a:ext>
            </a:extLst>
          </p:cNvPr>
          <p:cNvPicPr>
            <a:picLocks noChangeAspect="1"/>
          </p:cNvPicPr>
          <p:nvPr/>
        </p:nvPicPr>
        <p:blipFill>
          <a:blip r:embed="rId4"/>
          <a:stretch>
            <a:fillRect/>
          </a:stretch>
        </p:blipFill>
        <p:spPr>
          <a:xfrm>
            <a:off x="3483006" y="1949341"/>
            <a:ext cx="4267200" cy="4486275"/>
          </a:xfrm>
          <a:prstGeom prst="rect">
            <a:avLst/>
          </a:prstGeom>
        </p:spPr>
      </p:pic>
    </p:spTree>
    <p:extLst>
      <p:ext uri="{BB962C8B-B14F-4D97-AF65-F5344CB8AC3E}">
        <p14:creationId xmlns:p14="http://schemas.microsoft.com/office/powerpoint/2010/main" val="289700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1A6C-DC8D-54BB-52DC-1C8011C6121B}"/>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ED65FCC8-334F-4BCC-91BF-ACC6FFC02D56}"/>
              </a:ext>
            </a:extLst>
          </p:cNvPr>
          <p:cNvPicPr>
            <a:picLocks noGrp="1" noChangeAspect="1"/>
          </p:cNvPicPr>
          <p:nvPr>
            <p:ph idx="1"/>
          </p:nvPr>
        </p:nvPicPr>
        <p:blipFill>
          <a:blip r:embed="rId2"/>
          <a:stretch>
            <a:fillRect/>
          </a:stretch>
        </p:blipFill>
        <p:spPr>
          <a:xfrm>
            <a:off x="1908700" y="627397"/>
            <a:ext cx="6525955" cy="5603205"/>
          </a:xfrm>
        </p:spPr>
      </p:pic>
    </p:spTree>
    <p:extLst>
      <p:ext uri="{BB962C8B-B14F-4D97-AF65-F5344CB8AC3E}">
        <p14:creationId xmlns:p14="http://schemas.microsoft.com/office/powerpoint/2010/main" val="2579070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6E22-924F-D1FC-5A5D-ECCC81255680}"/>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2EF3D812-090E-B49D-796B-AC3CB5917145}"/>
              </a:ext>
            </a:extLst>
          </p:cNvPr>
          <p:cNvPicPr>
            <a:picLocks noGrp="1" noChangeAspect="1"/>
          </p:cNvPicPr>
          <p:nvPr>
            <p:ph idx="1"/>
          </p:nvPr>
        </p:nvPicPr>
        <p:blipFill>
          <a:blip r:embed="rId2"/>
          <a:stretch>
            <a:fillRect/>
          </a:stretch>
        </p:blipFill>
        <p:spPr>
          <a:xfrm>
            <a:off x="1376040" y="-174399"/>
            <a:ext cx="7179210" cy="6351362"/>
          </a:xfrm>
        </p:spPr>
      </p:pic>
    </p:spTree>
    <p:extLst>
      <p:ext uri="{BB962C8B-B14F-4D97-AF65-F5344CB8AC3E}">
        <p14:creationId xmlns:p14="http://schemas.microsoft.com/office/powerpoint/2010/main" val="3537348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3E32-7E8A-89DF-FE2C-A6C0D68EA1A7}"/>
              </a:ext>
            </a:extLst>
          </p:cNvPr>
          <p:cNvSpPr>
            <a:spLocks noGrp="1"/>
          </p:cNvSpPr>
          <p:nvPr>
            <p:ph type="title"/>
          </p:nvPr>
        </p:nvSpPr>
        <p:spPr/>
        <p:txBody>
          <a:bodyPr/>
          <a:lstStyle/>
          <a:p>
            <a:r>
              <a:rPr lang="en-CA" b="0" i="0" dirty="0">
                <a:solidFill>
                  <a:srgbClr val="610B38"/>
                </a:solidFill>
                <a:effectLst/>
                <a:latin typeface="erdana"/>
              </a:rPr>
              <a:t>Abstract class</a:t>
            </a:r>
            <a:br>
              <a:rPr lang="en-CA" b="0" i="0" dirty="0">
                <a:solidFill>
                  <a:srgbClr val="610B38"/>
                </a:solidFill>
                <a:effectLst/>
                <a:latin typeface="erdana"/>
              </a:rPr>
            </a:br>
            <a:endParaRPr lang="en-CA" dirty="0"/>
          </a:p>
        </p:txBody>
      </p:sp>
      <p:pic>
        <p:nvPicPr>
          <p:cNvPr id="5" name="Content Placeholder 4">
            <a:extLst>
              <a:ext uri="{FF2B5EF4-FFF2-40B4-BE49-F238E27FC236}">
                <a16:creationId xmlns:a16="http://schemas.microsoft.com/office/drawing/2014/main" id="{45A9B01B-984D-051D-2053-1DD806FFB006}"/>
              </a:ext>
            </a:extLst>
          </p:cNvPr>
          <p:cNvPicPr>
            <a:picLocks noGrp="1" noChangeAspect="1"/>
          </p:cNvPicPr>
          <p:nvPr>
            <p:ph idx="1"/>
          </p:nvPr>
        </p:nvPicPr>
        <p:blipFill>
          <a:blip r:embed="rId2"/>
          <a:stretch>
            <a:fillRect/>
          </a:stretch>
        </p:blipFill>
        <p:spPr>
          <a:xfrm>
            <a:off x="363587" y="1322773"/>
            <a:ext cx="11213264" cy="4620280"/>
          </a:xfrm>
        </p:spPr>
      </p:pic>
    </p:spTree>
    <p:extLst>
      <p:ext uri="{BB962C8B-B14F-4D97-AF65-F5344CB8AC3E}">
        <p14:creationId xmlns:p14="http://schemas.microsoft.com/office/powerpoint/2010/main" val="1619521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5E8D-B4C1-60A5-286F-52970FC410C4}"/>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BE219F84-59C6-9320-C1A5-91191C8D1898}"/>
              </a:ext>
            </a:extLst>
          </p:cNvPr>
          <p:cNvPicPr>
            <a:picLocks noGrp="1" noChangeAspect="1"/>
          </p:cNvPicPr>
          <p:nvPr>
            <p:ph idx="1"/>
          </p:nvPr>
        </p:nvPicPr>
        <p:blipFill>
          <a:blip r:embed="rId2"/>
          <a:stretch>
            <a:fillRect/>
          </a:stretch>
        </p:blipFill>
        <p:spPr>
          <a:xfrm>
            <a:off x="682286" y="423068"/>
            <a:ext cx="10401300" cy="1209675"/>
          </a:xfrm>
        </p:spPr>
      </p:pic>
      <p:pic>
        <p:nvPicPr>
          <p:cNvPr id="7" name="Picture 6">
            <a:extLst>
              <a:ext uri="{FF2B5EF4-FFF2-40B4-BE49-F238E27FC236}">
                <a16:creationId xmlns:a16="http://schemas.microsoft.com/office/drawing/2014/main" id="{6761C7E2-326D-5102-4203-4850415808DF}"/>
              </a:ext>
            </a:extLst>
          </p:cNvPr>
          <p:cNvPicPr>
            <a:picLocks noChangeAspect="1"/>
          </p:cNvPicPr>
          <p:nvPr/>
        </p:nvPicPr>
        <p:blipFill>
          <a:blip r:embed="rId3"/>
          <a:stretch>
            <a:fillRect/>
          </a:stretch>
        </p:blipFill>
        <p:spPr>
          <a:xfrm>
            <a:off x="2663439" y="1861675"/>
            <a:ext cx="6048375" cy="4714875"/>
          </a:xfrm>
          <a:prstGeom prst="rect">
            <a:avLst/>
          </a:prstGeom>
        </p:spPr>
      </p:pic>
    </p:spTree>
    <p:extLst>
      <p:ext uri="{BB962C8B-B14F-4D97-AF65-F5344CB8AC3E}">
        <p14:creationId xmlns:p14="http://schemas.microsoft.com/office/powerpoint/2010/main" val="1051932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C5021-7F95-4959-0CA7-490CFA77DCD3}"/>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90DF9F05-6C90-DFB6-5ED6-FD15D139D68A}"/>
              </a:ext>
            </a:extLst>
          </p:cNvPr>
          <p:cNvPicPr>
            <a:picLocks noGrp="1" noChangeAspect="1"/>
          </p:cNvPicPr>
          <p:nvPr>
            <p:ph idx="1"/>
          </p:nvPr>
        </p:nvPicPr>
        <p:blipFill>
          <a:blip r:embed="rId2"/>
          <a:stretch>
            <a:fillRect/>
          </a:stretch>
        </p:blipFill>
        <p:spPr>
          <a:xfrm>
            <a:off x="1251753" y="302981"/>
            <a:ext cx="7856736" cy="6454352"/>
          </a:xfrm>
        </p:spPr>
      </p:pic>
    </p:spTree>
    <p:extLst>
      <p:ext uri="{BB962C8B-B14F-4D97-AF65-F5344CB8AC3E}">
        <p14:creationId xmlns:p14="http://schemas.microsoft.com/office/powerpoint/2010/main" val="3375675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42C27-8191-5A82-4A33-7A53D644494D}"/>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33185EAE-834A-5040-B462-1619301AB300}"/>
              </a:ext>
            </a:extLst>
          </p:cNvPr>
          <p:cNvPicPr>
            <a:picLocks noGrp="1" noChangeAspect="1"/>
          </p:cNvPicPr>
          <p:nvPr>
            <p:ph idx="1"/>
          </p:nvPr>
        </p:nvPicPr>
        <p:blipFill>
          <a:blip r:embed="rId2"/>
          <a:stretch>
            <a:fillRect/>
          </a:stretch>
        </p:blipFill>
        <p:spPr>
          <a:xfrm>
            <a:off x="683581" y="156818"/>
            <a:ext cx="9410330" cy="6684218"/>
          </a:xfrm>
        </p:spPr>
      </p:pic>
    </p:spTree>
    <p:extLst>
      <p:ext uri="{BB962C8B-B14F-4D97-AF65-F5344CB8AC3E}">
        <p14:creationId xmlns:p14="http://schemas.microsoft.com/office/powerpoint/2010/main" val="2570645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0AB0C-D907-779D-B330-E35E5408A5C7}"/>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2D8FA118-C3B7-DFE8-CCEB-21F180FA2F1B}"/>
              </a:ext>
            </a:extLst>
          </p:cNvPr>
          <p:cNvPicPr>
            <a:picLocks noGrp="1" noChangeAspect="1"/>
          </p:cNvPicPr>
          <p:nvPr>
            <p:ph idx="1"/>
          </p:nvPr>
        </p:nvPicPr>
        <p:blipFill>
          <a:blip r:embed="rId2"/>
          <a:stretch>
            <a:fillRect/>
          </a:stretch>
        </p:blipFill>
        <p:spPr>
          <a:xfrm>
            <a:off x="1589103" y="71037"/>
            <a:ext cx="7001776" cy="6105926"/>
          </a:xfrm>
        </p:spPr>
      </p:pic>
    </p:spTree>
    <p:extLst>
      <p:ext uri="{BB962C8B-B14F-4D97-AF65-F5344CB8AC3E}">
        <p14:creationId xmlns:p14="http://schemas.microsoft.com/office/powerpoint/2010/main" val="3476432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650EA-2F76-15EE-4936-B1FAF0B1562A}"/>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4AA365AE-D82E-AB4B-4950-54198C34284B}"/>
              </a:ext>
            </a:extLst>
          </p:cNvPr>
          <p:cNvPicPr>
            <a:picLocks noGrp="1" noChangeAspect="1"/>
          </p:cNvPicPr>
          <p:nvPr>
            <p:ph idx="1"/>
          </p:nvPr>
        </p:nvPicPr>
        <p:blipFill>
          <a:blip r:embed="rId2"/>
          <a:stretch>
            <a:fillRect/>
          </a:stretch>
        </p:blipFill>
        <p:spPr>
          <a:xfrm>
            <a:off x="1270861" y="365125"/>
            <a:ext cx="8946708" cy="5811838"/>
          </a:xfrm>
        </p:spPr>
      </p:pic>
    </p:spTree>
    <p:extLst>
      <p:ext uri="{BB962C8B-B14F-4D97-AF65-F5344CB8AC3E}">
        <p14:creationId xmlns:p14="http://schemas.microsoft.com/office/powerpoint/2010/main" val="2456352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B84F-EB14-AB24-B51B-51A0473C4624}"/>
              </a:ext>
            </a:extLst>
          </p:cNvPr>
          <p:cNvSpPr>
            <a:spLocks noGrp="1"/>
          </p:cNvSpPr>
          <p:nvPr>
            <p:ph type="title"/>
          </p:nvPr>
        </p:nvSpPr>
        <p:spPr/>
        <p:txBody>
          <a:bodyPr/>
          <a:lstStyle/>
          <a:p>
            <a:endParaRPr lang="en-CA"/>
          </a:p>
        </p:txBody>
      </p:sp>
      <p:pic>
        <p:nvPicPr>
          <p:cNvPr id="9" name="Content Placeholder 8">
            <a:extLst>
              <a:ext uri="{FF2B5EF4-FFF2-40B4-BE49-F238E27FC236}">
                <a16:creationId xmlns:a16="http://schemas.microsoft.com/office/drawing/2014/main" id="{56C827DF-A43F-FDAE-C6F8-2F39964A6B05}"/>
              </a:ext>
            </a:extLst>
          </p:cNvPr>
          <p:cNvPicPr>
            <a:picLocks noGrp="1" noChangeAspect="1"/>
          </p:cNvPicPr>
          <p:nvPr>
            <p:ph idx="1"/>
          </p:nvPr>
        </p:nvPicPr>
        <p:blipFill>
          <a:blip r:embed="rId2"/>
          <a:stretch>
            <a:fillRect/>
          </a:stretch>
        </p:blipFill>
        <p:spPr>
          <a:xfrm>
            <a:off x="678221" y="1253331"/>
            <a:ext cx="4727719" cy="4351338"/>
          </a:xfrm>
        </p:spPr>
      </p:pic>
      <p:pic>
        <p:nvPicPr>
          <p:cNvPr id="11" name="Picture 10">
            <a:extLst>
              <a:ext uri="{FF2B5EF4-FFF2-40B4-BE49-F238E27FC236}">
                <a16:creationId xmlns:a16="http://schemas.microsoft.com/office/drawing/2014/main" id="{23BF37EC-9EDD-3D61-F7FD-65ABBE67D68B}"/>
              </a:ext>
            </a:extLst>
          </p:cNvPr>
          <p:cNvPicPr>
            <a:picLocks noChangeAspect="1"/>
          </p:cNvPicPr>
          <p:nvPr/>
        </p:nvPicPr>
        <p:blipFill>
          <a:blip r:embed="rId3"/>
          <a:stretch>
            <a:fillRect/>
          </a:stretch>
        </p:blipFill>
        <p:spPr>
          <a:xfrm>
            <a:off x="5722395" y="1449511"/>
            <a:ext cx="5314950" cy="3724275"/>
          </a:xfrm>
          <a:prstGeom prst="rect">
            <a:avLst/>
          </a:prstGeom>
        </p:spPr>
      </p:pic>
    </p:spTree>
    <p:extLst>
      <p:ext uri="{BB962C8B-B14F-4D97-AF65-F5344CB8AC3E}">
        <p14:creationId xmlns:p14="http://schemas.microsoft.com/office/powerpoint/2010/main" val="3011702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3996-25A9-B667-6D7C-23FBB7F40F5A}"/>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C7165A5C-88C8-17B1-2AAC-22BDA6F7E282}"/>
              </a:ext>
            </a:extLst>
          </p:cNvPr>
          <p:cNvPicPr>
            <a:picLocks noGrp="1" noChangeAspect="1"/>
          </p:cNvPicPr>
          <p:nvPr>
            <p:ph idx="1"/>
          </p:nvPr>
        </p:nvPicPr>
        <p:blipFill>
          <a:blip r:embed="rId2"/>
          <a:stretch>
            <a:fillRect/>
          </a:stretch>
        </p:blipFill>
        <p:spPr>
          <a:xfrm>
            <a:off x="985911" y="1031389"/>
            <a:ext cx="3384374" cy="4351338"/>
          </a:xfrm>
        </p:spPr>
      </p:pic>
      <p:pic>
        <p:nvPicPr>
          <p:cNvPr id="7" name="Picture 6">
            <a:extLst>
              <a:ext uri="{FF2B5EF4-FFF2-40B4-BE49-F238E27FC236}">
                <a16:creationId xmlns:a16="http://schemas.microsoft.com/office/drawing/2014/main" id="{3ECD2676-AAC4-BDCE-9C71-EFF7EF135661}"/>
              </a:ext>
            </a:extLst>
          </p:cNvPr>
          <p:cNvPicPr>
            <a:picLocks noChangeAspect="1"/>
          </p:cNvPicPr>
          <p:nvPr/>
        </p:nvPicPr>
        <p:blipFill>
          <a:blip r:embed="rId3"/>
          <a:stretch>
            <a:fillRect/>
          </a:stretch>
        </p:blipFill>
        <p:spPr>
          <a:xfrm>
            <a:off x="7071434" y="273358"/>
            <a:ext cx="3429000" cy="5867400"/>
          </a:xfrm>
          <a:prstGeom prst="rect">
            <a:avLst/>
          </a:prstGeom>
        </p:spPr>
      </p:pic>
    </p:spTree>
    <p:extLst>
      <p:ext uri="{BB962C8B-B14F-4D97-AF65-F5344CB8AC3E}">
        <p14:creationId xmlns:p14="http://schemas.microsoft.com/office/powerpoint/2010/main" val="1060732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3006-A2D4-8577-C63F-73D91D42EB21}"/>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BBD49809-F250-B33D-3C11-823892E382A1}"/>
              </a:ext>
            </a:extLst>
          </p:cNvPr>
          <p:cNvPicPr>
            <a:picLocks noGrp="1" noChangeAspect="1"/>
          </p:cNvPicPr>
          <p:nvPr>
            <p:ph idx="1"/>
          </p:nvPr>
        </p:nvPicPr>
        <p:blipFill>
          <a:blip r:embed="rId2"/>
          <a:stretch>
            <a:fillRect/>
          </a:stretch>
        </p:blipFill>
        <p:spPr>
          <a:xfrm>
            <a:off x="838200" y="365125"/>
            <a:ext cx="10034751" cy="5811838"/>
          </a:xfrm>
        </p:spPr>
      </p:pic>
    </p:spTree>
    <p:extLst>
      <p:ext uri="{BB962C8B-B14F-4D97-AF65-F5344CB8AC3E}">
        <p14:creationId xmlns:p14="http://schemas.microsoft.com/office/powerpoint/2010/main" val="2294251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9D09F-F80A-DA7A-5E2B-6FA4C4B0D9AA}"/>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03F37DDA-6CF1-C9E5-7ABF-79609EF9974A}"/>
              </a:ext>
            </a:extLst>
          </p:cNvPr>
          <p:cNvPicPr>
            <a:picLocks noGrp="1" noChangeAspect="1"/>
          </p:cNvPicPr>
          <p:nvPr>
            <p:ph idx="1"/>
          </p:nvPr>
        </p:nvPicPr>
        <p:blipFill>
          <a:blip r:embed="rId2"/>
          <a:stretch>
            <a:fillRect/>
          </a:stretch>
        </p:blipFill>
        <p:spPr>
          <a:xfrm>
            <a:off x="920839" y="365125"/>
            <a:ext cx="10192805" cy="5475627"/>
          </a:xfrm>
        </p:spPr>
      </p:pic>
    </p:spTree>
    <p:extLst>
      <p:ext uri="{BB962C8B-B14F-4D97-AF65-F5344CB8AC3E}">
        <p14:creationId xmlns:p14="http://schemas.microsoft.com/office/powerpoint/2010/main" val="85662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F202-1D8A-485C-0009-BAE6A7AA5858}"/>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3AFC39E6-C2E9-7CB9-1DCA-4E229B0DB2FF}"/>
              </a:ext>
            </a:extLst>
          </p:cNvPr>
          <p:cNvPicPr>
            <a:picLocks noGrp="1" noChangeAspect="1"/>
          </p:cNvPicPr>
          <p:nvPr>
            <p:ph idx="1"/>
          </p:nvPr>
        </p:nvPicPr>
        <p:blipFill>
          <a:blip r:embed="rId2"/>
          <a:stretch>
            <a:fillRect/>
          </a:stretch>
        </p:blipFill>
        <p:spPr>
          <a:xfrm>
            <a:off x="1345553" y="708942"/>
            <a:ext cx="8656216" cy="5440116"/>
          </a:xfrm>
        </p:spPr>
      </p:pic>
    </p:spTree>
    <p:extLst>
      <p:ext uri="{BB962C8B-B14F-4D97-AF65-F5344CB8AC3E}">
        <p14:creationId xmlns:p14="http://schemas.microsoft.com/office/powerpoint/2010/main" val="679131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3F9F-59F2-331A-4DC9-A2B721D3BC2B}"/>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4655678D-E9FE-A335-55D7-D9F5000B0C0F}"/>
              </a:ext>
            </a:extLst>
          </p:cNvPr>
          <p:cNvPicPr>
            <a:picLocks noGrp="1" noChangeAspect="1"/>
          </p:cNvPicPr>
          <p:nvPr>
            <p:ph idx="1"/>
          </p:nvPr>
        </p:nvPicPr>
        <p:blipFill>
          <a:blip r:embed="rId2"/>
          <a:stretch>
            <a:fillRect/>
          </a:stretch>
        </p:blipFill>
        <p:spPr>
          <a:xfrm>
            <a:off x="905160" y="1384917"/>
            <a:ext cx="9258014" cy="4444714"/>
          </a:xfrm>
        </p:spPr>
      </p:pic>
    </p:spTree>
    <p:extLst>
      <p:ext uri="{BB962C8B-B14F-4D97-AF65-F5344CB8AC3E}">
        <p14:creationId xmlns:p14="http://schemas.microsoft.com/office/powerpoint/2010/main" val="219937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A4CC2-32AE-10C7-E98C-5B92BB158706}"/>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B60393CF-E8D7-A485-6F28-392F3C4D7F25}"/>
              </a:ext>
            </a:extLst>
          </p:cNvPr>
          <p:cNvPicPr>
            <a:picLocks noGrp="1" noChangeAspect="1"/>
          </p:cNvPicPr>
          <p:nvPr>
            <p:ph idx="1"/>
          </p:nvPr>
        </p:nvPicPr>
        <p:blipFill>
          <a:blip r:embed="rId2"/>
          <a:stretch>
            <a:fillRect/>
          </a:stretch>
        </p:blipFill>
        <p:spPr>
          <a:xfrm>
            <a:off x="1038689" y="322824"/>
            <a:ext cx="9258626" cy="6212351"/>
          </a:xfrm>
        </p:spPr>
      </p:pic>
    </p:spTree>
    <p:extLst>
      <p:ext uri="{BB962C8B-B14F-4D97-AF65-F5344CB8AC3E}">
        <p14:creationId xmlns:p14="http://schemas.microsoft.com/office/powerpoint/2010/main" val="137613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FEC8-D536-1B95-4D08-EC79E7106930}"/>
              </a:ext>
            </a:extLst>
          </p:cNvPr>
          <p:cNvSpPr>
            <a:spLocks noGrp="1"/>
          </p:cNvSpPr>
          <p:nvPr>
            <p:ph type="title"/>
          </p:nvPr>
        </p:nvSpPr>
        <p:spPr/>
        <p:txBody>
          <a:bodyPr/>
          <a:lstStyle/>
          <a:p>
            <a:r>
              <a:rPr lang="en-CA" dirty="0"/>
              <a:t>Final Keyword</a:t>
            </a:r>
          </a:p>
        </p:txBody>
      </p:sp>
      <p:sp>
        <p:nvSpPr>
          <p:cNvPr id="3" name="Content Placeholder 2">
            <a:extLst>
              <a:ext uri="{FF2B5EF4-FFF2-40B4-BE49-F238E27FC236}">
                <a16:creationId xmlns:a16="http://schemas.microsoft.com/office/drawing/2014/main" id="{2C916498-AD80-5A9A-E920-3A901B9CD97C}"/>
              </a:ext>
            </a:extLst>
          </p:cNvPr>
          <p:cNvSpPr>
            <a:spLocks noGrp="1"/>
          </p:cNvSpPr>
          <p:nvPr>
            <p:ph idx="1"/>
          </p:nvPr>
        </p:nvSpPr>
        <p:spPr/>
        <p:txBody>
          <a:bodyPr>
            <a:normAutofit fontScale="92500"/>
          </a:bodyPr>
          <a:lstStyle/>
          <a:p>
            <a:pPr algn="just"/>
            <a:r>
              <a:rPr lang="en-US" b="0" i="0" dirty="0">
                <a:solidFill>
                  <a:srgbClr val="333333"/>
                </a:solidFill>
                <a:effectLst/>
                <a:latin typeface="inter-regular"/>
              </a:rPr>
              <a:t>The </a:t>
            </a:r>
            <a:r>
              <a:rPr lang="en-US" b="1" i="0" dirty="0">
                <a:solidFill>
                  <a:srgbClr val="333333"/>
                </a:solidFill>
                <a:effectLst/>
                <a:latin typeface="inter-bold"/>
              </a:rPr>
              <a:t>final keyword</a:t>
            </a:r>
            <a:r>
              <a:rPr lang="en-US" b="0" i="0" dirty="0">
                <a:solidFill>
                  <a:srgbClr val="333333"/>
                </a:solidFill>
                <a:effectLst/>
                <a:latin typeface="inter-regular"/>
              </a:rPr>
              <a:t> in java is used to restrict the user. The java final keyword can be used in many context. Final can be:</a:t>
            </a:r>
          </a:p>
          <a:p>
            <a:pPr algn="just">
              <a:buFont typeface="+mj-lt"/>
              <a:buAutoNum type="arabicPeriod"/>
            </a:pPr>
            <a:r>
              <a:rPr lang="en-US" b="0" i="0" dirty="0">
                <a:solidFill>
                  <a:srgbClr val="000000"/>
                </a:solidFill>
                <a:effectLst/>
                <a:latin typeface="inter-regular"/>
              </a:rPr>
              <a:t>variable</a:t>
            </a:r>
          </a:p>
          <a:p>
            <a:pPr algn="just">
              <a:buFont typeface="+mj-lt"/>
              <a:buAutoNum type="arabicPeriod"/>
            </a:pPr>
            <a:r>
              <a:rPr lang="en-US" b="0" i="0" dirty="0">
                <a:solidFill>
                  <a:srgbClr val="000000"/>
                </a:solidFill>
                <a:effectLst/>
                <a:latin typeface="inter-regular"/>
              </a:rPr>
              <a:t>method</a:t>
            </a:r>
          </a:p>
          <a:p>
            <a:pPr algn="just">
              <a:buFont typeface="+mj-lt"/>
              <a:buAutoNum type="arabicPeriod"/>
            </a:pPr>
            <a:r>
              <a:rPr lang="en-US" b="0" i="0" dirty="0">
                <a:solidFill>
                  <a:srgbClr val="000000"/>
                </a:solidFill>
                <a:effectLst/>
                <a:latin typeface="inter-regular"/>
              </a:rPr>
              <a:t>class</a:t>
            </a:r>
          </a:p>
          <a:p>
            <a:pPr algn="just"/>
            <a:r>
              <a:rPr lang="en-US" b="0" i="0" dirty="0">
                <a:solidFill>
                  <a:srgbClr val="333333"/>
                </a:solidFill>
                <a:effectLst/>
                <a:latin typeface="inter-regular"/>
              </a:rPr>
              <a:t>The final keyword can be applied with the variables, a final variable that have no value it is called blank final variable or uninitialized final variable. It can be initialized in the constructor only. The blank final variable can be static also which will be initialized in the static block only. We will have detailed learning of these. Let's first learn the basics of final keyword.</a:t>
            </a:r>
          </a:p>
          <a:p>
            <a:endParaRPr lang="en-CA" dirty="0"/>
          </a:p>
        </p:txBody>
      </p:sp>
    </p:spTree>
    <p:extLst>
      <p:ext uri="{BB962C8B-B14F-4D97-AF65-F5344CB8AC3E}">
        <p14:creationId xmlns:p14="http://schemas.microsoft.com/office/powerpoint/2010/main" val="3313081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21E84-B11B-5B47-6704-4A5EA2686810}"/>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F33D8BE6-CD30-5C8D-3908-6FC8C85AA500}"/>
              </a:ext>
            </a:extLst>
          </p:cNvPr>
          <p:cNvPicPr>
            <a:picLocks noGrp="1" noChangeAspect="1"/>
          </p:cNvPicPr>
          <p:nvPr>
            <p:ph idx="1"/>
          </p:nvPr>
        </p:nvPicPr>
        <p:blipFill>
          <a:blip r:embed="rId2"/>
          <a:stretch>
            <a:fillRect/>
          </a:stretch>
        </p:blipFill>
        <p:spPr>
          <a:xfrm>
            <a:off x="2964131" y="2015231"/>
            <a:ext cx="4693969" cy="2976663"/>
          </a:xfrm>
        </p:spPr>
      </p:pic>
    </p:spTree>
    <p:extLst>
      <p:ext uri="{BB962C8B-B14F-4D97-AF65-F5344CB8AC3E}">
        <p14:creationId xmlns:p14="http://schemas.microsoft.com/office/powerpoint/2010/main" val="390879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F80B-F4B7-F7E4-229E-6A79068DCF8A}"/>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FC4833C3-4FD6-926A-E3F4-3AF86F4EAACA}"/>
              </a:ext>
            </a:extLst>
          </p:cNvPr>
          <p:cNvPicPr>
            <a:picLocks noGrp="1" noChangeAspect="1"/>
          </p:cNvPicPr>
          <p:nvPr>
            <p:ph idx="1"/>
          </p:nvPr>
        </p:nvPicPr>
        <p:blipFill>
          <a:blip r:embed="rId2"/>
          <a:stretch>
            <a:fillRect/>
          </a:stretch>
        </p:blipFill>
        <p:spPr>
          <a:xfrm>
            <a:off x="1918041" y="949911"/>
            <a:ext cx="7156890" cy="5227052"/>
          </a:xfrm>
        </p:spPr>
      </p:pic>
    </p:spTree>
    <p:extLst>
      <p:ext uri="{BB962C8B-B14F-4D97-AF65-F5344CB8AC3E}">
        <p14:creationId xmlns:p14="http://schemas.microsoft.com/office/powerpoint/2010/main" val="3279867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Words>
  <Application>Microsoft Office PowerPoint</Application>
  <PresentationFormat>Widescreen</PresentationFormat>
  <Paragraphs>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erdana</vt:lpstr>
      <vt:lpstr>inter-bold</vt:lpstr>
      <vt:lpstr>inter-regular</vt:lpstr>
      <vt:lpstr>Office Theme</vt:lpstr>
      <vt:lpstr>PowerPoint Presentation</vt:lpstr>
      <vt:lpstr>PowerPoint Presentation</vt:lpstr>
      <vt:lpstr>PowerPoint Presentation</vt:lpstr>
      <vt:lpstr>PowerPoint Presentation</vt:lpstr>
      <vt:lpstr>PowerPoint Presentation</vt:lpstr>
      <vt:lpstr>PowerPoint Presentation</vt:lpstr>
      <vt:lpstr>Final Keyword</vt:lpstr>
      <vt:lpstr>PowerPoint Presentation</vt:lpstr>
      <vt:lpstr>PowerPoint Presentation</vt:lpstr>
      <vt:lpstr>PowerPoint Presentation</vt:lpstr>
      <vt:lpstr>PowerPoint Presentation</vt:lpstr>
      <vt:lpstr>Abstract class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sakkaravarthi ramanathan</dc:creator>
  <cp:lastModifiedBy>sakkaravarthi ramanathan</cp:lastModifiedBy>
  <cp:revision>1</cp:revision>
  <dcterms:created xsi:type="dcterms:W3CDTF">2024-02-15T12:46:18Z</dcterms:created>
  <dcterms:modified xsi:type="dcterms:W3CDTF">2024-02-15T12:46:33Z</dcterms:modified>
</cp:coreProperties>
</file>