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2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503A-55BD-4F09-8D6B-D22E34E0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51525-8F05-416C-A280-A6BBF7614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DA21-7BE8-4B0C-B582-A7DB914D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D3CB-1EE0-4227-984F-AA6931BE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5D1B2-7967-4152-A75A-10E1C97E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8C60-5D50-4EB8-A007-1FEB2F95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ED84-5571-4A9F-B3AC-D8E9BE0B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94FB0-4121-495A-A24B-DAA9FA6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34DE-DAB3-474D-8A84-158FBB6A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6CF2-6022-462D-9F5A-62D5473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97C79-4909-4626-AAC4-B4D8B8FCF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EE488-3790-4AF0-AD20-5905A5C1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EA9B-5D82-400E-B166-A9185F62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1F2B-2814-4406-A08A-D91A812E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173E-2DE1-40C1-BC31-CD080B85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5EF2-3F1C-4E4E-B9D9-9922D3E8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33CD-0A89-4981-88B8-BF379D00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EEF99-1F77-458B-9B22-35286145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848C-B530-469D-A5DA-EDC5603A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5495-A95E-441A-935C-0A89E04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647A-86BC-442F-A401-D1324DAA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30F1-6D36-4C3A-A825-1CDF1ECB7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7FB5-769D-40A6-A7FE-A4C10543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8CD1-ABF4-4A57-A4B3-469DFF05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85941-400B-47D6-BCCC-F9839782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5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8455-BA44-4B7E-B75E-2A52DDB0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05EE-0368-48DA-80C1-8D1F2B5C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746AD-AB38-4C68-A849-7A62B274C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99CF-14D2-47A6-BA21-783AF6EF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62AC7-B998-45EE-AEDB-FD485468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A863-0421-471A-8479-D54E65D9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638F-FCFC-49A3-A0E9-B6CF27B4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2D768-A527-41DA-9FB1-14CAD9B7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56185-6659-481C-8263-E717ED39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108F3-3D71-429A-A583-31FD476E3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3C236-B1E3-4AE6-8FC5-31DA36FDE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A9504-B765-4799-A77F-A76D04A1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B781E-1C18-4CE9-9365-6E024568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032DB-626E-4E9A-81D8-00A005CE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01F2-51F3-4160-BE95-321F1660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EBF3-A813-48D7-8C02-2EDDE77A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B3953-7EE1-47C4-8DE7-CCB05E68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17748-6BB5-4872-95A7-89B72A05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9B6C2-629E-4453-800A-A15CAA13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80891-5F4C-4DBE-A52D-470C09D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47615-E368-4EDB-9FB1-01BFB3AF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7AC3-0AD1-44C7-892A-959370F0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BF3A-76F4-4C76-AD20-616296670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D6D76-C69D-4E19-8217-A02B83140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5548-C841-4C5E-9562-86496477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3059A-8036-4ED2-9670-E4812E22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B0263-9426-4929-9473-1F6CDF7B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2536-2E40-4D2A-8F3B-D1FFE3F5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F3762-7792-4C3B-94DD-A5AD84238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68FEA-A589-46BA-A657-48FFE8FE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D1B8E-9FA0-4229-9EF6-F329D4FA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47748-C879-4B1F-B0DA-ACC6BA99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8017-B5DC-469E-80A4-99DF1730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2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AC37E-7E05-4901-AC57-24DCF940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889C0-C189-46A6-A128-2E34CC84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E792-21C2-4C62-B24A-93AFA7DBB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6332-D4E4-4CB9-8A7A-B31A3FF4481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5C0F-603B-4DA7-BE25-237DF5D4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B40D-504F-483A-A876-6BE276E15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4B8F-42C0-4669-B53F-C366E250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7F1C-2A39-5A9A-8D7D-826DC4A8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71BBB-CB2D-9ACA-2C69-CFDDDDBE4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2248694"/>
            <a:ext cx="6134100" cy="3505200"/>
          </a:xfrm>
        </p:spPr>
      </p:pic>
    </p:spTree>
    <p:extLst>
      <p:ext uri="{BB962C8B-B14F-4D97-AF65-F5344CB8AC3E}">
        <p14:creationId xmlns:p14="http://schemas.microsoft.com/office/powerpoint/2010/main" val="75782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6C46-8E9C-FC7A-BA81-CAACB2A9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FD529-A43B-47A9-9B65-8671ECA5A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648" y="1825625"/>
            <a:ext cx="5148703" cy="4351338"/>
          </a:xfrm>
        </p:spPr>
      </p:pic>
    </p:spTree>
    <p:extLst>
      <p:ext uri="{BB962C8B-B14F-4D97-AF65-F5344CB8AC3E}">
        <p14:creationId xmlns:p14="http://schemas.microsoft.com/office/powerpoint/2010/main" val="179815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2E6F-7F2D-A3E9-36FA-F6CC26AC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00C0D-FC88-2538-03F8-E91E495CF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266" y="1825625"/>
            <a:ext cx="5421468" cy="4351338"/>
          </a:xfrm>
        </p:spPr>
      </p:pic>
    </p:spTree>
    <p:extLst>
      <p:ext uri="{BB962C8B-B14F-4D97-AF65-F5344CB8AC3E}">
        <p14:creationId xmlns:p14="http://schemas.microsoft.com/office/powerpoint/2010/main" val="149774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C6A2-1F13-33F7-BC41-A584A2B8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73E62-DFF7-9787-70E8-81363D7BA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795" y="1313895"/>
            <a:ext cx="8483690" cy="4863068"/>
          </a:xfrm>
        </p:spPr>
      </p:pic>
    </p:spTree>
    <p:extLst>
      <p:ext uri="{BB962C8B-B14F-4D97-AF65-F5344CB8AC3E}">
        <p14:creationId xmlns:p14="http://schemas.microsoft.com/office/powerpoint/2010/main" val="225248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07EF-082A-CB4F-AC5A-B7DF2D1E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6C7E9-1DFF-002A-3198-E40A724B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014" y="359299"/>
            <a:ext cx="5681871" cy="5817664"/>
          </a:xfrm>
        </p:spPr>
      </p:pic>
    </p:spTree>
    <p:extLst>
      <p:ext uri="{BB962C8B-B14F-4D97-AF65-F5344CB8AC3E}">
        <p14:creationId xmlns:p14="http://schemas.microsoft.com/office/powerpoint/2010/main" val="409480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3C45-5604-1C1E-FEE5-E70AAC3A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A8807-0B91-AD10-7490-DEF6D81FF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2196306"/>
            <a:ext cx="9020175" cy="3609975"/>
          </a:xfrm>
        </p:spPr>
      </p:pic>
    </p:spTree>
    <p:extLst>
      <p:ext uri="{BB962C8B-B14F-4D97-AF65-F5344CB8AC3E}">
        <p14:creationId xmlns:p14="http://schemas.microsoft.com/office/powerpoint/2010/main" val="158741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CCD1-7621-7E3E-2A25-812F24D2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3ED73-5E7C-61D4-77EE-B47816AF1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973" y="1825625"/>
            <a:ext cx="5962054" cy="4351338"/>
          </a:xfrm>
        </p:spPr>
      </p:pic>
    </p:spTree>
    <p:extLst>
      <p:ext uri="{BB962C8B-B14F-4D97-AF65-F5344CB8AC3E}">
        <p14:creationId xmlns:p14="http://schemas.microsoft.com/office/powerpoint/2010/main" val="137227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02C0-3364-7B12-4754-68B346B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E05FAB-2B49-7CC6-5809-440F7D257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827" y="646798"/>
            <a:ext cx="8925643" cy="5564404"/>
          </a:xfrm>
        </p:spPr>
      </p:pic>
    </p:spTree>
    <p:extLst>
      <p:ext uri="{BB962C8B-B14F-4D97-AF65-F5344CB8AC3E}">
        <p14:creationId xmlns:p14="http://schemas.microsoft.com/office/powerpoint/2010/main" val="136063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D263-EA86-D748-F3DB-A1FFCBB3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FA840-6A6D-96C6-EB51-506989014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1905794"/>
            <a:ext cx="8801100" cy="4191000"/>
          </a:xfrm>
        </p:spPr>
      </p:pic>
    </p:spTree>
    <p:extLst>
      <p:ext uri="{BB962C8B-B14F-4D97-AF65-F5344CB8AC3E}">
        <p14:creationId xmlns:p14="http://schemas.microsoft.com/office/powerpoint/2010/main" val="36763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782D-31F1-1790-3330-23608DD8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E0297-08CA-DA70-B01D-9FC99F37E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996" y="611428"/>
            <a:ext cx="7982514" cy="5565535"/>
          </a:xfrm>
        </p:spPr>
      </p:pic>
    </p:spTree>
    <p:extLst>
      <p:ext uri="{BB962C8B-B14F-4D97-AF65-F5344CB8AC3E}">
        <p14:creationId xmlns:p14="http://schemas.microsoft.com/office/powerpoint/2010/main" val="14494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BA97-8557-5B7E-78E3-A3C0A4B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DF548-7A4D-EC1D-3F1B-938728B56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302" y="613541"/>
            <a:ext cx="5637232" cy="5563422"/>
          </a:xfrm>
        </p:spPr>
      </p:pic>
    </p:spTree>
    <p:extLst>
      <p:ext uri="{BB962C8B-B14F-4D97-AF65-F5344CB8AC3E}">
        <p14:creationId xmlns:p14="http://schemas.microsoft.com/office/powerpoint/2010/main" val="184840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D210-F8BB-D526-86FB-D642F9A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A2F3E-BC9B-F21E-A3F6-D2144191E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2158206"/>
            <a:ext cx="10229850" cy="3686175"/>
          </a:xfrm>
        </p:spPr>
      </p:pic>
    </p:spTree>
    <p:extLst>
      <p:ext uri="{BB962C8B-B14F-4D97-AF65-F5344CB8AC3E}">
        <p14:creationId xmlns:p14="http://schemas.microsoft.com/office/powerpoint/2010/main" val="378991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D3CC-9B17-D316-5AF3-6D1B5FA8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29717-7BA7-767E-1706-E14875334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990" y="1825625"/>
            <a:ext cx="6846020" cy="4351338"/>
          </a:xfrm>
        </p:spPr>
      </p:pic>
    </p:spTree>
    <p:extLst>
      <p:ext uri="{BB962C8B-B14F-4D97-AF65-F5344CB8AC3E}">
        <p14:creationId xmlns:p14="http://schemas.microsoft.com/office/powerpoint/2010/main" val="48716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245D-E8FA-723C-3B47-A6D09DD8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9DEAA-9240-B21E-58BA-D9A734308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637" y="1934369"/>
            <a:ext cx="8086725" cy="4133850"/>
          </a:xfrm>
        </p:spPr>
      </p:pic>
    </p:spTree>
    <p:extLst>
      <p:ext uri="{BB962C8B-B14F-4D97-AF65-F5344CB8AC3E}">
        <p14:creationId xmlns:p14="http://schemas.microsoft.com/office/powerpoint/2010/main" val="116163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416-C3B1-2397-827B-8CECDA01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27DCA-E641-66C8-66E7-FF3E546E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869" y="1825625"/>
            <a:ext cx="7162262" cy="4351338"/>
          </a:xfrm>
        </p:spPr>
      </p:pic>
    </p:spTree>
    <p:extLst>
      <p:ext uri="{BB962C8B-B14F-4D97-AF65-F5344CB8AC3E}">
        <p14:creationId xmlns:p14="http://schemas.microsoft.com/office/powerpoint/2010/main" val="222577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8451-96DD-5F28-7FB2-5A10A67E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D70AF-84F4-31DE-0805-27D6EA9BB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008" y="1253331"/>
            <a:ext cx="6825154" cy="4351338"/>
          </a:xfrm>
        </p:spPr>
      </p:pic>
    </p:spTree>
    <p:extLst>
      <p:ext uri="{BB962C8B-B14F-4D97-AF65-F5344CB8AC3E}">
        <p14:creationId xmlns:p14="http://schemas.microsoft.com/office/powerpoint/2010/main" val="21716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6878-7068-8BA5-4F0C-B0179280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33F25-8B8E-5D61-46FC-9456E75B8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462" y="1829594"/>
            <a:ext cx="5553075" cy="4343400"/>
          </a:xfrm>
        </p:spPr>
      </p:pic>
    </p:spTree>
    <p:extLst>
      <p:ext uri="{BB962C8B-B14F-4D97-AF65-F5344CB8AC3E}">
        <p14:creationId xmlns:p14="http://schemas.microsoft.com/office/powerpoint/2010/main" val="170669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C662-FEC0-01F7-DA2B-03B7F677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0F8A2-B61A-639F-C3F6-0EF2BC636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2110581"/>
            <a:ext cx="4267200" cy="3781425"/>
          </a:xfrm>
        </p:spPr>
      </p:pic>
    </p:spTree>
    <p:extLst>
      <p:ext uri="{BB962C8B-B14F-4D97-AF65-F5344CB8AC3E}">
        <p14:creationId xmlns:p14="http://schemas.microsoft.com/office/powerpoint/2010/main" val="415164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dc:creator>Sakkaravarthi Ramanathan</dc:creator>
  <cp:lastModifiedBy>Sakkaravarthi Ramanathan</cp:lastModifiedBy>
  <cp:revision>1</cp:revision>
  <dcterms:created xsi:type="dcterms:W3CDTF">2024-02-15T21:38:19Z</dcterms:created>
  <dcterms:modified xsi:type="dcterms:W3CDTF">2024-02-15T21:38:29Z</dcterms:modified>
</cp:coreProperties>
</file>