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334" r:id="rId8"/>
    <p:sldId id="335" r:id="rId9"/>
    <p:sldId id="265" r:id="rId10"/>
    <p:sldId id="33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6C0E7-D72A-45FA-A888-99DED77A3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0DC25-38E7-4CCF-A399-DAD4D5989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29767-DF04-462E-A5BA-EFA70C6A6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681A-2FC4-4D47-B81F-33B06F2AAB8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47B55-B58D-4CC4-9AA8-21F9D537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32A25-C5DC-4D65-BA56-9D2B1192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7DD6-7990-4699-A7C2-A94D551B9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1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3E66-9BB2-4777-99A5-38D09C40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9C364-9C41-4914-894E-C13674254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B2B15-038D-4A7E-ABC5-3F5C8EBE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681A-2FC4-4D47-B81F-33B06F2AAB8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3698F-FAFD-4E3E-BCCD-80AC11E4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CAC4B-E04B-471B-AB53-36E4D0A6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7DD6-7990-4699-A7C2-A94D551B9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4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9C79EC-530D-452D-BE03-44DDDB35D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3B408-96C0-4408-9D49-7BB8B8344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A08D-617F-40BB-9601-D518B4D53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681A-2FC4-4D47-B81F-33B06F2AAB8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81C31-C3A5-41A7-A91E-FE00F918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F146F-9F6D-4ACA-ABF2-FD690DAF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7DD6-7990-4699-A7C2-A94D551B9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C54F-87D6-401C-9F18-E6B38D9A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48A7E-3788-4239-A645-ADCA3CFEE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9826D-BB69-41C3-9CA4-8CE23B97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681A-2FC4-4D47-B81F-33B06F2AAB8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110FB-A2F7-4E53-8EB5-C90243E7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68DA1-4B54-4730-ACAC-718EEB99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7DD6-7990-4699-A7C2-A94D551B9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9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C4C30-35C0-49CB-8FF5-5882E01A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BB315-3F16-4AE6-9CF9-003425F48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8086C-A6DC-41C6-89C8-F6CF6F90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681A-2FC4-4D47-B81F-33B06F2AAB8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DDD1E-C81C-4EB5-BE7E-72A963025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76992-25AA-41F4-A3AB-05BE9E38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7DD6-7990-4699-A7C2-A94D551B9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3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06D2B-3541-4095-A65F-57F598A2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DFDC1-BA1C-47FF-AEFD-283BE456F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01547-81B3-4DE7-90E1-17C03310F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78D07-869B-4899-B64C-FCAB77C0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681A-2FC4-4D47-B81F-33B06F2AAB8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07C8D-C73D-44E7-9252-2B0EC1AB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16A30-D1BA-4F7F-A22F-A4C3462B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7DD6-7990-4699-A7C2-A94D551B9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2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6C68-5D80-436E-ACDD-C8879337F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AC7F8-3633-4C61-B901-4226B05A6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ECB8F-8877-4E5A-AFF4-EE81028CA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85F629-7BB7-46B7-91BE-8B47C5F15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6323C-2F31-4D8C-A8E9-D148F69F3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9B9ABE-7653-4831-B552-9B4624B5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681A-2FC4-4D47-B81F-33B06F2AAB8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3FDA60-D795-4167-94CC-5A17AEA3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75637-A2B3-4CBB-85AA-F6AB2956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7DD6-7990-4699-A7C2-A94D551B9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2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B526-DF26-44FA-87BE-17C3DA9D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AF8E7-FD77-4E3F-B3AE-9E95FC66B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681A-2FC4-4D47-B81F-33B06F2AAB8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1F95E-8495-46DF-A150-E3A4E366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87C49-617F-44E1-A19A-E4E262D35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7DD6-7990-4699-A7C2-A94D551B9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5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5372F9-0673-4D0C-BD22-7D652FD1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681A-2FC4-4D47-B81F-33B06F2AAB8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46946-E5A0-4A1C-A195-4C3610273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AA29B-FD87-4950-A3BA-CB50AEC4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7DD6-7990-4699-A7C2-A94D551B9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5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4B83-7B8E-4F65-ADD6-65B1D15F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04C44-2FED-47B6-9D54-DD0BAD047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289C7-A8AB-4E07-B037-E88DD8BC8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AC195-FC0A-42D2-8324-893FA491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681A-2FC4-4D47-B81F-33B06F2AAB8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90322-0A51-4B3D-BD32-B6614558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EB3B4-58FB-4E5D-951A-BB75A186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7DD6-7990-4699-A7C2-A94D551B9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2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E6BF3-C59B-411D-A4B0-05C28C50D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EB893D-9EE1-4356-B05B-7E45099E2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5684D-3175-4F4A-9379-F209461B4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D805A-1629-4304-807F-28CCC38B8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681A-2FC4-4D47-B81F-33B06F2AAB8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39E42-9EAD-4983-AF33-ED28CFB0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CD85E-51CB-4494-8BC6-789A7BF4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7DD6-7990-4699-A7C2-A94D551B9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4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90027E-3920-41C0-8FC3-D9868D90B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86F22-F195-4CA6-96C1-C0FDAE746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056A7-57BF-4827-89DA-5A599A2A1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E681A-2FC4-4D47-B81F-33B06F2AAB8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CDBED-7545-4C45-B660-3F7B83014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ECAE1-15E4-43AB-AA16-5633D5770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B7DD6-7990-4699-A7C2-A94D551B9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1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47897-E9B5-E5E3-2171-03B528626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Static and Dynamic Binding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4619A-AAA6-ACC3-C09D-95B6E066F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1887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6765-D3A2-1831-6EA6-DD4C084D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680A3B-2C01-A2B6-0F75-8BF839A45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5243" y="805787"/>
            <a:ext cx="7341513" cy="5687088"/>
          </a:xfrm>
        </p:spPr>
      </p:pic>
    </p:spTree>
    <p:extLst>
      <p:ext uri="{BB962C8B-B14F-4D97-AF65-F5344CB8AC3E}">
        <p14:creationId xmlns:p14="http://schemas.microsoft.com/office/powerpoint/2010/main" val="423839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D3932-8615-7F9F-CFD3-2C826A5A6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17"/>
            <a:ext cx="10515600" cy="4792046"/>
          </a:xfrm>
        </p:spPr>
        <p:txBody>
          <a:bodyPr>
            <a:normAutofit/>
          </a:bodyPr>
          <a:lstStyle/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Binding means an association of method call to the method definition. There are two types of Binding: 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Static and Dynamic Binding in Java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If the compiler maps the method at compile-time, it is Static Binding or early binding. And, if the method is resolved at runtime, it is Dynamic Binding or late binding.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We have discussed the topic of Polymorphism in Java. Polymorphism in Java is one of the OOPs features that allows an object to occur in multiple forms. When a method exhibits polymorphism, the compiler maps the name of the method to the final implementation.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893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22B8-980E-DD7C-7684-9496BEB6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A2EF21-0EDF-CF34-E2E9-2E101C875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275" y="1862918"/>
            <a:ext cx="11091449" cy="2806736"/>
          </a:xfrm>
        </p:spPr>
      </p:pic>
    </p:spTree>
    <p:extLst>
      <p:ext uri="{BB962C8B-B14F-4D97-AF65-F5344CB8AC3E}">
        <p14:creationId xmlns:p14="http://schemas.microsoft.com/office/powerpoint/2010/main" val="169565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295F-C265-0421-5385-F872E056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02165-DA3A-CF6E-A701-71FEF1A6E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DEAC3E-395C-C774-5D57-71C033C65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428625"/>
            <a:ext cx="851535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F97A6-073E-1DFF-EC30-9119AE64D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BE08A7-0032-4B51-B9D4-75A2C93E3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891" y="1158001"/>
            <a:ext cx="10515600" cy="3928807"/>
          </a:xfrm>
        </p:spPr>
      </p:pic>
    </p:spTree>
    <p:extLst>
      <p:ext uri="{BB962C8B-B14F-4D97-AF65-F5344CB8AC3E}">
        <p14:creationId xmlns:p14="http://schemas.microsoft.com/office/powerpoint/2010/main" val="3622925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A2A9F-E0C4-0982-A351-44B34F82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CA37F0-C93D-388B-5EEE-FAD69B223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5844"/>
            <a:ext cx="10515600" cy="3454356"/>
          </a:xfrm>
        </p:spPr>
      </p:pic>
    </p:spTree>
    <p:extLst>
      <p:ext uri="{BB962C8B-B14F-4D97-AF65-F5344CB8AC3E}">
        <p14:creationId xmlns:p14="http://schemas.microsoft.com/office/powerpoint/2010/main" val="3114766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F9E8-12E0-D1DB-C04E-AB21EB4B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 of binding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C6EED6-B3AA-E94B-3C30-F0D581C7D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825" y="1825625"/>
            <a:ext cx="7630350" cy="4351338"/>
          </a:xfrm>
        </p:spPr>
      </p:pic>
    </p:spTree>
    <p:extLst>
      <p:ext uri="{BB962C8B-B14F-4D97-AF65-F5344CB8AC3E}">
        <p14:creationId xmlns:p14="http://schemas.microsoft.com/office/powerpoint/2010/main" val="239982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A5A97-CC2B-A160-270A-5EAC7A25E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D45053-1F4C-1D57-58B5-172AFE6D9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2272"/>
            <a:ext cx="10515600" cy="4018044"/>
          </a:xfrm>
        </p:spPr>
      </p:pic>
    </p:spTree>
    <p:extLst>
      <p:ext uri="{BB962C8B-B14F-4D97-AF65-F5344CB8AC3E}">
        <p14:creationId xmlns:p14="http://schemas.microsoft.com/office/powerpoint/2010/main" val="3264693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AEB2-6C2F-4002-0880-E74389D74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6835C1-7203-8AE1-B0B1-1B40B0B02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516" y="479394"/>
            <a:ext cx="9880284" cy="5592932"/>
          </a:xfrm>
        </p:spPr>
      </p:pic>
    </p:spTree>
    <p:extLst>
      <p:ext uri="{BB962C8B-B14F-4D97-AF65-F5344CB8AC3E}">
        <p14:creationId xmlns:p14="http://schemas.microsoft.com/office/powerpoint/2010/main" val="4223832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Widescreen</PresentationFormat>
  <Paragraphs>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Georgia</vt:lpstr>
      <vt:lpstr>inherit</vt:lpstr>
      <vt:lpstr>Office Theme</vt:lpstr>
      <vt:lpstr>Static and Dynamic Binding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ex of binding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and Dynamic Binding</dc:title>
  <dc:creator>Sakkaravarthi</dc:creator>
  <cp:lastModifiedBy>Sakkaravarthi</cp:lastModifiedBy>
  <cp:revision>1</cp:revision>
  <dcterms:created xsi:type="dcterms:W3CDTF">2024-02-22T22:13:50Z</dcterms:created>
  <dcterms:modified xsi:type="dcterms:W3CDTF">2024-02-22T22:13:57Z</dcterms:modified>
</cp:coreProperties>
</file>