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2" r:id="rId2"/>
    <p:sldId id="283" r:id="rId3"/>
    <p:sldId id="284" r:id="rId4"/>
    <p:sldId id="285" r:id="rId5"/>
    <p:sldId id="286" r:id="rId6"/>
    <p:sldId id="287" r:id="rId7"/>
    <p:sldId id="288" r:id="rId8"/>
    <p:sldId id="289" r:id="rId9"/>
    <p:sldId id="290" r:id="rId10"/>
    <p:sldId id="291" r:id="rId11"/>
    <p:sldId id="292" r:id="rId12"/>
    <p:sldId id="256" r:id="rId13"/>
    <p:sldId id="278" r:id="rId14"/>
    <p:sldId id="279" r:id="rId15"/>
    <p:sldId id="257" r:id="rId16"/>
    <p:sldId id="258" r:id="rId17"/>
    <p:sldId id="259" r:id="rId18"/>
    <p:sldId id="260" r:id="rId19"/>
    <p:sldId id="280" r:id="rId20"/>
    <p:sldId id="281" r:id="rId21"/>
    <p:sldId id="261" r:id="rId22"/>
    <p:sldId id="262" r:id="rId23"/>
    <p:sldId id="263" r:id="rId24"/>
    <p:sldId id="264" r:id="rId25"/>
    <p:sldId id="265" r:id="rId26"/>
    <p:sldId id="266" r:id="rId27"/>
    <p:sldId id="267" r:id="rId28"/>
    <p:sldId id="268" r:id="rId29"/>
    <p:sldId id="270" r:id="rId30"/>
    <p:sldId id="269" r:id="rId31"/>
    <p:sldId id="271" r:id="rId32"/>
    <p:sldId id="272" r:id="rId33"/>
    <p:sldId id="273" r:id="rId34"/>
    <p:sldId id="276" r:id="rId35"/>
    <p:sldId id="27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C2935E-8955-4E19-98A2-6CAD4FC8E054}"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16057-0118-4797-9035-DD702383EEF2}" type="slidenum">
              <a:rPr lang="en-US" smtClean="0"/>
              <a:t>‹#›</a:t>
            </a:fld>
            <a:endParaRPr lang="en-US"/>
          </a:p>
        </p:txBody>
      </p:sp>
    </p:spTree>
    <p:extLst>
      <p:ext uri="{BB962C8B-B14F-4D97-AF65-F5344CB8AC3E}">
        <p14:creationId xmlns:p14="http://schemas.microsoft.com/office/powerpoint/2010/main" val="986450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72E6-111B-4AF8-8719-0DFB90ACFE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64657CF-6CFB-43AB-AA4E-18E4F5E3E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1946BF3-4F6B-4893-8183-237BB695F9F9}"/>
              </a:ext>
            </a:extLst>
          </p:cNvPr>
          <p:cNvSpPr>
            <a:spLocks noGrp="1"/>
          </p:cNvSpPr>
          <p:nvPr>
            <p:ph type="dt" sz="half" idx="10"/>
          </p:nvPr>
        </p:nvSpPr>
        <p:spPr/>
        <p:txBody>
          <a:bodyPr/>
          <a:lstStyle/>
          <a:p>
            <a:fld id="{20AD4FBC-FA0C-4FD4-B3C5-90E841D93CDB}" type="datetime1">
              <a:rPr lang="en-CA" smtClean="0"/>
              <a:t>2023-03-07</a:t>
            </a:fld>
            <a:endParaRPr lang="en-CA"/>
          </a:p>
        </p:txBody>
      </p:sp>
      <p:sp>
        <p:nvSpPr>
          <p:cNvPr id="5" name="Footer Placeholder 4">
            <a:extLst>
              <a:ext uri="{FF2B5EF4-FFF2-40B4-BE49-F238E27FC236}">
                <a16:creationId xmlns:a16="http://schemas.microsoft.com/office/drawing/2014/main" id="{0EEC7C6E-1C04-465B-85C9-E230CDF134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9F738F-FB9F-4CCB-BB4C-4BD8F7E2D96B}"/>
              </a:ext>
            </a:extLst>
          </p:cNvPr>
          <p:cNvSpPr>
            <a:spLocks noGrp="1"/>
          </p:cNvSpPr>
          <p:nvPr>
            <p:ph type="sldNum" sz="quarter" idx="12"/>
          </p:nvPr>
        </p:nvSpPr>
        <p:spPr/>
        <p:txBody>
          <a:bodyPr/>
          <a:lstStyle/>
          <a:p>
            <a:fld id="{FFE58924-4DE4-4D75-B862-9CDCCAAA4239}" type="slidenum">
              <a:rPr lang="en-CA" smtClean="0"/>
              <a:t>‹#›</a:t>
            </a:fld>
            <a:endParaRPr lang="en-CA"/>
          </a:p>
        </p:txBody>
      </p:sp>
    </p:spTree>
    <p:extLst>
      <p:ext uri="{BB962C8B-B14F-4D97-AF65-F5344CB8AC3E}">
        <p14:creationId xmlns:p14="http://schemas.microsoft.com/office/powerpoint/2010/main" val="247862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F743-62C1-4ED1-A7C5-AB7360EB651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5C38CAB-9797-4687-A1B4-39A02986E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0B11056-A94F-49A9-AD1A-54D527AB8743}"/>
              </a:ext>
            </a:extLst>
          </p:cNvPr>
          <p:cNvSpPr>
            <a:spLocks noGrp="1"/>
          </p:cNvSpPr>
          <p:nvPr>
            <p:ph type="dt" sz="half" idx="10"/>
          </p:nvPr>
        </p:nvSpPr>
        <p:spPr/>
        <p:txBody>
          <a:bodyPr/>
          <a:lstStyle/>
          <a:p>
            <a:fld id="{98C9C3F5-A054-4B46-ABE8-B442A8720380}" type="datetime1">
              <a:rPr lang="en-CA" smtClean="0"/>
              <a:t>2023-03-07</a:t>
            </a:fld>
            <a:endParaRPr lang="en-CA"/>
          </a:p>
        </p:txBody>
      </p:sp>
      <p:sp>
        <p:nvSpPr>
          <p:cNvPr id="5" name="Footer Placeholder 4">
            <a:extLst>
              <a:ext uri="{FF2B5EF4-FFF2-40B4-BE49-F238E27FC236}">
                <a16:creationId xmlns:a16="http://schemas.microsoft.com/office/drawing/2014/main" id="{C9956BEF-0AC9-4918-9116-90C4822E840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21B2CE8-2917-4D78-93AA-6BA4EAFDEC0E}"/>
              </a:ext>
            </a:extLst>
          </p:cNvPr>
          <p:cNvSpPr>
            <a:spLocks noGrp="1"/>
          </p:cNvSpPr>
          <p:nvPr>
            <p:ph type="sldNum" sz="quarter" idx="12"/>
          </p:nvPr>
        </p:nvSpPr>
        <p:spPr/>
        <p:txBody>
          <a:bodyPr/>
          <a:lstStyle/>
          <a:p>
            <a:fld id="{FFE58924-4DE4-4D75-B862-9CDCCAAA4239}" type="slidenum">
              <a:rPr lang="en-CA" smtClean="0"/>
              <a:t>‹#›</a:t>
            </a:fld>
            <a:endParaRPr lang="en-CA"/>
          </a:p>
        </p:txBody>
      </p:sp>
    </p:spTree>
    <p:extLst>
      <p:ext uri="{BB962C8B-B14F-4D97-AF65-F5344CB8AC3E}">
        <p14:creationId xmlns:p14="http://schemas.microsoft.com/office/powerpoint/2010/main" val="264646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061AA0-0BB2-421E-A950-50E26A23B6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0E9B2FC-A6AA-40EA-8890-549BC9626D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18FD44-B0B4-44DA-8EB9-874D5DE998FE}"/>
              </a:ext>
            </a:extLst>
          </p:cNvPr>
          <p:cNvSpPr>
            <a:spLocks noGrp="1"/>
          </p:cNvSpPr>
          <p:nvPr>
            <p:ph type="dt" sz="half" idx="10"/>
          </p:nvPr>
        </p:nvSpPr>
        <p:spPr/>
        <p:txBody>
          <a:bodyPr/>
          <a:lstStyle/>
          <a:p>
            <a:fld id="{884576AF-1928-4953-A95D-651DDE8C6984}" type="datetime1">
              <a:rPr lang="en-CA" smtClean="0"/>
              <a:t>2023-03-07</a:t>
            </a:fld>
            <a:endParaRPr lang="en-CA"/>
          </a:p>
        </p:txBody>
      </p:sp>
      <p:sp>
        <p:nvSpPr>
          <p:cNvPr id="5" name="Footer Placeholder 4">
            <a:extLst>
              <a:ext uri="{FF2B5EF4-FFF2-40B4-BE49-F238E27FC236}">
                <a16:creationId xmlns:a16="http://schemas.microsoft.com/office/drawing/2014/main" id="{49D9705D-BF0E-4713-B02E-3F0FF66B807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E235F8B-497D-4512-8B55-093B870136DA}"/>
              </a:ext>
            </a:extLst>
          </p:cNvPr>
          <p:cNvSpPr>
            <a:spLocks noGrp="1"/>
          </p:cNvSpPr>
          <p:nvPr>
            <p:ph type="sldNum" sz="quarter" idx="12"/>
          </p:nvPr>
        </p:nvSpPr>
        <p:spPr/>
        <p:txBody>
          <a:bodyPr/>
          <a:lstStyle/>
          <a:p>
            <a:fld id="{FFE58924-4DE4-4D75-B862-9CDCCAAA4239}" type="slidenum">
              <a:rPr lang="en-CA" smtClean="0"/>
              <a:t>‹#›</a:t>
            </a:fld>
            <a:endParaRPr lang="en-CA"/>
          </a:p>
        </p:txBody>
      </p:sp>
    </p:spTree>
    <p:extLst>
      <p:ext uri="{BB962C8B-B14F-4D97-AF65-F5344CB8AC3E}">
        <p14:creationId xmlns:p14="http://schemas.microsoft.com/office/powerpoint/2010/main" val="338806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C06C-39D7-428A-AE26-0DBDE0A1738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5797818-71E6-490D-AF9D-7B08C5E4A9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4854D42-E4DC-475D-A619-6C57DE8A462F}"/>
              </a:ext>
            </a:extLst>
          </p:cNvPr>
          <p:cNvSpPr>
            <a:spLocks noGrp="1"/>
          </p:cNvSpPr>
          <p:nvPr>
            <p:ph type="dt" sz="half" idx="10"/>
          </p:nvPr>
        </p:nvSpPr>
        <p:spPr/>
        <p:txBody>
          <a:bodyPr/>
          <a:lstStyle/>
          <a:p>
            <a:fld id="{C2B98BD5-D8FE-40AC-8FD6-B97E7056ED06}" type="datetime1">
              <a:rPr lang="en-CA" smtClean="0"/>
              <a:t>2023-03-07</a:t>
            </a:fld>
            <a:endParaRPr lang="en-CA"/>
          </a:p>
        </p:txBody>
      </p:sp>
      <p:sp>
        <p:nvSpPr>
          <p:cNvPr id="5" name="Footer Placeholder 4">
            <a:extLst>
              <a:ext uri="{FF2B5EF4-FFF2-40B4-BE49-F238E27FC236}">
                <a16:creationId xmlns:a16="http://schemas.microsoft.com/office/drawing/2014/main" id="{9F7003BF-C084-4BDF-BA24-7877D43BD3A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E287AC-DE16-427E-88AE-A4A71A9C5184}"/>
              </a:ext>
            </a:extLst>
          </p:cNvPr>
          <p:cNvSpPr>
            <a:spLocks noGrp="1"/>
          </p:cNvSpPr>
          <p:nvPr>
            <p:ph type="sldNum" sz="quarter" idx="12"/>
          </p:nvPr>
        </p:nvSpPr>
        <p:spPr/>
        <p:txBody>
          <a:bodyPr/>
          <a:lstStyle/>
          <a:p>
            <a:fld id="{FFE58924-4DE4-4D75-B862-9CDCCAAA4239}" type="slidenum">
              <a:rPr lang="en-CA" smtClean="0"/>
              <a:t>‹#›</a:t>
            </a:fld>
            <a:endParaRPr lang="en-CA"/>
          </a:p>
        </p:txBody>
      </p:sp>
    </p:spTree>
    <p:extLst>
      <p:ext uri="{BB962C8B-B14F-4D97-AF65-F5344CB8AC3E}">
        <p14:creationId xmlns:p14="http://schemas.microsoft.com/office/powerpoint/2010/main" val="264544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5BD7-A27F-4B84-8AC8-19F4D2AD3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11D83BB-6468-4844-8B46-4AA9DDFAD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8C9DC-E0FF-4751-B9CD-957C615A0A57}"/>
              </a:ext>
            </a:extLst>
          </p:cNvPr>
          <p:cNvSpPr>
            <a:spLocks noGrp="1"/>
          </p:cNvSpPr>
          <p:nvPr>
            <p:ph type="dt" sz="half" idx="10"/>
          </p:nvPr>
        </p:nvSpPr>
        <p:spPr/>
        <p:txBody>
          <a:bodyPr/>
          <a:lstStyle/>
          <a:p>
            <a:fld id="{0D9C12D4-FAC5-4166-8310-8929E475F99B}" type="datetime1">
              <a:rPr lang="en-CA" smtClean="0"/>
              <a:t>2023-03-07</a:t>
            </a:fld>
            <a:endParaRPr lang="en-CA"/>
          </a:p>
        </p:txBody>
      </p:sp>
      <p:sp>
        <p:nvSpPr>
          <p:cNvPr id="5" name="Footer Placeholder 4">
            <a:extLst>
              <a:ext uri="{FF2B5EF4-FFF2-40B4-BE49-F238E27FC236}">
                <a16:creationId xmlns:a16="http://schemas.microsoft.com/office/drawing/2014/main" id="{75FE97FE-1946-42F9-989C-1ADBFB7B83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872C96B-572E-4FB7-8F2B-76A37C64F33A}"/>
              </a:ext>
            </a:extLst>
          </p:cNvPr>
          <p:cNvSpPr>
            <a:spLocks noGrp="1"/>
          </p:cNvSpPr>
          <p:nvPr>
            <p:ph type="sldNum" sz="quarter" idx="12"/>
          </p:nvPr>
        </p:nvSpPr>
        <p:spPr/>
        <p:txBody>
          <a:bodyPr/>
          <a:lstStyle/>
          <a:p>
            <a:fld id="{FFE58924-4DE4-4D75-B862-9CDCCAAA4239}" type="slidenum">
              <a:rPr lang="en-CA" smtClean="0"/>
              <a:t>‹#›</a:t>
            </a:fld>
            <a:endParaRPr lang="en-CA"/>
          </a:p>
        </p:txBody>
      </p:sp>
    </p:spTree>
    <p:extLst>
      <p:ext uri="{BB962C8B-B14F-4D97-AF65-F5344CB8AC3E}">
        <p14:creationId xmlns:p14="http://schemas.microsoft.com/office/powerpoint/2010/main" val="359245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FADC-7C92-485A-AC76-78DEC891053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F5F9F60-5C95-405A-AD8C-C67358AB1F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7A640F6-5015-4F94-B21C-DB8CEA9893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627B9E4-99A6-44B1-ADC2-C2A191AD0C09}"/>
              </a:ext>
            </a:extLst>
          </p:cNvPr>
          <p:cNvSpPr>
            <a:spLocks noGrp="1"/>
          </p:cNvSpPr>
          <p:nvPr>
            <p:ph type="dt" sz="half" idx="10"/>
          </p:nvPr>
        </p:nvSpPr>
        <p:spPr/>
        <p:txBody>
          <a:bodyPr/>
          <a:lstStyle/>
          <a:p>
            <a:fld id="{BE3718CA-56EE-462A-A232-610E1D8F0626}" type="datetime1">
              <a:rPr lang="en-CA" smtClean="0"/>
              <a:t>2023-03-07</a:t>
            </a:fld>
            <a:endParaRPr lang="en-CA"/>
          </a:p>
        </p:txBody>
      </p:sp>
      <p:sp>
        <p:nvSpPr>
          <p:cNvPr id="6" name="Footer Placeholder 5">
            <a:extLst>
              <a:ext uri="{FF2B5EF4-FFF2-40B4-BE49-F238E27FC236}">
                <a16:creationId xmlns:a16="http://schemas.microsoft.com/office/drawing/2014/main" id="{0D84C8BB-7156-461E-86C7-C1EDDEB605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AA625E6-8502-49BC-8D37-5376AF3CB6F5}"/>
              </a:ext>
            </a:extLst>
          </p:cNvPr>
          <p:cNvSpPr>
            <a:spLocks noGrp="1"/>
          </p:cNvSpPr>
          <p:nvPr>
            <p:ph type="sldNum" sz="quarter" idx="12"/>
          </p:nvPr>
        </p:nvSpPr>
        <p:spPr/>
        <p:txBody>
          <a:bodyPr/>
          <a:lstStyle/>
          <a:p>
            <a:fld id="{FFE58924-4DE4-4D75-B862-9CDCCAAA4239}" type="slidenum">
              <a:rPr lang="en-CA" smtClean="0"/>
              <a:t>‹#›</a:t>
            </a:fld>
            <a:endParaRPr lang="en-CA"/>
          </a:p>
        </p:txBody>
      </p:sp>
    </p:spTree>
    <p:extLst>
      <p:ext uri="{BB962C8B-B14F-4D97-AF65-F5344CB8AC3E}">
        <p14:creationId xmlns:p14="http://schemas.microsoft.com/office/powerpoint/2010/main" val="8390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DFD0-3A8D-49F1-A26C-691CE52F3AD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EACD23-B443-4AF7-A34C-50C2B12DC1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6921D4-A88B-4BAF-9421-E978CFBD6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414673F-57FB-40D0-AB08-CFFF956E6C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D1BC8F-7C9B-4309-875A-315B589F29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92D4E47-CEC1-4003-AA15-46D327E90064}"/>
              </a:ext>
            </a:extLst>
          </p:cNvPr>
          <p:cNvSpPr>
            <a:spLocks noGrp="1"/>
          </p:cNvSpPr>
          <p:nvPr>
            <p:ph type="dt" sz="half" idx="10"/>
          </p:nvPr>
        </p:nvSpPr>
        <p:spPr/>
        <p:txBody>
          <a:bodyPr/>
          <a:lstStyle/>
          <a:p>
            <a:fld id="{79D03B66-F1CB-4E06-836A-D0B1DABC21D1}" type="datetime1">
              <a:rPr lang="en-CA" smtClean="0"/>
              <a:t>2023-03-07</a:t>
            </a:fld>
            <a:endParaRPr lang="en-CA"/>
          </a:p>
        </p:txBody>
      </p:sp>
      <p:sp>
        <p:nvSpPr>
          <p:cNvPr id="8" name="Footer Placeholder 7">
            <a:extLst>
              <a:ext uri="{FF2B5EF4-FFF2-40B4-BE49-F238E27FC236}">
                <a16:creationId xmlns:a16="http://schemas.microsoft.com/office/drawing/2014/main" id="{F067EC35-163B-4F62-BF3D-13C635F7FF4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D655508-8A3D-47F2-B4AA-8F729E3210C7}"/>
              </a:ext>
            </a:extLst>
          </p:cNvPr>
          <p:cNvSpPr>
            <a:spLocks noGrp="1"/>
          </p:cNvSpPr>
          <p:nvPr>
            <p:ph type="sldNum" sz="quarter" idx="12"/>
          </p:nvPr>
        </p:nvSpPr>
        <p:spPr/>
        <p:txBody>
          <a:bodyPr/>
          <a:lstStyle/>
          <a:p>
            <a:fld id="{FFE58924-4DE4-4D75-B862-9CDCCAAA4239}" type="slidenum">
              <a:rPr lang="en-CA" smtClean="0"/>
              <a:t>‹#›</a:t>
            </a:fld>
            <a:endParaRPr lang="en-CA"/>
          </a:p>
        </p:txBody>
      </p:sp>
    </p:spTree>
    <p:extLst>
      <p:ext uri="{BB962C8B-B14F-4D97-AF65-F5344CB8AC3E}">
        <p14:creationId xmlns:p14="http://schemas.microsoft.com/office/powerpoint/2010/main" val="404788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F281-66C1-4755-8747-1DC487D717B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37B04AE-746F-4056-88AA-BF14497F5FF3}"/>
              </a:ext>
            </a:extLst>
          </p:cNvPr>
          <p:cNvSpPr>
            <a:spLocks noGrp="1"/>
          </p:cNvSpPr>
          <p:nvPr>
            <p:ph type="dt" sz="half" idx="10"/>
          </p:nvPr>
        </p:nvSpPr>
        <p:spPr/>
        <p:txBody>
          <a:bodyPr/>
          <a:lstStyle/>
          <a:p>
            <a:fld id="{98B7BA73-5580-4C2E-AA2B-002EBA580447}" type="datetime1">
              <a:rPr lang="en-CA" smtClean="0"/>
              <a:t>2023-03-07</a:t>
            </a:fld>
            <a:endParaRPr lang="en-CA"/>
          </a:p>
        </p:txBody>
      </p:sp>
      <p:sp>
        <p:nvSpPr>
          <p:cNvPr id="4" name="Footer Placeholder 3">
            <a:extLst>
              <a:ext uri="{FF2B5EF4-FFF2-40B4-BE49-F238E27FC236}">
                <a16:creationId xmlns:a16="http://schemas.microsoft.com/office/drawing/2014/main" id="{651433F6-8BE6-412F-B904-2B5CE879981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ADDF604-21FA-41C1-B23B-50385619C755}"/>
              </a:ext>
            </a:extLst>
          </p:cNvPr>
          <p:cNvSpPr>
            <a:spLocks noGrp="1"/>
          </p:cNvSpPr>
          <p:nvPr>
            <p:ph type="sldNum" sz="quarter" idx="12"/>
          </p:nvPr>
        </p:nvSpPr>
        <p:spPr/>
        <p:txBody>
          <a:bodyPr/>
          <a:lstStyle/>
          <a:p>
            <a:fld id="{FFE58924-4DE4-4D75-B862-9CDCCAAA4239}" type="slidenum">
              <a:rPr lang="en-CA" smtClean="0"/>
              <a:t>‹#›</a:t>
            </a:fld>
            <a:endParaRPr lang="en-CA"/>
          </a:p>
        </p:txBody>
      </p:sp>
    </p:spTree>
    <p:extLst>
      <p:ext uri="{BB962C8B-B14F-4D97-AF65-F5344CB8AC3E}">
        <p14:creationId xmlns:p14="http://schemas.microsoft.com/office/powerpoint/2010/main" val="229728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09A07-173B-4DB5-8467-A69BC7002E0E}"/>
              </a:ext>
            </a:extLst>
          </p:cNvPr>
          <p:cNvSpPr>
            <a:spLocks noGrp="1"/>
          </p:cNvSpPr>
          <p:nvPr>
            <p:ph type="dt" sz="half" idx="10"/>
          </p:nvPr>
        </p:nvSpPr>
        <p:spPr/>
        <p:txBody>
          <a:bodyPr/>
          <a:lstStyle/>
          <a:p>
            <a:fld id="{2D9D0FA6-AEAF-4258-BA43-0E43CE0238D1}" type="datetime1">
              <a:rPr lang="en-CA" smtClean="0"/>
              <a:t>2023-03-07</a:t>
            </a:fld>
            <a:endParaRPr lang="en-CA"/>
          </a:p>
        </p:txBody>
      </p:sp>
      <p:sp>
        <p:nvSpPr>
          <p:cNvPr id="3" name="Footer Placeholder 2">
            <a:extLst>
              <a:ext uri="{FF2B5EF4-FFF2-40B4-BE49-F238E27FC236}">
                <a16:creationId xmlns:a16="http://schemas.microsoft.com/office/drawing/2014/main" id="{3E8AF3D2-264C-4FDD-8FD2-1854E1FBA98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DEED3A8-4527-46C3-A302-047C0C8B0DFD}"/>
              </a:ext>
            </a:extLst>
          </p:cNvPr>
          <p:cNvSpPr>
            <a:spLocks noGrp="1"/>
          </p:cNvSpPr>
          <p:nvPr>
            <p:ph type="sldNum" sz="quarter" idx="12"/>
          </p:nvPr>
        </p:nvSpPr>
        <p:spPr/>
        <p:txBody>
          <a:bodyPr/>
          <a:lstStyle/>
          <a:p>
            <a:fld id="{FFE58924-4DE4-4D75-B862-9CDCCAAA4239}" type="slidenum">
              <a:rPr lang="en-CA" smtClean="0"/>
              <a:t>‹#›</a:t>
            </a:fld>
            <a:endParaRPr lang="en-CA"/>
          </a:p>
        </p:txBody>
      </p:sp>
    </p:spTree>
    <p:extLst>
      <p:ext uri="{BB962C8B-B14F-4D97-AF65-F5344CB8AC3E}">
        <p14:creationId xmlns:p14="http://schemas.microsoft.com/office/powerpoint/2010/main" val="6857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7A30-7D19-49AD-8ABF-61535EED5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917381A-E144-4808-8AD4-574F6BE62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BD6B44A-2C09-4B44-9371-6C6B6A4C7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EA496-4684-4EC5-B82F-50AD553DD8B0}"/>
              </a:ext>
            </a:extLst>
          </p:cNvPr>
          <p:cNvSpPr>
            <a:spLocks noGrp="1"/>
          </p:cNvSpPr>
          <p:nvPr>
            <p:ph type="dt" sz="half" idx="10"/>
          </p:nvPr>
        </p:nvSpPr>
        <p:spPr/>
        <p:txBody>
          <a:bodyPr/>
          <a:lstStyle/>
          <a:p>
            <a:fld id="{6701ABED-3A29-43FF-82FD-6FA832B8BD92}" type="datetime1">
              <a:rPr lang="en-CA" smtClean="0"/>
              <a:t>2023-03-07</a:t>
            </a:fld>
            <a:endParaRPr lang="en-CA"/>
          </a:p>
        </p:txBody>
      </p:sp>
      <p:sp>
        <p:nvSpPr>
          <p:cNvPr id="6" name="Footer Placeholder 5">
            <a:extLst>
              <a:ext uri="{FF2B5EF4-FFF2-40B4-BE49-F238E27FC236}">
                <a16:creationId xmlns:a16="http://schemas.microsoft.com/office/drawing/2014/main" id="{2CE4220A-C247-4F2A-B618-719D9DCD375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80B59-0EAF-4D3E-80C1-8283A0465C19}"/>
              </a:ext>
            </a:extLst>
          </p:cNvPr>
          <p:cNvSpPr>
            <a:spLocks noGrp="1"/>
          </p:cNvSpPr>
          <p:nvPr>
            <p:ph type="sldNum" sz="quarter" idx="12"/>
          </p:nvPr>
        </p:nvSpPr>
        <p:spPr/>
        <p:txBody>
          <a:bodyPr/>
          <a:lstStyle/>
          <a:p>
            <a:fld id="{FFE58924-4DE4-4D75-B862-9CDCCAAA4239}" type="slidenum">
              <a:rPr lang="en-CA" smtClean="0"/>
              <a:t>‹#›</a:t>
            </a:fld>
            <a:endParaRPr lang="en-CA"/>
          </a:p>
        </p:txBody>
      </p:sp>
    </p:spTree>
    <p:extLst>
      <p:ext uri="{BB962C8B-B14F-4D97-AF65-F5344CB8AC3E}">
        <p14:creationId xmlns:p14="http://schemas.microsoft.com/office/powerpoint/2010/main" val="75915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3AB7-573D-435D-9DA6-C9D0D6653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71DC87C-B3DC-45A5-8092-909108D6AB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38249F5-3E29-4206-ADA7-90776F0B5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8BADA-5E2A-485B-9778-F63839527FC1}"/>
              </a:ext>
            </a:extLst>
          </p:cNvPr>
          <p:cNvSpPr>
            <a:spLocks noGrp="1"/>
          </p:cNvSpPr>
          <p:nvPr>
            <p:ph type="dt" sz="half" idx="10"/>
          </p:nvPr>
        </p:nvSpPr>
        <p:spPr/>
        <p:txBody>
          <a:bodyPr/>
          <a:lstStyle/>
          <a:p>
            <a:fld id="{7F5FBDB6-2AB2-4A2A-B9CA-C315E8E7B724}" type="datetime1">
              <a:rPr lang="en-CA" smtClean="0"/>
              <a:t>2023-03-07</a:t>
            </a:fld>
            <a:endParaRPr lang="en-CA"/>
          </a:p>
        </p:txBody>
      </p:sp>
      <p:sp>
        <p:nvSpPr>
          <p:cNvPr id="6" name="Footer Placeholder 5">
            <a:extLst>
              <a:ext uri="{FF2B5EF4-FFF2-40B4-BE49-F238E27FC236}">
                <a16:creationId xmlns:a16="http://schemas.microsoft.com/office/drawing/2014/main" id="{7F01DBF8-FF92-4286-AAB1-3DE7F8386B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2A6338D-BA21-42A3-8F56-0AF3626B290F}"/>
              </a:ext>
            </a:extLst>
          </p:cNvPr>
          <p:cNvSpPr>
            <a:spLocks noGrp="1"/>
          </p:cNvSpPr>
          <p:nvPr>
            <p:ph type="sldNum" sz="quarter" idx="12"/>
          </p:nvPr>
        </p:nvSpPr>
        <p:spPr/>
        <p:txBody>
          <a:bodyPr/>
          <a:lstStyle/>
          <a:p>
            <a:fld id="{FFE58924-4DE4-4D75-B862-9CDCCAAA4239}" type="slidenum">
              <a:rPr lang="en-CA" smtClean="0"/>
              <a:t>‹#›</a:t>
            </a:fld>
            <a:endParaRPr lang="en-CA"/>
          </a:p>
        </p:txBody>
      </p:sp>
    </p:spTree>
    <p:extLst>
      <p:ext uri="{BB962C8B-B14F-4D97-AF65-F5344CB8AC3E}">
        <p14:creationId xmlns:p14="http://schemas.microsoft.com/office/powerpoint/2010/main" val="13126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12267-89B5-4E0A-8A1B-9E4D9E171A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0CAD23A-F858-4643-AC2D-F0A158AAF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9B15EE-728C-4748-BC57-D8DB9B0CB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A9EF3-7C7A-44FC-ACB9-832BF855D7B1}" type="datetime1">
              <a:rPr lang="en-CA" smtClean="0"/>
              <a:t>2023-03-07</a:t>
            </a:fld>
            <a:endParaRPr lang="en-CA"/>
          </a:p>
        </p:txBody>
      </p:sp>
      <p:sp>
        <p:nvSpPr>
          <p:cNvPr id="5" name="Footer Placeholder 4">
            <a:extLst>
              <a:ext uri="{FF2B5EF4-FFF2-40B4-BE49-F238E27FC236}">
                <a16:creationId xmlns:a16="http://schemas.microsoft.com/office/drawing/2014/main" id="{231E77FB-1958-4E51-9740-452F392B0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CA4CA04-FB33-49D6-A365-4760C4FED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58924-4DE4-4D75-B862-9CDCCAAA4239}" type="slidenum">
              <a:rPr lang="en-CA" smtClean="0"/>
              <a:t>‹#›</a:t>
            </a:fld>
            <a:endParaRPr lang="en-CA"/>
          </a:p>
        </p:txBody>
      </p:sp>
    </p:spTree>
    <p:extLst>
      <p:ext uri="{BB962C8B-B14F-4D97-AF65-F5344CB8AC3E}">
        <p14:creationId xmlns:p14="http://schemas.microsoft.com/office/powerpoint/2010/main" val="3252861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Access Modifiers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5294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1268760"/>
            <a:ext cx="8353425"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31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order of access modifiers from the least restrictive to the most restrictive</a:t>
            </a:r>
          </a:p>
        </p:txBody>
      </p:sp>
      <p:sp>
        <p:nvSpPr>
          <p:cNvPr id="3" name="Content Placeholder 2"/>
          <p:cNvSpPr>
            <a:spLocks noGrp="1"/>
          </p:cNvSpPr>
          <p:nvPr>
            <p:ph idx="1"/>
          </p:nvPr>
        </p:nvSpPr>
        <p:spPr/>
        <p:txBody>
          <a:bodyPr/>
          <a:lstStyle/>
          <a:p>
            <a:r>
              <a:rPr lang="en-IN" b="1" dirty="0">
                <a:effectLst/>
              </a:rPr>
              <a:t>public &gt; protected &gt; default &gt; private</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2636912"/>
            <a:ext cx="8535863"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172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A027-9472-4A8B-BDE8-D54922F3214C}"/>
              </a:ext>
            </a:extLst>
          </p:cNvPr>
          <p:cNvSpPr>
            <a:spLocks noGrp="1"/>
          </p:cNvSpPr>
          <p:nvPr>
            <p:ph type="ctrTitle"/>
          </p:nvPr>
        </p:nvSpPr>
        <p:spPr/>
        <p:txBody>
          <a:bodyPr/>
          <a:lstStyle/>
          <a:p>
            <a:r>
              <a:rPr lang="en-CA" dirty="0"/>
              <a:t>Generics</a:t>
            </a:r>
          </a:p>
        </p:txBody>
      </p:sp>
      <p:sp>
        <p:nvSpPr>
          <p:cNvPr id="3" name="Subtitle 2">
            <a:extLst>
              <a:ext uri="{FF2B5EF4-FFF2-40B4-BE49-F238E27FC236}">
                <a16:creationId xmlns:a16="http://schemas.microsoft.com/office/drawing/2014/main" id="{7FCF8EE6-4B9B-4763-9221-01B8EE258B9C}"/>
              </a:ext>
            </a:extLst>
          </p:cNvPr>
          <p:cNvSpPr>
            <a:spLocks noGrp="1"/>
          </p:cNvSpPr>
          <p:nvPr>
            <p:ph type="subTitle" idx="1"/>
          </p:nvPr>
        </p:nvSpPr>
        <p:spPr/>
        <p:txBody>
          <a:bodyPr/>
          <a:lstStyle/>
          <a:p>
            <a:endParaRPr lang="en-CA"/>
          </a:p>
        </p:txBody>
      </p:sp>
      <p:sp>
        <p:nvSpPr>
          <p:cNvPr id="4" name="Slide Number Placeholder 3"/>
          <p:cNvSpPr>
            <a:spLocks noGrp="1"/>
          </p:cNvSpPr>
          <p:nvPr>
            <p:ph type="sldNum" sz="quarter" idx="12"/>
          </p:nvPr>
        </p:nvSpPr>
        <p:spPr/>
        <p:txBody>
          <a:bodyPr/>
          <a:lstStyle/>
          <a:p>
            <a:fld id="{FFE58924-4DE4-4D75-B862-9CDCCAAA4239}" type="slidenum">
              <a:rPr lang="en-CA" smtClean="0"/>
              <a:t>12</a:t>
            </a:fld>
            <a:endParaRPr lang="en-CA"/>
          </a:p>
        </p:txBody>
      </p:sp>
    </p:spTree>
    <p:extLst>
      <p:ext uri="{BB962C8B-B14F-4D97-AF65-F5344CB8AC3E}">
        <p14:creationId xmlns:p14="http://schemas.microsoft.com/office/powerpoint/2010/main" val="207136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62A1B-867A-57DF-9A39-71EB57F19915}"/>
              </a:ext>
            </a:extLst>
          </p:cNvPr>
          <p:cNvSpPr>
            <a:spLocks noGrp="1"/>
          </p:cNvSpPr>
          <p:nvPr>
            <p:ph idx="1"/>
          </p:nvPr>
        </p:nvSpPr>
        <p:spPr>
          <a:xfrm>
            <a:off x="838200" y="435006"/>
            <a:ext cx="10613994" cy="5823751"/>
          </a:xfrm>
        </p:spPr>
        <p:txBody>
          <a:bodyPr>
            <a:normAutofit lnSpcReduction="10000"/>
          </a:bodyPr>
          <a:lstStyle/>
          <a:p>
            <a:pPr algn="l" fontAlgn="base"/>
            <a:r>
              <a:rPr lang="en-US" b="1" i="0" dirty="0">
                <a:solidFill>
                  <a:srgbClr val="273239"/>
                </a:solidFill>
                <a:effectLst/>
                <a:latin typeface="urw-din"/>
              </a:rPr>
              <a:t>Generics</a:t>
            </a:r>
            <a:r>
              <a:rPr lang="en-US" b="0" i="0" dirty="0">
                <a:solidFill>
                  <a:srgbClr val="273239"/>
                </a:solidFill>
                <a:effectLst/>
                <a:latin typeface="urw-din"/>
              </a:rPr>
              <a:t> means </a:t>
            </a:r>
            <a:r>
              <a:rPr lang="en-US" b="1" i="0" dirty="0">
                <a:solidFill>
                  <a:srgbClr val="273239"/>
                </a:solidFill>
                <a:effectLst/>
                <a:latin typeface="urw-din"/>
              </a:rPr>
              <a:t>parameterized types</a:t>
            </a:r>
            <a:r>
              <a:rPr lang="en-US" b="0" i="0" dirty="0">
                <a:solidFill>
                  <a:srgbClr val="273239"/>
                </a:solidFill>
                <a:effectLst/>
                <a:latin typeface="urw-din"/>
              </a:rPr>
              <a:t>. The idea is to allow type (Integer, String, … etc., and user-defined types) to be a parameter to methods, classes, and interfaces. Using Generics, it is possible to create classes that work with different data types. An entity such as class, interface, or method that operates on a parameterized type is a generic entity.</a:t>
            </a:r>
          </a:p>
          <a:p>
            <a:pPr algn="l" fontAlgn="base"/>
            <a:r>
              <a:rPr lang="en-US" b="1" i="0" dirty="0">
                <a:solidFill>
                  <a:srgbClr val="273239"/>
                </a:solidFill>
                <a:effectLst/>
                <a:latin typeface="urw-din"/>
              </a:rPr>
              <a:t>Why Generics?</a:t>
            </a:r>
          </a:p>
          <a:p>
            <a:pPr algn="l" fontAlgn="base"/>
            <a:r>
              <a:rPr lang="en-US" b="0" i="0" dirty="0">
                <a:solidFill>
                  <a:srgbClr val="273239"/>
                </a:solidFill>
                <a:effectLst/>
                <a:latin typeface="urw-din"/>
              </a:rPr>
              <a:t>The </a:t>
            </a:r>
            <a:r>
              <a:rPr lang="en-US" b="1" i="0" dirty="0">
                <a:solidFill>
                  <a:srgbClr val="273239"/>
                </a:solidFill>
                <a:effectLst/>
                <a:latin typeface="urw-din"/>
              </a:rPr>
              <a:t>Object</a:t>
            </a:r>
            <a:r>
              <a:rPr lang="en-US" b="0" i="0" dirty="0">
                <a:solidFill>
                  <a:srgbClr val="273239"/>
                </a:solidFill>
                <a:effectLst/>
                <a:latin typeface="urw-din"/>
              </a:rPr>
              <a:t> is the superclass of all other classes, and Object reference can refer to any object. These features lack type safety. Generics add that type of safety feature. </a:t>
            </a:r>
          </a:p>
          <a:p>
            <a:pPr algn="l" fontAlgn="base"/>
            <a:r>
              <a:rPr lang="en-US" b="0" i="0" dirty="0">
                <a:solidFill>
                  <a:srgbClr val="202124"/>
                </a:solidFill>
                <a:effectLst/>
                <a:latin typeface="Google Sans"/>
              </a:rPr>
              <a:t>Type safety means that </a:t>
            </a:r>
            <a:r>
              <a:rPr lang="en-US" b="0" i="0" dirty="0">
                <a:solidFill>
                  <a:srgbClr val="040C28"/>
                </a:solidFill>
                <a:effectLst/>
                <a:latin typeface="Google Sans"/>
              </a:rPr>
              <a:t>the compiler will validate types while compiling, and throw an error if you try to assign the wrong type to a variable</a:t>
            </a:r>
            <a:r>
              <a:rPr lang="en-US" dirty="0">
                <a:solidFill>
                  <a:srgbClr val="202124"/>
                </a:solidFill>
                <a:latin typeface="Google Sans"/>
              </a:rPr>
              <a:t> (</a:t>
            </a:r>
            <a:r>
              <a:rPr lang="en-US" b="0" i="0" dirty="0">
                <a:solidFill>
                  <a:srgbClr val="202124"/>
                </a:solidFill>
                <a:effectLst/>
                <a:latin typeface="Google Sans"/>
              </a:rPr>
              <a:t>Trying to put an integer in a string </a:t>
            </a:r>
            <a:r>
              <a:rPr lang="en-US" b="0" i="0" dirty="0" err="1">
                <a:solidFill>
                  <a:srgbClr val="202124"/>
                </a:solidFill>
                <a:effectLst/>
                <a:latin typeface="Google Sans"/>
              </a:rPr>
              <a:t>String</a:t>
            </a:r>
            <a:r>
              <a:rPr lang="en-US" b="0" i="0" dirty="0">
                <a:solidFill>
                  <a:srgbClr val="202124"/>
                </a:solidFill>
                <a:effectLst/>
                <a:latin typeface="Google Sans"/>
              </a:rPr>
              <a:t> one = 1)</a:t>
            </a:r>
            <a:endParaRPr lang="en-US" b="0" i="0" dirty="0">
              <a:solidFill>
                <a:srgbClr val="273239"/>
              </a:solidFill>
              <a:effectLst/>
              <a:latin typeface="urw-din"/>
            </a:endParaRPr>
          </a:p>
          <a:p>
            <a:pPr algn="l" fontAlgn="base"/>
            <a:r>
              <a:rPr lang="en-US" dirty="0">
                <a:solidFill>
                  <a:srgbClr val="273239"/>
                </a:solidFill>
                <a:latin typeface="urw-din"/>
              </a:rPr>
              <a:t>C</a:t>
            </a:r>
            <a:r>
              <a:rPr lang="en-US" b="0" i="0" dirty="0">
                <a:solidFill>
                  <a:srgbClr val="273239"/>
                </a:solidFill>
                <a:effectLst/>
                <a:latin typeface="urw-din"/>
              </a:rPr>
              <a:t>lasses like HashSet, </a:t>
            </a:r>
            <a:r>
              <a:rPr lang="en-US" b="0" i="0" dirty="0" err="1">
                <a:solidFill>
                  <a:srgbClr val="273239"/>
                </a:solidFill>
                <a:effectLst/>
                <a:latin typeface="urw-din"/>
              </a:rPr>
              <a:t>ArrayList</a:t>
            </a:r>
            <a:r>
              <a:rPr lang="en-US" b="0" i="0" dirty="0">
                <a:solidFill>
                  <a:srgbClr val="273239"/>
                </a:solidFill>
                <a:effectLst/>
                <a:latin typeface="urw-din"/>
              </a:rPr>
              <a:t>, HashMap, etc., use generics very well. </a:t>
            </a:r>
            <a:endParaRPr lang="en-CA" dirty="0"/>
          </a:p>
        </p:txBody>
      </p:sp>
      <p:sp>
        <p:nvSpPr>
          <p:cNvPr id="4" name="Slide Number Placeholder 3">
            <a:extLst>
              <a:ext uri="{FF2B5EF4-FFF2-40B4-BE49-F238E27FC236}">
                <a16:creationId xmlns:a16="http://schemas.microsoft.com/office/drawing/2014/main" id="{BCCF15E1-3D62-54D2-1ED6-ABA828F2D6A1}"/>
              </a:ext>
            </a:extLst>
          </p:cNvPr>
          <p:cNvSpPr>
            <a:spLocks noGrp="1"/>
          </p:cNvSpPr>
          <p:nvPr>
            <p:ph type="sldNum" sz="quarter" idx="12"/>
          </p:nvPr>
        </p:nvSpPr>
        <p:spPr/>
        <p:txBody>
          <a:bodyPr/>
          <a:lstStyle/>
          <a:p>
            <a:fld id="{FFE58924-4DE4-4D75-B862-9CDCCAAA4239}" type="slidenum">
              <a:rPr lang="en-CA" smtClean="0"/>
              <a:t>13</a:t>
            </a:fld>
            <a:endParaRPr lang="en-CA"/>
          </a:p>
        </p:txBody>
      </p:sp>
    </p:spTree>
    <p:extLst>
      <p:ext uri="{BB962C8B-B14F-4D97-AF65-F5344CB8AC3E}">
        <p14:creationId xmlns:p14="http://schemas.microsoft.com/office/powerpoint/2010/main" val="28832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3E3C-7F74-C15A-D8FC-7A78B5B6A0BE}"/>
              </a:ext>
            </a:extLst>
          </p:cNvPr>
          <p:cNvSpPr>
            <a:spLocks noGrp="1"/>
          </p:cNvSpPr>
          <p:nvPr>
            <p:ph type="title"/>
          </p:nvPr>
        </p:nvSpPr>
        <p:spPr/>
        <p:txBody>
          <a:bodyPr/>
          <a:lstStyle/>
          <a:p>
            <a:r>
              <a:rPr lang="en-CA" dirty="0"/>
              <a:t>Types of Generics</a:t>
            </a:r>
          </a:p>
        </p:txBody>
      </p:sp>
      <p:sp>
        <p:nvSpPr>
          <p:cNvPr id="3" name="Content Placeholder 2">
            <a:extLst>
              <a:ext uri="{FF2B5EF4-FFF2-40B4-BE49-F238E27FC236}">
                <a16:creationId xmlns:a16="http://schemas.microsoft.com/office/drawing/2014/main" id="{C815E780-C010-F2C4-89EE-51DB7B7968B1}"/>
              </a:ext>
            </a:extLst>
          </p:cNvPr>
          <p:cNvSpPr>
            <a:spLocks noGrp="1"/>
          </p:cNvSpPr>
          <p:nvPr>
            <p:ph idx="1"/>
          </p:nvPr>
        </p:nvSpPr>
        <p:spPr/>
        <p:txBody>
          <a:bodyPr>
            <a:normAutofit lnSpcReduction="10000"/>
          </a:bodyPr>
          <a:lstStyle/>
          <a:p>
            <a:r>
              <a:rPr lang="en-US" b="1" i="0" dirty="0">
                <a:solidFill>
                  <a:srgbClr val="273239"/>
                </a:solidFill>
                <a:effectLst/>
                <a:latin typeface="urw-din"/>
              </a:rPr>
              <a:t>Generic Method: </a:t>
            </a:r>
            <a:r>
              <a:rPr lang="en-US" b="0" i="0" dirty="0">
                <a:solidFill>
                  <a:srgbClr val="273239"/>
                </a:solidFill>
                <a:effectLst/>
                <a:latin typeface="urw-din"/>
              </a:rPr>
              <a:t>Generic Java method takes a parameter and returns some value after performing a task. It is exactly like a normal function, however, a generic method has type parameters that are cited by actual type. This allows the generic method to be used in a more general way. The compiler takes care of the type of safety which enables programmers to code easily since they do not have to perform long, individual type castings.</a:t>
            </a:r>
          </a:p>
          <a:p>
            <a:r>
              <a:rPr lang="en-US" b="1" i="0" dirty="0">
                <a:solidFill>
                  <a:srgbClr val="273239"/>
                </a:solidFill>
                <a:effectLst/>
                <a:latin typeface="urw-din"/>
              </a:rPr>
              <a:t>Generic Classes:</a:t>
            </a:r>
            <a:r>
              <a:rPr lang="en-US" b="0" i="0" dirty="0">
                <a:solidFill>
                  <a:srgbClr val="273239"/>
                </a:solidFill>
                <a:effectLst/>
                <a:latin typeface="urw-din"/>
              </a:rPr>
              <a:t> A generic class is implemented exactly like a non-generic class. The only difference is that it contains a type parameter section. There can be more than one type of parameter, separated by a comma. The classes, which accept one or more parameters, ​are known as parameterized classes or parameterized types.</a:t>
            </a:r>
          </a:p>
          <a:p>
            <a:endParaRPr lang="en-CA" dirty="0"/>
          </a:p>
        </p:txBody>
      </p:sp>
      <p:sp>
        <p:nvSpPr>
          <p:cNvPr id="4" name="Slide Number Placeholder 3">
            <a:extLst>
              <a:ext uri="{FF2B5EF4-FFF2-40B4-BE49-F238E27FC236}">
                <a16:creationId xmlns:a16="http://schemas.microsoft.com/office/drawing/2014/main" id="{7A4F9358-C138-9121-37CB-D56539F56AE3}"/>
              </a:ext>
            </a:extLst>
          </p:cNvPr>
          <p:cNvSpPr>
            <a:spLocks noGrp="1"/>
          </p:cNvSpPr>
          <p:nvPr>
            <p:ph type="sldNum" sz="quarter" idx="12"/>
          </p:nvPr>
        </p:nvSpPr>
        <p:spPr/>
        <p:txBody>
          <a:bodyPr/>
          <a:lstStyle/>
          <a:p>
            <a:fld id="{FFE58924-4DE4-4D75-B862-9CDCCAAA4239}" type="slidenum">
              <a:rPr lang="en-CA" smtClean="0"/>
              <a:t>14</a:t>
            </a:fld>
            <a:endParaRPr lang="en-CA"/>
          </a:p>
        </p:txBody>
      </p:sp>
    </p:spTree>
    <p:extLst>
      <p:ext uri="{BB962C8B-B14F-4D97-AF65-F5344CB8AC3E}">
        <p14:creationId xmlns:p14="http://schemas.microsoft.com/office/powerpoint/2010/main" val="2627086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1671-0007-4D3D-837D-CA5BC582918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8F6FC83-7004-4722-A53C-CBA5AA28F426}"/>
              </a:ext>
            </a:extLst>
          </p:cNvPr>
          <p:cNvSpPr>
            <a:spLocks noGrp="1"/>
          </p:cNvSpPr>
          <p:nvPr>
            <p:ph idx="1"/>
          </p:nvPr>
        </p:nvSpPr>
        <p:spPr/>
        <p:txBody>
          <a:bodyPr/>
          <a:lstStyle/>
          <a:p>
            <a:r>
              <a:rPr lang="en-US" dirty="0"/>
              <a:t>Mainly Introduced to deal with type-safe objects. It makes the code stable by detecting the bugs at compile time.</a:t>
            </a:r>
          </a:p>
          <a:p>
            <a:r>
              <a:rPr lang="en-CA" dirty="0"/>
              <a:t>3 advantages of generics.</a:t>
            </a:r>
          </a:p>
          <a:p>
            <a:pPr lvl="1"/>
            <a:r>
              <a:rPr lang="en-CA" dirty="0"/>
              <a:t>Type-safety</a:t>
            </a:r>
          </a:p>
          <a:p>
            <a:pPr lvl="1"/>
            <a:r>
              <a:rPr lang="en-CA" dirty="0"/>
              <a:t>Type casting is not required</a:t>
            </a:r>
          </a:p>
          <a:p>
            <a:pPr lvl="1"/>
            <a:r>
              <a:rPr lang="en-CA" dirty="0"/>
              <a:t>Compile-Time checking</a:t>
            </a:r>
          </a:p>
        </p:txBody>
      </p:sp>
      <p:sp>
        <p:nvSpPr>
          <p:cNvPr id="4" name="Slide Number Placeholder 3"/>
          <p:cNvSpPr>
            <a:spLocks noGrp="1"/>
          </p:cNvSpPr>
          <p:nvPr>
            <p:ph type="sldNum" sz="quarter" idx="12"/>
          </p:nvPr>
        </p:nvSpPr>
        <p:spPr/>
        <p:txBody>
          <a:bodyPr/>
          <a:lstStyle/>
          <a:p>
            <a:fld id="{FFE58924-4DE4-4D75-B862-9CDCCAAA4239}" type="slidenum">
              <a:rPr lang="en-CA" smtClean="0"/>
              <a:t>15</a:t>
            </a:fld>
            <a:endParaRPr lang="en-CA"/>
          </a:p>
        </p:txBody>
      </p:sp>
    </p:spTree>
    <p:extLst>
      <p:ext uri="{BB962C8B-B14F-4D97-AF65-F5344CB8AC3E}">
        <p14:creationId xmlns:p14="http://schemas.microsoft.com/office/powerpoint/2010/main" val="363273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A95F-A97A-4290-B3D5-F4928F92AFEC}"/>
              </a:ext>
            </a:extLst>
          </p:cNvPr>
          <p:cNvSpPr>
            <a:spLocks noGrp="1"/>
          </p:cNvSpPr>
          <p:nvPr>
            <p:ph type="title"/>
          </p:nvPr>
        </p:nvSpPr>
        <p:spPr/>
        <p:txBody>
          <a:bodyPr/>
          <a:lstStyle/>
          <a:p>
            <a:r>
              <a:rPr lang="en-CA" dirty="0"/>
              <a:t>Type-safety</a:t>
            </a:r>
          </a:p>
        </p:txBody>
      </p:sp>
      <p:pic>
        <p:nvPicPr>
          <p:cNvPr id="4" name="Content Placeholder 3">
            <a:extLst>
              <a:ext uri="{FF2B5EF4-FFF2-40B4-BE49-F238E27FC236}">
                <a16:creationId xmlns:a16="http://schemas.microsoft.com/office/drawing/2014/main" id="{AC13CE17-C3E8-4231-8929-607EA5FB2700}"/>
              </a:ext>
            </a:extLst>
          </p:cNvPr>
          <p:cNvPicPr>
            <a:picLocks noGrp="1" noChangeAspect="1"/>
          </p:cNvPicPr>
          <p:nvPr>
            <p:ph idx="1"/>
          </p:nvPr>
        </p:nvPicPr>
        <p:blipFill>
          <a:blip r:embed="rId2"/>
          <a:stretch>
            <a:fillRect/>
          </a:stretch>
        </p:blipFill>
        <p:spPr>
          <a:xfrm>
            <a:off x="1192462" y="2175641"/>
            <a:ext cx="8506123" cy="2940078"/>
          </a:xfrm>
          <a:prstGeom prst="rect">
            <a:avLst/>
          </a:prstGeom>
        </p:spPr>
      </p:pic>
      <p:sp>
        <p:nvSpPr>
          <p:cNvPr id="3" name="Slide Number Placeholder 2"/>
          <p:cNvSpPr>
            <a:spLocks noGrp="1"/>
          </p:cNvSpPr>
          <p:nvPr>
            <p:ph type="sldNum" sz="quarter" idx="12"/>
          </p:nvPr>
        </p:nvSpPr>
        <p:spPr/>
        <p:txBody>
          <a:bodyPr/>
          <a:lstStyle/>
          <a:p>
            <a:fld id="{FFE58924-4DE4-4D75-B862-9CDCCAAA4239}" type="slidenum">
              <a:rPr lang="en-CA" smtClean="0"/>
              <a:t>16</a:t>
            </a:fld>
            <a:endParaRPr lang="en-CA"/>
          </a:p>
        </p:txBody>
      </p:sp>
    </p:spTree>
    <p:extLst>
      <p:ext uri="{BB962C8B-B14F-4D97-AF65-F5344CB8AC3E}">
        <p14:creationId xmlns:p14="http://schemas.microsoft.com/office/powerpoint/2010/main" val="1406546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CE34-A648-4202-9C6E-D5403493AE1D}"/>
              </a:ext>
            </a:extLst>
          </p:cNvPr>
          <p:cNvSpPr>
            <a:spLocks noGrp="1"/>
          </p:cNvSpPr>
          <p:nvPr>
            <p:ph type="title"/>
          </p:nvPr>
        </p:nvSpPr>
        <p:spPr/>
        <p:txBody>
          <a:bodyPr/>
          <a:lstStyle/>
          <a:p>
            <a:r>
              <a:rPr lang="en-CA" dirty="0"/>
              <a:t>Type casting is not required</a:t>
            </a:r>
          </a:p>
        </p:txBody>
      </p:sp>
      <p:pic>
        <p:nvPicPr>
          <p:cNvPr id="4" name="Content Placeholder 3">
            <a:extLst>
              <a:ext uri="{FF2B5EF4-FFF2-40B4-BE49-F238E27FC236}">
                <a16:creationId xmlns:a16="http://schemas.microsoft.com/office/drawing/2014/main" id="{229F1F53-4465-4894-ACCE-D40EF230F389}"/>
              </a:ext>
            </a:extLst>
          </p:cNvPr>
          <p:cNvPicPr>
            <a:picLocks noGrp="1" noChangeAspect="1"/>
          </p:cNvPicPr>
          <p:nvPr>
            <p:ph idx="1"/>
          </p:nvPr>
        </p:nvPicPr>
        <p:blipFill>
          <a:blip r:embed="rId2"/>
          <a:stretch>
            <a:fillRect/>
          </a:stretch>
        </p:blipFill>
        <p:spPr>
          <a:xfrm>
            <a:off x="1692167" y="2928150"/>
            <a:ext cx="7113696" cy="2887986"/>
          </a:xfrm>
          <a:prstGeom prst="rect">
            <a:avLst/>
          </a:prstGeom>
        </p:spPr>
      </p:pic>
      <p:sp>
        <p:nvSpPr>
          <p:cNvPr id="3" name="Slide Number Placeholder 2"/>
          <p:cNvSpPr>
            <a:spLocks noGrp="1"/>
          </p:cNvSpPr>
          <p:nvPr>
            <p:ph type="sldNum" sz="quarter" idx="12"/>
          </p:nvPr>
        </p:nvSpPr>
        <p:spPr/>
        <p:txBody>
          <a:bodyPr/>
          <a:lstStyle/>
          <a:p>
            <a:fld id="{FFE58924-4DE4-4D75-B862-9CDCCAAA4239}" type="slidenum">
              <a:rPr lang="en-CA" smtClean="0"/>
              <a:t>17</a:t>
            </a:fld>
            <a:endParaRPr lang="en-CA"/>
          </a:p>
        </p:txBody>
      </p:sp>
    </p:spTree>
    <p:extLst>
      <p:ext uri="{BB962C8B-B14F-4D97-AF65-F5344CB8AC3E}">
        <p14:creationId xmlns:p14="http://schemas.microsoft.com/office/powerpoint/2010/main" val="3945863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01FB-E067-4851-881A-C548AB488013}"/>
              </a:ext>
            </a:extLst>
          </p:cNvPr>
          <p:cNvSpPr>
            <a:spLocks noGrp="1"/>
          </p:cNvSpPr>
          <p:nvPr>
            <p:ph type="title"/>
          </p:nvPr>
        </p:nvSpPr>
        <p:spPr/>
        <p:txBody>
          <a:bodyPr/>
          <a:lstStyle/>
          <a:p>
            <a:r>
              <a:rPr lang="en-CA" dirty="0"/>
              <a:t>Compile – Time checking</a:t>
            </a:r>
          </a:p>
        </p:txBody>
      </p:sp>
      <p:pic>
        <p:nvPicPr>
          <p:cNvPr id="4" name="Content Placeholder 3">
            <a:extLst>
              <a:ext uri="{FF2B5EF4-FFF2-40B4-BE49-F238E27FC236}">
                <a16:creationId xmlns:a16="http://schemas.microsoft.com/office/drawing/2014/main" id="{BD30078F-15CC-48D2-ADD0-82A8F2AEC567}"/>
              </a:ext>
            </a:extLst>
          </p:cNvPr>
          <p:cNvPicPr>
            <a:picLocks noGrp="1" noChangeAspect="1"/>
          </p:cNvPicPr>
          <p:nvPr>
            <p:ph idx="1"/>
          </p:nvPr>
        </p:nvPicPr>
        <p:blipFill>
          <a:blip r:embed="rId2"/>
          <a:stretch>
            <a:fillRect/>
          </a:stretch>
        </p:blipFill>
        <p:spPr>
          <a:xfrm>
            <a:off x="590414" y="2554014"/>
            <a:ext cx="10573590" cy="2060027"/>
          </a:xfrm>
          <a:prstGeom prst="rect">
            <a:avLst/>
          </a:prstGeom>
        </p:spPr>
      </p:pic>
      <p:sp>
        <p:nvSpPr>
          <p:cNvPr id="3" name="Slide Number Placeholder 2"/>
          <p:cNvSpPr>
            <a:spLocks noGrp="1"/>
          </p:cNvSpPr>
          <p:nvPr>
            <p:ph type="sldNum" sz="quarter" idx="12"/>
          </p:nvPr>
        </p:nvSpPr>
        <p:spPr/>
        <p:txBody>
          <a:bodyPr/>
          <a:lstStyle/>
          <a:p>
            <a:fld id="{FFE58924-4DE4-4D75-B862-9CDCCAAA4239}" type="slidenum">
              <a:rPr lang="en-CA" smtClean="0"/>
              <a:t>18</a:t>
            </a:fld>
            <a:endParaRPr lang="en-CA"/>
          </a:p>
        </p:txBody>
      </p:sp>
    </p:spTree>
    <p:extLst>
      <p:ext uri="{BB962C8B-B14F-4D97-AF65-F5344CB8AC3E}">
        <p14:creationId xmlns:p14="http://schemas.microsoft.com/office/powerpoint/2010/main" val="138696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9267-D02C-4F75-108E-8F2A57B3CF3B}"/>
              </a:ext>
            </a:extLst>
          </p:cNvPr>
          <p:cNvSpPr>
            <a:spLocks noGrp="1"/>
          </p:cNvSpPr>
          <p:nvPr>
            <p:ph type="title"/>
          </p:nvPr>
        </p:nvSpPr>
        <p:spPr/>
        <p:txBody>
          <a:bodyPr/>
          <a:lstStyle/>
          <a:p>
            <a:endParaRPr lang="en-CA"/>
          </a:p>
        </p:txBody>
      </p:sp>
      <p:pic>
        <p:nvPicPr>
          <p:cNvPr id="6" name="Content Placeholder 5">
            <a:extLst>
              <a:ext uri="{FF2B5EF4-FFF2-40B4-BE49-F238E27FC236}">
                <a16:creationId xmlns:a16="http://schemas.microsoft.com/office/drawing/2014/main" id="{CF498995-DDE0-B05F-B74F-EDEC3AE08CEB}"/>
              </a:ext>
            </a:extLst>
          </p:cNvPr>
          <p:cNvPicPr>
            <a:picLocks noGrp="1" noChangeAspect="1"/>
          </p:cNvPicPr>
          <p:nvPr>
            <p:ph idx="1"/>
          </p:nvPr>
        </p:nvPicPr>
        <p:blipFill>
          <a:blip r:embed="rId2"/>
          <a:stretch>
            <a:fillRect/>
          </a:stretch>
        </p:blipFill>
        <p:spPr>
          <a:xfrm>
            <a:off x="1935332" y="484237"/>
            <a:ext cx="6734478" cy="5692726"/>
          </a:xfrm>
        </p:spPr>
      </p:pic>
      <p:sp>
        <p:nvSpPr>
          <p:cNvPr id="4" name="Slide Number Placeholder 3">
            <a:extLst>
              <a:ext uri="{FF2B5EF4-FFF2-40B4-BE49-F238E27FC236}">
                <a16:creationId xmlns:a16="http://schemas.microsoft.com/office/drawing/2014/main" id="{229E169C-553D-2F93-706A-EE5475E7CB7B}"/>
              </a:ext>
            </a:extLst>
          </p:cNvPr>
          <p:cNvSpPr>
            <a:spLocks noGrp="1"/>
          </p:cNvSpPr>
          <p:nvPr>
            <p:ph type="sldNum" sz="quarter" idx="12"/>
          </p:nvPr>
        </p:nvSpPr>
        <p:spPr/>
        <p:txBody>
          <a:bodyPr/>
          <a:lstStyle/>
          <a:p>
            <a:fld id="{FFE58924-4DE4-4D75-B862-9CDCCAAA4239}" type="slidenum">
              <a:rPr lang="en-CA" smtClean="0"/>
              <a:t>19</a:t>
            </a:fld>
            <a:endParaRPr lang="en-CA"/>
          </a:p>
        </p:txBody>
      </p:sp>
    </p:spTree>
    <p:extLst>
      <p:ext uri="{BB962C8B-B14F-4D97-AF65-F5344CB8AC3E}">
        <p14:creationId xmlns:p14="http://schemas.microsoft.com/office/powerpoint/2010/main" val="413893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The access modifiers in java specifies accessibility (scope) of a data member, method, constructor or class. </a:t>
            </a:r>
          </a:p>
          <a:p>
            <a:r>
              <a:rPr lang="en-IN" dirty="0"/>
              <a:t>There are 4 types of java access modifiers:</a:t>
            </a:r>
          </a:p>
          <a:p>
            <a:pPr lvl="1"/>
            <a:r>
              <a:rPr lang="en-IN" dirty="0"/>
              <a:t>private</a:t>
            </a:r>
          </a:p>
          <a:p>
            <a:pPr lvl="1"/>
            <a:r>
              <a:rPr lang="en-IN" dirty="0"/>
              <a:t>default</a:t>
            </a:r>
          </a:p>
          <a:p>
            <a:pPr lvl="1"/>
            <a:r>
              <a:rPr lang="en-IN" dirty="0"/>
              <a:t>protected</a:t>
            </a:r>
          </a:p>
          <a:p>
            <a:pPr lvl="1"/>
            <a:r>
              <a:rPr lang="en-IN" dirty="0"/>
              <a:t>public</a:t>
            </a:r>
          </a:p>
          <a:p>
            <a:r>
              <a:rPr lang="en-IN" dirty="0"/>
              <a:t>Note: There are many non-access modifiers such as static, abstract, synchronized, native, volatile, transient, </a:t>
            </a:r>
            <a:r>
              <a:rPr lang="en-IN" dirty="0" err="1"/>
              <a:t>etc</a:t>
            </a:r>
            <a:endParaRPr lang="en-IN" dirty="0"/>
          </a:p>
        </p:txBody>
      </p:sp>
    </p:spTree>
    <p:extLst>
      <p:ext uri="{BB962C8B-B14F-4D97-AF65-F5344CB8AC3E}">
        <p14:creationId xmlns:p14="http://schemas.microsoft.com/office/powerpoint/2010/main" val="2357952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87B7-6CEB-6970-209B-498BA50374E9}"/>
              </a:ext>
            </a:extLst>
          </p:cNvPr>
          <p:cNvSpPr>
            <a:spLocks noGrp="1"/>
          </p:cNvSpPr>
          <p:nvPr>
            <p:ph type="title"/>
          </p:nvPr>
        </p:nvSpPr>
        <p:spPr>
          <a:xfrm>
            <a:off x="1024631" y="-132024"/>
            <a:ext cx="10515600" cy="1325563"/>
          </a:xfrm>
        </p:spPr>
        <p:txBody>
          <a:bodyPr/>
          <a:lstStyle/>
          <a:p>
            <a:r>
              <a:rPr lang="en-US" dirty="0">
                <a:solidFill>
                  <a:srgbClr val="273239"/>
                </a:solidFill>
                <a:latin typeface="urw-din"/>
              </a:rPr>
              <a:t>M</a:t>
            </a:r>
            <a:r>
              <a:rPr lang="en-US" b="0" i="0" dirty="0">
                <a:solidFill>
                  <a:srgbClr val="273239"/>
                </a:solidFill>
                <a:effectLst/>
                <a:latin typeface="urw-din"/>
              </a:rPr>
              <a:t>ultiple Type parameters in Generic classes. </a:t>
            </a:r>
            <a:endParaRPr lang="en-CA" dirty="0"/>
          </a:p>
        </p:txBody>
      </p:sp>
      <p:pic>
        <p:nvPicPr>
          <p:cNvPr id="6" name="Content Placeholder 5">
            <a:extLst>
              <a:ext uri="{FF2B5EF4-FFF2-40B4-BE49-F238E27FC236}">
                <a16:creationId xmlns:a16="http://schemas.microsoft.com/office/drawing/2014/main" id="{48B6CA95-A8BB-313A-F24B-14F9B9C0E125}"/>
              </a:ext>
            </a:extLst>
          </p:cNvPr>
          <p:cNvPicPr>
            <a:picLocks noGrp="1" noChangeAspect="1"/>
          </p:cNvPicPr>
          <p:nvPr>
            <p:ph idx="1"/>
          </p:nvPr>
        </p:nvPicPr>
        <p:blipFill>
          <a:blip r:embed="rId2"/>
          <a:stretch>
            <a:fillRect/>
          </a:stretch>
        </p:blipFill>
        <p:spPr>
          <a:xfrm>
            <a:off x="325099" y="1621438"/>
            <a:ext cx="4260685" cy="4351338"/>
          </a:xfrm>
        </p:spPr>
      </p:pic>
      <p:sp>
        <p:nvSpPr>
          <p:cNvPr id="4" name="Slide Number Placeholder 3">
            <a:extLst>
              <a:ext uri="{FF2B5EF4-FFF2-40B4-BE49-F238E27FC236}">
                <a16:creationId xmlns:a16="http://schemas.microsoft.com/office/drawing/2014/main" id="{EDF22FE6-C74C-9501-4F6A-AB7B8D11A3A0}"/>
              </a:ext>
            </a:extLst>
          </p:cNvPr>
          <p:cNvSpPr>
            <a:spLocks noGrp="1"/>
          </p:cNvSpPr>
          <p:nvPr>
            <p:ph type="sldNum" sz="quarter" idx="12"/>
          </p:nvPr>
        </p:nvSpPr>
        <p:spPr/>
        <p:txBody>
          <a:bodyPr/>
          <a:lstStyle/>
          <a:p>
            <a:fld id="{FFE58924-4DE4-4D75-B862-9CDCCAAA4239}" type="slidenum">
              <a:rPr lang="en-CA" smtClean="0"/>
              <a:t>20</a:t>
            </a:fld>
            <a:endParaRPr lang="en-CA"/>
          </a:p>
        </p:txBody>
      </p:sp>
      <p:pic>
        <p:nvPicPr>
          <p:cNvPr id="8" name="Picture 7">
            <a:extLst>
              <a:ext uri="{FF2B5EF4-FFF2-40B4-BE49-F238E27FC236}">
                <a16:creationId xmlns:a16="http://schemas.microsoft.com/office/drawing/2014/main" id="{0BCF5E75-66F1-2A3B-821C-916717F40FF7}"/>
              </a:ext>
            </a:extLst>
          </p:cNvPr>
          <p:cNvPicPr>
            <a:picLocks noChangeAspect="1"/>
          </p:cNvPicPr>
          <p:nvPr/>
        </p:nvPicPr>
        <p:blipFill>
          <a:blip r:embed="rId3"/>
          <a:stretch>
            <a:fillRect/>
          </a:stretch>
        </p:blipFill>
        <p:spPr>
          <a:xfrm>
            <a:off x="4742085" y="1861136"/>
            <a:ext cx="7337880" cy="3261280"/>
          </a:xfrm>
          <a:prstGeom prst="rect">
            <a:avLst/>
          </a:prstGeom>
        </p:spPr>
      </p:pic>
    </p:spTree>
    <p:extLst>
      <p:ext uri="{BB962C8B-B14F-4D97-AF65-F5344CB8AC3E}">
        <p14:creationId xmlns:p14="http://schemas.microsoft.com/office/powerpoint/2010/main" val="2544183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C2DC0-2A69-4E33-844C-E088D24A4F47}"/>
              </a:ext>
            </a:extLst>
          </p:cNvPr>
          <p:cNvSpPr>
            <a:spLocks noGrp="1"/>
          </p:cNvSpPr>
          <p:nvPr>
            <p:ph type="title"/>
          </p:nvPr>
        </p:nvSpPr>
        <p:spPr/>
        <p:txBody>
          <a:bodyPr/>
          <a:lstStyle/>
          <a:p>
            <a:r>
              <a:rPr lang="en-CA" dirty="0"/>
              <a:t>Example</a:t>
            </a:r>
          </a:p>
        </p:txBody>
      </p:sp>
      <p:pic>
        <p:nvPicPr>
          <p:cNvPr id="4" name="Content Placeholder 3">
            <a:extLst>
              <a:ext uri="{FF2B5EF4-FFF2-40B4-BE49-F238E27FC236}">
                <a16:creationId xmlns:a16="http://schemas.microsoft.com/office/drawing/2014/main" id="{767022F5-537D-428A-B077-3CA296758A7B}"/>
              </a:ext>
            </a:extLst>
          </p:cNvPr>
          <p:cNvPicPr>
            <a:picLocks noGrp="1" noChangeAspect="1"/>
          </p:cNvPicPr>
          <p:nvPr>
            <p:ph idx="1"/>
          </p:nvPr>
        </p:nvPicPr>
        <p:blipFill>
          <a:blip r:embed="rId2"/>
          <a:stretch>
            <a:fillRect/>
          </a:stretch>
        </p:blipFill>
        <p:spPr>
          <a:xfrm>
            <a:off x="3950060" y="435006"/>
            <a:ext cx="7403741" cy="6198800"/>
          </a:xfrm>
          <a:prstGeom prst="rect">
            <a:avLst/>
          </a:prstGeom>
        </p:spPr>
      </p:pic>
      <p:sp>
        <p:nvSpPr>
          <p:cNvPr id="3" name="Slide Number Placeholder 2"/>
          <p:cNvSpPr>
            <a:spLocks noGrp="1"/>
          </p:cNvSpPr>
          <p:nvPr>
            <p:ph type="sldNum" sz="quarter" idx="12"/>
          </p:nvPr>
        </p:nvSpPr>
        <p:spPr/>
        <p:txBody>
          <a:bodyPr/>
          <a:lstStyle/>
          <a:p>
            <a:fld id="{FFE58924-4DE4-4D75-B862-9CDCCAAA4239}" type="slidenum">
              <a:rPr lang="en-CA" smtClean="0"/>
              <a:t>21</a:t>
            </a:fld>
            <a:endParaRPr lang="en-CA"/>
          </a:p>
        </p:txBody>
      </p:sp>
    </p:spTree>
    <p:extLst>
      <p:ext uri="{BB962C8B-B14F-4D97-AF65-F5344CB8AC3E}">
        <p14:creationId xmlns:p14="http://schemas.microsoft.com/office/powerpoint/2010/main" val="1051993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C7A2-2772-4E28-BA6F-8BF9CF71C7A6}"/>
              </a:ext>
            </a:extLst>
          </p:cNvPr>
          <p:cNvSpPr>
            <a:spLocks noGrp="1"/>
          </p:cNvSpPr>
          <p:nvPr>
            <p:ph type="title"/>
          </p:nvPr>
        </p:nvSpPr>
        <p:spPr>
          <a:xfrm>
            <a:off x="199008" y="0"/>
            <a:ext cx="10515600" cy="1325563"/>
          </a:xfrm>
        </p:spPr>
        <p:txBody>
          <a:bodyPr/>
          <a:lstStyle/>
          <a:p>
            <a:r>
              <a:rPr lang="en-CA" dirty="0"/>
              <a:t>Java Generics using Map</a:t>
            </a:r>
            <a:br>
              <a:rPr lang="en-CA" dirty="0"/>
            </a:br>
            <a:endParaRPr lang="en-CA" dirty="0"/>
          </a:p>
        </p:txBody>
      </p:sp>
      <p:pic>
        <p:nvPicPr>
          <p:cNvPr id="8" name="Content Placeholder 7">
            <a:extLst>
              <a:ext uri="{FF2B5EF4-FFF2-40B4-BE49-F238E27FC236}">
                <a16:creationId xmlns:a16="http://schemas.microsoft.com/office/drawing/2014/main" id="{ABF82068-6368-4E79-B99B-2DF0680DE7FB}"/>
              </a:ext>
            </a:extLst>
          </p:cNvPr>
          <p:cNvPicPr>
            <a:picLocks noGrp="1" noChangeAspect="1"/>
          </p:cNvPicPr>
          <p:nvPr>
            <p:ph idx="1"/>
          </p:nvPr>
        </p:nvPicPr>
        <p:blipFill>
          <a:blip r:embed="rId2"/>
          <a:stretch>
            <a:fillRect/>
          </a:stretch>
        </p:blipFill>
        <p:spPr>
          <a:xfrm>
            <a:off x="2652531" y="716280"/>
            <a:ext cx="5713435" cy="5764358"/>
          </a:xfrm>
          <a:prstGeom prst="rect">
            <a:avLst/>
          </a:prstGeom>
        </p:spPr>
      </p:pic>
      <p:sp>
        <p:nvSpPr>
          <p:cNvPr id="3" name="Slide Number Placeholder 2"/>
          <p:cNvSpPr>
            <a:spLocks noGrp="1"/>
          </p:cNvSpPr>
          <p:nvPr>
            <p:ph type="sldNum" sz="quarter" idx="12"/>
          </p:nvPr>
        </p:nvSpPr>
        <p:spPr/>
        <p:txBody>
          <a:bodyPr/>
          <a:lstStyle/>
          <a:p>
            <a:fld id="{FFE58924-4DE4-4D75-B862-9CDCCAAA4239}" type="slidenum">
              <a:rPr lang="en-CA" smtClean="0"/>
              <a:t>22</a:t>
            </a:fld>
            <a:endParaRPr lang="en-CA"/>
          </a:p>
        </p:txBody>
      </p:sp>
    </p:spTree>
    <p:extLst>
      <p:ext uri="{BB962C8B-B14F-4D97-AF65-F5344CB8AC3E}">
        <p14:creationId xmlns:p14="http://schemas.microsoft.com/office/powerpoint/2010/main" val="3896361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2993-1ABD-41BE-91BE-5792CE1EC0E8}"/>
              </a:ext>
            </a:extLst>
          </p:cNvPr>
          <p:cNvSpPr>
            <a:spLocks noGrp="1"/>
          </p:cNvSpPr>
          <p:nvPr>
            <p:ph type="title"/>
          </p:nvPr>
        </p:nvSpPr>
        <p:spPr/>
        <p:txBody>
          <a:bodyPr/>
          <a:lstStyle/>
          <a:p>
            <a:r>
              <a:rPr lang="en-CA" dirty="0"/>
              <a:t>Generic class</a:t>
            </a:r>
            <a:br>
              <a:rPr lang="en-CA" dirty="0"/>
            </a:br>
            <a:endParaRPr lang="en-CA" dirty="0"/>
          </a:p>
        </p:txBody>
      </p:sp>
      <p:sp>
        <p:nvSpPr>
          <p:cNvPr id="3" name="Content Placeholder 2">
            <a:extLst>
              <a:ext uri="{FF2B5EF4-FFF2-40B4-BE49-F238E27FC236}">
                <a16:creationId xmlns:a16="http://schemas.microsoft.com/office/drawing/2014/main" id="{F92F13A3-0612-4E82-BE34-C15978C58207}"/>
              </a:ext>
            </a:extLst>
          </p:cNvPr>
          <p:cNvSpPr>
            <a:spLocks noGrp="1"/>
          </p:cNvSpPr>
          <p:nvPr>
            <p:ph idx="1"/>
          </p:nvPr>
        </p:nvSpPr>
        <p:spPr/>
        <p:txBody>
          <a:bodyPr/>
          <a:lstStyle/>
          <a:p>
            <a:r>
              <a:rPr lang="en-US" dirty="0"/>
              <a:t>A class that can refer to any type is known as a generic class. Here, we are using the T type parameter to create the generic class of specific type.</a:t>
            </a:r>
          </a:p>
          <a:p>
            <a:endParaRPr lang="en-CA" dirty="0"/>
          </a:p>
        </p:txBody>
      </p:sp>
      <p:pic>
        <p:nvPicPr>
          <p:cNvPr id="4" name="Picture 3">
            <a:extLst>
              <a:ext uri="{FF2B5EF4-FFF2-40B4-BE49-F238E27FC236}">
                <a16:creationId xmlns:a16="http://schemas.microsoft.com/office/drawing/2014/main" id="{1285A0FF-9FF9-484C-B303-9F7CC4289610}"/>
              </a:ext>
            </a:extLst>
          </p:cNvPr>
          <p:cNvPicPr>
            <a:picLocks noChangeAspect="1"/>
          </p:cNvPicPr>
          <p:nvPr/>
        </p:nvPicPr>
        <p:blipFill>
          <a:blip r:embed="rId2"/>
          <a:stretch>
            <a:fillRect/>
          </a:stretch>
        </p:blipFill>
        <p:spPr>
          <a:xfrm>
            <a:off x="760402" y="3493971"/>
            <a:ext cx="4833040" cy="2093049"/>
          </a:xfrm>
          <a:prstGeom prst="rect">
            <a:avLst/>
          </a:prstGeom>
        </p:spPr>
      </p:pic>
      <p:pic>
        <p:nvPicPr>
          <p:cNvPr id="5" name="Picture 4">
            <a:extLst>
              <a:ext uri="{FF2B5EF4-FFF2-40B4-BE49-F238E27FC236}">
                <a16:creationId xmlns:a16="http://schemas.microsoft.com/office/drawing/2014/main" id="{84AAC5DF-F157-4502-8A2D-A594F61A1D36}"/>
              </a:ext>
            </a:extLst>
          </p:cNvPr>
          <p:cNvPicPr>
            <a:picLocks noChangeAspect="1"/>
          </p:cNvPicPr>
          <p:nvPr/>
        </p:nvPicPr>
        <p:blipFill>
          <a:blip r:embed="rId3"/>
          <a:stretch>
            <a:fillRect/>
          </a:stretch>
        </p:blipFill>
        <p:spPr>
          <a:xfrm>
            <a:off x="5463486" y="3320249"/>
            <a:ext cx="4685756" cy="2401317"/>
          </a:xfrm>
          <a:prstGeom prst="rect">
            <a:avLst/>
          </a:prstGeom>
        </p:spPr>
      </p:pic>
      <p:sp>
        <p:nvSpPr>
          <p:cNvPr id="6" name="Slide Number Placeholder 5"/>
          <p:cNvSpPr>
            <a:spLocks noGrp="1"/>
          </p:cNvSpPr>
          <p:nvPr>
            <p:ph type="sldNum" sz="quarter" idx="12"/>
          </p:nvPr>
        </p:nvSpPr>
        <p:spPr/>
        <p:txBody>
          <a:bodyPr/>
          <a:lstStyle/>
          <a:p>
            <a:fld id="{FFE58924-4DE4-4D75-B862-9CDCCAAA4239}" type="slidenum">
              <a:rPr lang="en-CA" smtClean="0"/>
              <a:t>23</a:t>
            </a:fld>
            <a:endParaRPr lang="en-CA"/>
          </a:p>
        </p:txBody>
      </p:sp>
    </p:spTree>
    <p:extLst>
      <p:ext uri="{BB962C8B-B14F-4D97-AF65-F5344CB8AC3E}">
        <p14:creationId xmlns:p14="http://schemas.microsoft.com/office/powerpoint/2010/main" val="1393954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AF41-A6BF-4B48-862B-E5B075EFB48C}"/>
              </a:ext>
            </a:extLst>
          </p:cNvPr>
          <p:cNvSpPr>
            <a:spLocks noGrp="1"/>
          </p:cNvSpPr>
          <p:nvPr>
            <p:ph type="title"/>
          </p:nvPr>
        </p:nvSpPr>
        <p:spPr/>
        <p:txBody>
          <a:bodyPr/>
          <a:lstStyle/>
          <a:p>
            <a:r>
              <a:rPr lang="en-CA" dirty="0"/>
              <a:t>Generic Method</a:t>
            </a:r>
            <a:br>
              <a:rPr lang="en-CA" dirty="0"/>
            </a:br>
            <a:endParaRPr lang="en-CA" dirty="0"/>
          </a:p>
        </p:txBody>
      </p:sp>
      <p:sp>
        <p:nvSpPr>
          <p:cNvPr id="3" name="Content Placeholder 2">
            <a:extLst>
              <a:ext uri="{FF2B5EF4-FFF2-40B4-BE49-F238E27FC236}">
                <a16:creationId xmlns:a16="http://schemas.microsoft.com/office/drawing/2014/main" id="{3EC78A2F-0C29-4A14-A853-FDB62488015E}"/>
              </a:ext>
            </a:extLst>
          </p:cNvPr>
          <p:cNvSpPr>
            <a:spLocks noGrp="1"/>
          </p:cNvSpPr>
          <p:nvPr>
            <p:ph idx="1"/>
          </p:nvPr>
        </p:nvSpPr>
        <p:spPr/>
        <p:txBody>
          <a:bodyPr/>
          <a:lstStyle/>
          <a:p>
            <a:r>
              <a:rPr lang="en-US" dirty="0"/>
              <a:t>we can create a generic method that can accept any type of arguments. </a:t>
            </a:r>
          </a:p>
          <a:p>
            <a:r>
              <a:rPr lang="en-US" dirty="0"/>
              <a:t>Here, the scope of arguments is limited to the method where it is declared. It allows static as well as non-static methods.</a:t>
            </a:r>
            <a:endParaRPr lang="en-CA" dirty="0"/>
          </a:p>
        </p:txBody>
      </p:sp>
      <p:pic>
        <p:nvPicPr>
          <p:cNvPr id="5" name="Picture 4">
            <a:extLst>
              <a:ext uri="{FF2B5EF4-FFF2-40B4-BE49-F238E27FC236}">
                <a16:creationId xmlns:a16="http://schemas.microsoft.com/office/drawing/2014/main" id="{E7D111B2-B4E1-40A3-A167-548EFFB12169}"/>
              </a:ext>
            </a:extLst>
          </p:cNvPr>
          <p:cNvPicPr>
            <a:picLocks noChangeAspect="1"/>
          </p:cNvPicPr>
          <p:nvPr/>
        </p:nvPicPr>
        <p:blipFill>
          <a:blip r:embed="rId2"/>
          <a:stretch>
            <a:fillRect/>
          </a:stretch>
        </p:blipFill>
        <p:spPr>
          <a:xfrm>
            <a:off x="1180730" y="3912191"/>
            <a:ext cx="3368706" cy="2264772"/>
          </a:xfrm>
          <a:prstGeom prst="rect">
            <a:avLst/>
          </a:prstGeom>
        </p:spPr>
      </p:pic>
      <p:sp>
        <p:nvSpPr>
          <p:cNvPr id="4" name="Slide Number Placeholder 3"/>
          <p:cNvSpPr>
            <a:spLocks noGrp="1"/>
          </p:cNvSpPr>
          <p:nvPr>
            <p:ph type="sldNum" sz="quarter" idx="12"/>
          </p:nvPr>
        </p:nvSpPr>
        <p:spPr/>
        <p:txBody>
          <a:bodyPr/>
          <a:lstStyle/>
          <a:p>
            <a:fld id="{FFE58924-4DE4-4D75-B862-9CDCCAAA4239}" type="slidenum">
              <a:rPr lang="en-CA" smtClean="0"/>
              <a:t>24</a:t>
            </a:fld>
            <a:endParaRPr lang="en-CA"/>
          </a:p>
        </p:txBody>
      </p:sp>
    </p:spTree>
    <p:extLst>
      <p:ext uri="{BB962C8B-B14F-4D97-AF65-F5344CB8AC3E}">
        <p14:creationId xmlns:p14="http://schemas.microsoft.com/office/powerpoint/2010/main" val="1388289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7FDD-D4FE-44A6-B3F2-84E23C493742}"/>
              </a:ext>
            </a:extLst>
          </p:cNvPr>
          <p:cNvSpPr>
            <a:spLocks noGrp="1"/>
          </p:cNvSpPr>
          <p:nvPr>
            <p:ph type="title"/>
          </p:nvPr>
        </p:nvSpPr>
        <p:spPr/>
        <p:txBody>
          <a:bodyPr/>
          <a:lstStyle/>
          <a:p>
            <a:r>
              <a:rPr lang="en-US" dirty="0"/>
              <a:t> Generic method to print array elements. </a:t>
            </a:r>
            <a:r>
              <a:rPr lang="en-US" b="1" dirty="0"/>
              <a:t>E</a:t>
            </a:r>
            <a:r>
              <a:rPr lang="en-US" dirty="0"/>
              <a:t> to denote the element.</a:t>
            </a:r>
            <a:endParaRPr lang="en-CA" dirty="0"/>
          </a:p>
        </p:txBody>
      </p:sp>
      <p:pic>
        <p:nvPicPr>
          <p:cNvPr id="4" name="Content Placeholder 3">
            <a:extLst>
              <a:ext uri="{FF2B5EF4-FFF2-40B4-BE49-F238E27FC236}">
                <a16:creationId xmlns:a16="http://schemas.microsoft.com/office/drawing/2014/main" id="{2DD89E0A-9A31-4559-A6CD-8D5D2B7F5774}"/>
              </a:ext>
            </a:extLst>
          </p:cNvPr>
          <p:cNvPicPr>
            <a:picLocks noGrp="1" noChangeAspect="1"/>
          </p:cNvPicPr>
          <p:nvPr>
            <p:ph idx="1"/>
          </p:nvPr>
        </p:nvPicPr>
        <p:blipFill>
          <a:blip r:embed="rId2"/>
          <a:stretch>
            <a:fillRect/>
          </a:stretch>
        </p:blipFill>
        <p:spPr>
          <a:xfrm>
            <a:off x="3080551" y="1825624"/>
            <a:ext cx="5647424" cy="4668329"/>
          </a:xfrm>
          <a:prstGeom prst="rect">
            <a:avLst/>
          </a:prstGeom>
        </p:spPr>
      </p:pic>
      <p:sp>
        <p:nvSpPr>
          <p:cNvPr id="3" name="Slide Number Placeholder 2"/>
          <p:cNvSpPr>
            <a:spLocks noGrp="1"/>
          </p:cNvSpPr>
          <p:nvPr>
            <p:ph type="sldNum" sz="quarter" idx="12"/>
          </p:nvPr>
        </p:nvSpPr>
        <p:spPr/>
        <p:txBody>
          <a:bodyPr/>
          <a:lstStyle/>
          <a:p>
            <a:fld id="{FFE58924-4DE4-4D75-B862-9CDCCAAA4239}" type="slidenum">
              <a:rPr lang="en-CA" smtClean="0"/>
              <a:t>25</a:t>
            </a:fld>
            <a:endParaRPr lang="en-CA"/>
          </a:p>
        </p:txBody>
      </p:sp>
    </p:spTree>
    <p:extLst>
      <p:ext uri="{BB962C8B-B14F-4D97-AF65-F5344CB8AC3E}">
        <p14:creationId xmlns:p14="http://schemas.microsoft.com/office/powerpoint/2010/main" val="435475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9A64-07F7-41FB-BAE0-31BFF7E84F10}"/>
              </a:ext>
            </a:extLst>
          </p:cNvPr>
          <p:cNvSpPr>
            <a:spLocks noGrp="1"/>
          </p:cNvSpPr>
          <p:nvPr>
            <p:ph type="title"/>
          </p:nvPr>
        </p:nvSpPr>
        <p:spPr/>
        <p:txBody>
          <a:bodyPr/>
          <a:lstStyle/>
          <a:p>
            <a:r>
              <a:rPr lang="en-CA" dirty="0"/>
              <a:t>Wildcard in Java Generics</a:t>
            </a:r>
            <a:br>
              <a:rPr lang="en-CA" dirty="0"/>
            </a:br>
            <a:endParaRPr lang="en-CA" dirty="0"/>
          </a:p>
        </p:txBody>
      </p:sp>
      <p:sp>
        <p:nvSpPr>
          <p:cNvPr id="3" name="Content Placeholder 2">
            <a:extLst>
              <a:ext uri="{FF2B5EF4-FFF2-40B4-BE49-F238E27FC236}">
                <a16:creationId xmlns:a16="http://schemas.microsoft.com/office/drawing/2014/main" id="{CEA3051C-1C86-4E80-ACDD-B4D5F4AC72FA}"/>
              </a:ext>
            </a:extLst>
          </p:cNvPr>
          <p:cNvSpPr>
            <a:spLocks noGrp="1"/>
          </p:cNvSpPr>
          <p:nvPr>
            <p:ph idx="1"/>
          </p:nvPr>
        </p:nvSpPr>
        <p:spPr/>
        <p:txBody>
          <a:bodyPr/>
          <a:lstStyle/>
          <a:p>
            <a:r>
              <a:rPr lang="en-US" dirty="0"/>
              <a:t>The ? (question mark) symbol represents the wildcard element. It means any type. If we write &lt;? extends Number&gt;, it means any child class of Number, e.g., Integer, Float, and double. Now we can call the method of Number class through any child class object.</a:t>
            </a:r>
          </a:p>
          <a:p>
            <a:pPr marL="0" indent="0">
              <a:buNone/>
            </a:pPr>
            <a:endParaRPr lang="en-US" dirty="0"/>
          </a:p>
          <a:p>
            <a:endParaRPr lang="en-CA" dirty="0"/>
          </a:p>
        </p:txBody>
      </p:sp>
      <p:sp>
        <p:nvSpPr>
          <p:cNvPr id="4" name="Slide Number Placeholder 3"/>
          <p:cNvSpPr>
            <a:spLocks noGrp="1"/>
          </p:cNvSpPr>
          <p:nvPr>
            <p:ph type="sldNum" sz="quarter" idx="12"/>
          </p:nvPr>
        </p:nvSpPr>
        <p:spPr/>
        <p:txBody>
          <a:bodyPr/>
          <a:lstStyle/>
          <a:p>
            <a:fld id="{FFE58924-4DE4-4D75-B862-9CDCCAAA4239}" type="slidenum">
              <a:rPr lang="en-CA" smtClean="0"/>
              <a:t>26</a:t>
            </a:fld>
            <a:endParaRPr lang="en-CA"/>
          </a:p>
        </p:txBody>
      </p:sp>
    </p:spTree>
    <p:extLst>
      <p:ext uri="{BB962C8B-B14F-4D97-AF65-F5344CB8AC3E}">
        <p14:creationId xmlns:p14="http://schemas.microsoft.com/office/powerpoint/2010/main" val="3058110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9B8D-5044-4DB2-92A1-B64E75A946E4}"/>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8C0F7050-8FC9-4CBA-BCEE-DBC4B06729FB}"/>
              </a:ext>
            </a:extLst>
          </p:cNvPr>
          <p:cNvPicPr>
            <a:picLocks noGrp="1" noChangeAspect="1"/>
          </p:cNvPicPr>
          <p:nvPr>
            <p:ph idx="1"/>
          </p:nvPr>
        </p:nvPicPr>
        <p:blipFill>
          <a:blip r:embed="rId2"/>
          <a:stretch>
            <a:fillRect/>
          </a:stretch>
        </p:blipFill>
        <p:spPr>
          <a:xfrm>
            <a:off x="2201662" y="247551"/>
            <a:ext cx="5370989" cy="6362897"/>
          </a:xfrm>
          <a:prstGeom prst="rect">
            <a:avLst/>
          </a:prstGeom>
        </p:spPr>
      </p:pic>
      <p:sp>
        <p:nvSpPr>
          <p:cNvPr id="3" name="Slide Number Placeholder 2"/>
          <p:cNvSpPr>
            <a:spLocks noGrp="1"/>
          </p:cNvSpPr>
          <p:nvPr>
            <p:ph type="sldNum" sz="quarter" idx="12"/>
          </p:nvPr>
        </p:nvSpPr>
        <p:spPr/>
        <p:txBody>
          <a:bodyPr/>
          <a:lstStyle/>
          <a:p>
            <a:fld id="{FFE58924-4DE4-4D75-B862-9CDCCAAA4239}" type="slidenum">
              <a:rPr lang="en-CA" smtClean="0"/>
              <a:t>27</a:t>
            </a:fld>
            <a:endParaRPr lang="en-CA"/>
          </a:p>
        </p:txBody>
      </p:sp>
    </p:spTree>
    <p:extLst>
      <p:ext uri="{BB962C8B-B14F-4D97-AF65-F5344CB8AC3E}">
        <p14:creationId xmlns:p14="http://schemas.microsoft.com/office/powerpoint/2010/main" val="584281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D773-3DBC-4628-A221-CA6BFAFE5A7F}"/>
              </a:ext>
            </a:extLst>
          </p:cNvPr>
          <p:cNvSpPr>
            <a:spLocks noGrp="1"/>
          </p:cNvSpPr>
          <p:nvPr>
            <p:ph type="title"/>
          </p:nvPr>
        </p:nvSpPr>
        <p:spPr/>
        <p:txBody>
          <a:bodyPr/>
          <a:lstStyle/>
          <a:p>
            <a:r>
              <a:rPr lang="en-CA" dirty="0"/>
              <a:t>Upper Bounded Wildcards</a:t>
            </a:r>
            <a:br>
              <a:rPr lang="en-CA" dirty="0"/>
            </a:br>
            <a:endParaRPr lang="en-CA" dirty="0"/>
          </a:p>
        </p:txBody>
      </p:sp>
      <p:sp>
        <p:nvSpPr>
          <p:cNvPr id="3" name="Content Placeholder 2">
            <a:extLst>
              <a:ext uri="{FF2B5EF4-FFF2-40B4-BE49-F238E27FC236}">
                <a16:creationId xmlns:a16="http://schemas.microsoft.com/office/drawing/2014/main" id="{7F76704E-E20A-4BA2-B228-38271FC15CA8}"/>
              </a:ext>
            </a:extLst>
          </p:cNvPr>
          <p:cNvSpPr>
            <a:spLocks noGrp="1"/>
          </p:cNvSpPr>
          <p:nvPr>
            <p:ph idx="1"/>
          </p:nvPr>
        </p:nvSpPr>
        <p:spPr/>
        <p:txBody>
          <a:bodyPr/>
          <a:lstStyle/>
          <a:p>
            <a:r>
              <a:rPr lang="en-US" dirty="0"/>
              <a:t>The purpose of upper bounded wildcards is to decrease the restrictions on a variable. It restricts the unknown type to be a specific type or a subtype of that type. </a:t>
            </a:r>
          </a:p>
          <a:p>
            <a:r>
              <a:rPr lang="en-US" dirty="0"/>
              <a:t>It is used by declaring wildcard character ("?") followed by the extends (in case of, class) or implements (in case of, interface) keyword, followed by its upper bound.</a:t>
            </a:r>
          </a:p>
          <a:p>
            <a:r>
              <a:rPr lang="en-CA" dirty="0"/>
              <a:t>List&lt;? </a:t>
            </a:r>
            <a:r>
              <a:rPr lang="en-CA" b="1" dirty="0"/>
              <a:t>extends</a:t>
            </a:r>
            <a:r>
              <a:rPr lang="en-CA" dirty="0"/>
              <a:t> Number&gt;  </a:t>
            </a:r>
            <a:endParaRPr lang="en-CA" b="1" dirty="0"/>
          </a:p>
        </p:txBody>
      </p:sp>
      <p:pic>
        <p:nvPicPr>
          <p:cNvPr id="4" name="Picture 3">
            <a:extLst>
              <a:ext uri="{FF2B5EF4-FFF2-40B4-BE49-F238E27FC236}">
                <a16:creationId xmlns:a16="http://schemas.microsoft.com/office/drawing/2014/main" id="{E1AC5FB0-AAE1-4A56-A20C-205FD9F5A320}"/>
              </a:ext>
            </a:extLst>
          </p:cNvPr>
          <p:cNvPicPr>
            <a:picLocks noChangeAspect="1"/>
          </p:cNvPicPr>
          <p:nvPr/>
        </p:nvPicPr>
        <p:blipFill>
          <a:blip r:embed="rId2"/>
          <a:stretch>
            <a:fillRect/>
          </a:stretch>
        </p:blipFill>
        <p:spPr>
          <a:xfrm>
            <a:off x="909037" y="5083175"/>
            <a:ext cx="5295900" cy="1228725"/>
          </a:xfrm>
          <a:prstGeom prst="rect">
            <a:avLst/>
          </a:prstGeom>
        </p:spPr>
      </p:pic>
      <p:sp>
        <p:nvSpPr>
          <p:cNvPr id="5" name="Slide Number Placeholder 4"/>
          <p:cNvSpPr>
            <a:spLocks noGrp="1"/>
          </p:cNvSpPr>
          <p:nvPr>
            <p:ph type="sldNum" sz="quarter" idx="12"/>
          </p:nvPr>
        </p:nvSpPr>
        <p:spPr/>
        <p:txBody>
          <a:bodyPr/>
          <a:lstStyle/>
          <a:p>
            <a:fld id="{FFE58924-4DE4-4D75-B862-9CDCCAAA4239}" type="slidenum">
              <a:rPr lang="en-CA" smtClean="0"/>
              <a:t>28</a:t>
            </a:fld>
            <a:endParaRPr lang="en-CA"/>
          </a:p>
        </p:txBody>
      </p:sp>
    </p:spTree>
    <p:extLst>
      <p:ext uri="{BB962C8B-B14F-4D97-AF65-F5344CB8AC3E}">
        <p14:creationId xmlns:p14="http://schemas.microsoft.com/office/powerpoint/2010/main" val="1986636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B969-31D4-44CC-935E-8B07BF8740D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9274011-3789-45AD-8F0A-0CBB036A95C0}"/>
              </a:ext>
            </a:extLst>
          </p:cNvPr>
          <p:cNvSpPr>
            <a:spLocks noGrp="1"/>
          </p:cNvSpPr>
          <p:nvPr>
            <p:ph idx="1"/>
          </p:nvPr>
        </p:nvSpPr>
        <p:spPr/>
        <p:txBody>
          <a:bodyPr/>
          <a:lstStyle/>
          <a:p>
            <a:r>
              <a:rPr lang="en-US" dirty="0"/>
              <a:t> we want to write the method for the list of Number and its subtypes (like Integer, Double). </a:t>
            </a:r>
          </a:p>
          <a:p>
            <a:r>
              <a:rPr lang="en-US" dirty="0"/>
              <a:t>Using </a:t>
            </a:r>
            <a:r>
              <a:rPr lang="en-US" b="1" dirty="0"/>
              <a:t>List&lt;? extends Number&gt;</a:t>
            </a:r>
            <a:r>
              <a:rPr lang="en-US" dirty="0"/>
              <a:t> is suitable for a list of type Number or any of its subclasses whereas </a:t>
            </a:r>
            <a:r>
              <a:rPr lang="en-US" b="1" dirty="0"/>
              <a:t>List&lt;Number&gt;</a:t>
            </a:r>
            <a:r>
              <a:rPr lang="en-US" dirty="0"/>
              <a:t> works with the list of type Number only. </a:t>
            </a:r>
          </a:p>
          <a:p>
            <a:r>
              <a:rPr lang="en-US" dirty="0"/>
              <a:t>So, </a:t>
            </a:r>
            <a:r>
              <a:rPr lang="en-US" b="1" dirty="0"/>
              <a:t>List&lt;? extends Number&gt;</a:t>
            </a:r>
            <a:r>
              <a:rPr lang="en-US" dirty="0"/>
              <a:t> is less restrictive than </a:t>
            </a:r>
            <a:r>
              <a:rPr lang="en-US" b="1" dirty="0"/>
              <a:t>List&lt;Number&gt;</a:t>
            </a:r>
            <a:r>
              <a:rPr lang="en-US" dirty="0"/>
              <a:t>.</a:t>
            </a:r>
            <a:endParaRPr lang="en-CA" dirty="0"/>
          </a:p>
        </p:txBody>
      </p:sp>
      <p:sp>
        <p:nvSpPr>
          <p:cNvPr id="4" name="Slide Number Placeholder 3"/>
          <p:cNvSpPr>
            <a:spLocks noGrp="1"/>
          </p:cNvSpPr>
          <p:nvPr>
            <p:ph type="sldNum" sz="quarter" idx="12"/>
          </p:nvPr>
        </p:nvSpPr>
        <p:spPr/>
        <p:txBody>
          <a:bodyPr/>
          <a:lstStyle/>
          <a:p>
            <a:fld id="{FFE58924-4DE4-4D75-B862-9CDCCAAA4239}" type="slidenum">
              <a:rPr lang="en-CA" smtClean="0"/>
              <a:t>29</a:t>
            </a:fld>
            <a:endParaRPr lang="en-CA"/>
          </a:p>
        </p:txBody>
      </p:sp>
    </p:spTree>
    <p:extLst>
      <p:ext uri="{BB962C8B-B14F-4D97-AF65-F5344CB8AC3E}">
        <p14:creationId xmlns:p14="http://schemas.microsoft.com/office/powerpoint/2010/main" val="349517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t>Private access modifier</a:t>
            </a:r>
            <a:br>
              <a:rPr lang="en-IN" sz="2400" b="1" dirty="0"/>
            </a:br>
            <a:r>
              <a:rPr lang="en-IN" sz="2400" dirty="0"/>
              <a:t>Two classes A and Simple. A class contains private data member and private method. We are accessing these private members from outside the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3" y="1657350"/>
            <a:ext cx="8856984" cy="465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353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6D81CC2-8D89-4473-BE46-558D1589B952}"/>
              </a:ext>
            </a:extLst>
          </p:cNvPr>
          <p:cNvPicPr>
            <a:picLocks noGrp="1" noChangeAspect="1"/>
          </p:cNvPicPr>
          <p:nvPr>
            <p:ph idx="1"/>
          </p:nvPr>
        </p:nvPicPr>
        <p:blipFill>
          <a:blip r:embed="rId2"/>
          <a:stretch>
            <a:fillRect/>
          </a:stretch>
        </p:blipFill>
        <p:spPr>
          <a:xfrm>
            <a:off x="3033205" y="452761"/>
            <a:ext cx="6125590" cy="6325338"/>
          </a:xfrm>
          <a:prstGeom prst="rect">
            <a:avLst/>
          </a:prstGeom>
        </p:spPr>
      </p:pic>
      <p:sp>
        <p:nvSpPr>
          <p:cNvPr id="6" name="Title 5">
            <a:extLst>
              <a:ext uri="{FF2B5EF4-FFF2-40B4-BE49-F238E27FC236}">
                <a16:creationId xmlns:a16="http://schemas.microsoft.com/office/drawing/2014/main" id="{33C083B7-FF32-4701-89FF-9E862B6DBD27}"/>
              </a:ext>
            </a:extLst>
          </p:cNvPr>
          <p:cNvSpPr>
            <a:spLocks noGrp="1"/>
          </p:cNvSpPr>
          <p:nvPr>
            <p:ph type="title"/>
          </p:nvPr>
        </p:nvSpPr>
        <p:spPr/>
        <p:txBody>
          <a:bodyPr/>
          <a:lstStyle/>
          <a:p>
            <a:endParaRPr lang="en-CA"/>
          </a:p>
        </p:txBody>
      </p:sp>
      <p:sp>
        <p:nvSpPr>
          <p:cNvPr id="2" name="Slide Number Placeholder 1"/>
          <p:cNvSpPr>
            <a:spLocks noGrp="1"/>
          </p:cNvSpPr>
          <p:nvPr>
            <p:ph type="sldNum" sz="quarter" idx="12"/>
          </p:nvPr>
        </p:nvSpPr>
        <p:spPr/>
        <p:txBody>
          <a:bodyPr/>
          <a:lstStyle/>
          <a:p>
            <a:fld id="{FFE58924-4DE4-4D75-B862-9CDCCAAA4239}" type="slidenum">
              <a:rPr lang="en-CA" smtClean="0"/>
              <a:t>30</a:t>
            </a:fld>
            <a:endParaRPr lang="en-CA"/>
          </a:p>
        </p:txBody>
      </p:sp>
    </p:spTree>
    <p:extLst>
      <p:ext uri="{BB962C8B-B14F-4D97-AF65-F5344CB8AC3E}">
        <p14:creationId xmlns:p14="http://schemas.microsoft.com/office/powerpoint/2010/main" val="718157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55C64-96FF-468F-A5F3-987E4E382669}"/>
              </a:ext>
            </a:extLst>
          </p:cNvPr>
          <p:cNvSpPr>
            <a:spLocks noGrp="1"/>
          </p:cNvSpPr>
          <p:nvPr>
            <p:ph type="title"/>
          </p:nvPr>
        </p:nvSpPr>
        <p:spPr/>
        <p:txBody>
          <a:bodyPr/>
          <a:lstStyle/>
          <a:p>
            <a:r>
              <a:rPr lang="en-CA" dirty="0"/>
              <a:t>Lower Bounded Wildcards</a:t>
            </a:r>
            <a:br>
              <a:rPr lang="en-CA" dirty="0"/>
            </a:br>
            <a:endParaRPr lang="en-CA" dirty="0"/>
          </a:p>
        </p:txBody>
      </p:sp>
      <p:sp>
        <p:nvSpPr>
          <p:cNvPr id="3" name="Content Placeholder 2">
            <a:extLst>
              <a:ext uri="{FF2B5EF4-FFF2-40B4-BE49-F238E27FC236}">
                <a16:creationId xmlns:a16="http://schemas.microsoft.com/office/drawing/2014/main" id="{E7D90A3B-0185-42FC-BBDC-862DBF955378}"/>
              </a:ext>
            </a:extLst>
          </p:cNvPr>
          <p:cNvSpPr>
            <a:spLocks noGrp="1"/>
          </p:cNvSpPr>
          <p:nvPr>
            <p:ph idx="1"/>
          </p:nvPr>
        </p:nvSpPr>
        <p:spPr/>
        <p:txBody>
          <a:bodyPr/>
          <a:lstStyle/>
          <a:p>
            <a:r>
              <a:rPr lang="en-US" dirty="0"/>
              <a:t>The purpose of lower bounded wildcards is to restrict the unknown type to be a specific type or a supertype of that type. </a:t>
            </a:r>
          </a:p>
          <a:p>
            <a:r>
              <a:rPr lang="en-US" dirty="0"/>
              <a:t>It is used by declaring wildcard character ("?") followed by the super keyword, followed by its lower bound.</a:t>
            </a:r>
          </a:p>
          <a:p>
            <a:r>
              <a:rPr lang="en-CA" dirty="0"/>
              <a:t>List&lt;? </a:t>
            </a:r>
            <a:r>
              <a:rPr lang="en-CA" b="1" dirty="0"/>
              <a:t>super</a:t>
            </a:r>
            <a:r>
              <a:rPr lang="en-CA" dirty="0"/>
              <a:t> Integer&gt; </a:t>
            </a:r>
          </a:p>
          <a:p>
            <a:endParaRPr lang="en-CA" dirty="0"/>
          </a:p>
        </p:txBody>
      </p:sp>
      <p:pic>
        <p:nvPicPr>
          <p:cNvPr id="4" name="Picture 3">
            <a:extLst>
              <a:ext uri="{FF2B5EF4-FFF2-40B4-BE49-F238E27FC236}">
                <a16:creationId xmlns:a16="http://schemas.microsoft.com/office/drawing/2014/main" id="{1EFCE104-4B32-40A7-8CE8-BD1E3099931C}"/>
              </a:ext>
            </a:extLst>
          </p:cNvPr>
          <p:cNvPicPr>
            <a:picLocks noChangeAspect="1"/>
          </p:cNvPicPr>
          <p:nvPr/>
        </p:nvPicPr>
        <p:blipFill>
          <a:blip r:embed="rId2"/>
          <a:stretch>
            <a:fillRect/>
          </a:stretch>
        </p:blipFill>
        <p:spPr>
          <a:xfrm>
            <a:off x="1363826" y="4421080"/>
            <a:ext cx="3495912" cy="1542680"/>
          </a:xfrm>
          <a:prstGeom prst="rect">
            <a:avLst/>
          </a:prstGeom>
        </p:spPr>
      </p:pic>
      <p:sp>
        <p:nvSpPr>
          <p:cNvPr id="5" name="Slide Number Placeholder 4"/>
          <p:cNvSpPr>
            <a:spLocks noGrp="1"/>
          </p:cNvSpPr>
          <p:nvPr>
            <p:ph type="sldNum" sz="quarter" idx="12"/>
          </p:nvPr>
        </p:nvSpPr>
        <p:spPr/>
        <p:txBody>
          <a:bodyPr/>
          <a:lstStyle/>
          <a:p>
            <a:fld id="{FFE58924-4DE4-4D75-B862-9CDCCAAA4239}" type="slidenum">
              <a:rPr lang="en-CA" smtClean="0"/>
              <a:t>31</a:t>
            </a:fld>
            <a:endParaRPr lang="en-CA"/>
          </a:p>
        </p:txBody>
      </p:sp>
    </p:spTree>
    <p:extLst>
      <p:ext uri="{BB962C8B-B14F-4D97-AF65-F5344CB8AC3E}">
        <p14:creationId xmlns:p14="http://schemas.microsoft.com/office/powerpoint/2010/main" val="2839589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C5AF-A615-4234-A617-59AF929C0D5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3F4AB40-E905-4F6F-8F9A-1AA72B40874F}"/>
              </a:ext>
            </a:extLst>
          </p:cNvPr>
          <p:cNvSpPr>
            <a:spLocks noGrp="1"/>
          </p:cNvSpPr>
          <p:nvPr>
            <p:ph idx="1"/>
          </p:nvPr>
        </p:nvSpPr>
        <p:spPr/>
        <p:txBody>
          <a:bodyPr/>
          <a:lstStyle/>
          <a:p>
            <a:r>
              <a:rPr lang="en-US" dirty="0"/>
              <a:t>we want to write the method for the list of Integer and its supertype (like Number, Object). </a:t>
            </a:r>
          </a:p>
          <a:p>
            <a:r>
              <a:rPr lang="en-US" dirty="0"/>
              <a:t>Using </a:t>
            </a:r>
            <a:r>
              <a:rPr lang="en-US" b="1" dirty="0"/>
              <a:t>List&lt;? super Integer&gt;</a:t>
            </a:r>
            <a:r>
              <a:rPr lang="en-US" dirty="0"/>
              <a:t> is suitable for a list of type Integer or any of its </a:t>
            </a:r>
            <a:r>
              <a:rPr lang="en-US" dirty="0" err="1"/>
              <a:t>superclasses</a:t>
            </a:r>
            <a:r>
              <a:rPr lang="en-US" dirty="0"/>
              <a:t> whereas </a:t>
            </a:r>
            <a:r>
              <a:rPr lang="en-US" b="1" dirty="0"/>
              <a:t>List&lt;Integer&gt;</a:t>
            </a:r>
            <a:r>
              <a:rPr lang="en-US" dirty="0"/>
              <a:t> works with the list of type Integer only. </a:t>
            </a:r>
          </a:p>
          <a:p>
            <a:r>
              <a:rPr lang="en-US" dirty="0"/>
              <a:t>So, </a:t>
            </a:r>
            <a:r>
              <a:rPr lang="en-US" b="1" dirty="0"/>
              <a:t>List&lt;? super Integer&gt;</a:t>
            </a:r>
            <a:r>
              <a:rPr lang="en-US" dirty="0"/>
              <a:t> is less restrictive than </a:t>
            </a:r>
            <a:r>
              <a:rPr lang="en-US" b="1" dirty="0"/>
              <a:t>List&lt;Integer&gt;</a:t>
            </a:r>
            <a:r>
              <a:rPr lang="en-US" dirty="0"/>
              <a:t>.</a:t>
            </a:r>
            <a:endParaRPr lang="en-CA" dirty="0"/>
          </a:p>
        </p:txBody>
      </p:sp>
      <p:sp>
        <p:nvSpPr>
          <p:cNvPr id="4" name="Slide Number Placeholder 3"/>
          <p:cNvSpPr>
            <a:spLocks noGrp="1"/>
          </p:cNvSpPr>
          <p:nvPr>
            <p:ph type="sldNum" sz="quarter" idx="12"/>
          </p:nvPr>
        </p:nvSpPr>
        <p:spPr/>
        <p:txBody>
          <a:bodyPr/>
          <a:lstStyle/>
          <a:p>
            <a:fld id="{FFE58924-4DE4-4D75-B862-9CDCCAAA4239}" type="slidenum">
              <a:rPr lang="en-CA" smtClean="0"/>
              <a:t>32</a:t>
            </a:fld>
            <a:endParaRPr lang="en-CA"/>
          </a:p>
        </p:txBody>
      </p:sp>
    </p:spTree>
    <p:extLst>
      <p:ext uri="{BB962C8B-B14F-4D97-AF65-F5344CB8AC3E}">
        <p14:creationId xmlns:p14="http://schemas.microsoft.com/office/powerpoint/2010/main" val="581133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8DF0-302F-42A7-BBF1-80A1C4A68974}"/>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262A6F05-9221-447B-A922-D58C96C4CDE5}"/>
              </a:ext>
            </a:extLst>
          </p:cNvPr>
          <p:cNvPicPr>
            <a:picLocks noGrp="1" noChangeAspect="1"/>
          </p:cNvPicPr>
          <p:nvPr>
            <p:ph idx="1"/>
          </p:nvPr>
        </p:nvPicPr>
        <p:blipFill>
          <a:blip r:embed="rId2"/>
          <a:stretch>
            <a:fillRect/>
          </a:stretch>
        </p:blipFill>
        <p:spPr>
          <a:xfrm>
            <a:off x="547364" y="365125"/>
            <a:ext cx="5329653" cy="2943225"/>
          </a:xfrm>
          <a:prstGeom prst="rect">
            <a:avLst/>
          </a:prstGeom>
        </p:spPr>
      </p:pic>
      <p:pic>
        <p:nvPicPr>
          <p:cNvPr id="5" name="Picture 4">
            <a:extLst>
              <a:ext uri="{FF2B5EF4-FFF2-40B4-BE49-F238E27FC236}">
                <a16:creationId xmlns:a16="http://schemas.microsoft.com/office/drawing/2014/main" id="{1FD48FE5-D017-4230-B071-A8BDC322EB67}"/>
              </a:ext>
            </a:extLst>
          </p:cNvPr>
          <p:cNvPicPr>
            <a:picLocks noChangeAspect="1"/>
          </p:cNvPicPr>
          <p:nvPr/>
        </p:nvPicPr>
        <p:blipFill>
          <a:blip r:embed="rId3"/>
          <a:stretch>
            <a:fillRect/>
          </a:stretch>
        </p:blipFill>
        <p:spPr>
          <a:xfrm>
            <a:off x="695417" y="3174137"/>
            <a:ext cx="6096000" cy="3581400"/>
          </a:xfrm>
          <a:prstGeom prst="rect">
            <a:avLst/>
          </a:prstGeom>
        </p:spPr>
      </p:pic>
      <p:sp>
        <p:nvSpPr>
          <p:cNvPr id="3" name="Slide Number Placeholder 2"/>
          <p:cNvSpPr>
            <a:spLocks noGrp="1"/>
          </p:cNvSpPr>
          <p:nvPr>
            <p:ph type="sldNum" sz="quarter" idx="12"/>
          </p:nvPr>
        </p:nvSpPr>
        <p:spPr/>
        <p:txBody>
          <a:bodyPr/>
          <a:lstStyle/>
          <a:p>
            <a:fld id="{FFE58924-4DE4-4D75-B862-9CDCCAAA4239}" type="slidenum">
              <a:rPr lang="en-CA" smtClean="0"/>
              <a:t>33</a:t>
            </a:fld>
            <a:endParaRPr lang="en-CA"/>
          </a:p>
        </p:txBody>
      </p:sp>
    </p:spTree>
    <p:extLst>
      <p:ext uri="{BB962C8B-B14F-4D97-AF65-F5344CB8AC3E}">
        <p14:creationId xmlns:p14="http://schemas.microsoft.com/office/powerpoint/2010/main" val="780016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FC80-9CD8-4D60-BA7F-B0F51104BC78}"/>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AC5D6E7D-0509-48DE-B35A-BF26640320AE}"/>
              </a:ext>
            </a:extLst>
          </p:cNvPr>
          <p:cNvPicPr>
            <a:picLocks noGrp="1" noChangeAspect="1"/>
          </p:cNvPicPr>
          <p:nvPr>
            <p:ph idx="1"/>
          </p:nvPr>
        </p:nvPicPr>
        <p:blipFill>
          <a:blip r:embed="rId2"/>
          <a:stretch>
            <a:fillRect/>
          </a:stretch>
        </p:blipFill>
        <p:spPr>
          <a:xfrm>
            <a:off x="747811" y="1027906"/>
            <a:ext cx="5348189" cy="4351338"/>
          </a:xfrm>
          <a:prstGeom prst="rect">
            <a:avLst/>
          </a:prstGeom>
        </p:spPr>
      </p:pic>
      <p:sp>
        <p:nvSpPr>
          <p:cNvPr id="3" name="Slide Number Placeholder 2"/>
          <p:cNvSpPr>
            <a:spLocks noGrp="1"/>
          </p:cNvSpPr>
          <p:nvPr>
            <p:ph type="sldNum" sz="quarter" idx="12"/>
          </p:nvPr>
        </p:nvSpPr>
        <p:spPr/>
        <p:txBody>
          <a:bodyPr/>
          <a:lstStyle/>
          <a:p>
            <a:fld id="{FFE58924-4DE4-4D75-B862-9CDCCAAA4239}" type="slidenum">
              <a:rPr lang="en-CA" smtClean="0"/>
              <a:t>34</a:t>
            </a:fld>
            <a:endParaRPr lang="en-CA"/>
          </a:p>
        </p:txBody>
      </p:sp>
    </p:spTree>
    <p:extLst>
      <p:ext uri="{BB962C8B-B14F-4D97-AF65-F5344CB8AC3E}">
        <p14:creationId xmlns:p14="http://schemas.microsoft.com/office/powerpoint/2010/main" val="2307458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3E26-E402-47B7-9F0D-08B7101613C4}"/>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CE9E82EB-93D3-476B-98B7-B3B56410333A}"/>
              </a:ext>
            </a:extLst>
          </p:cNvPr>
          <p:cNvPicPr>
            <a:picLocks noGrp="1" noChangeAspect="1"/>
          </p:cNvPicPr>
          <p:nvPr>
            <p:ph idx="1"/>
          </p:nvPr>
        </p:nvPicPr>
        <p:blipFill>
          <a:blip r:embed="rId2"/>
          <a:stretch>
            <a:fillRect/>
          </a:stretch>
        </p:blipFill>
        <p:spPr>
          <a:xfrm>
            <a:off x="2479837" y="1825625"/>
            <a:ext cx="7232326" cy="4351338"/>
          </a:xfrm>
          <a:prstGeom prst="rect">
            <a:avLst/>
          </a:prstGeom>
        </p:spPr>
      </p:pic>
      <p:sp>
        <p:nvSpPr>
          <p:cNvPr id="3" name="Slide Number Placeholder 2"/>
          <p:cNvSpPr>
            <a:spLocks noGrp="1"/>
          </p:cNvSpPr>
          <p:nvPr>
            <p:ph type="sldNum" sz="quarter" idx="12"/>
          </p:nvPr>
        </p:nvSpPr>
        <p:spPr/>
        <p:txBody>
          <a:bodyPr/>
          <a:lstStyle/>
          <a:p>
            <a:fld id="{FFE58924-4DE4-4D75-B862-9CDCCAAA4239}" type="slidenum">
              <a:rPr lang="en-CA" smtClean="0"/>
              <a:t>35</a:t>
            </a:fld>
            <a:endParaRPr lang="en-CA"/>
          </a:p>
        </p:txBody>
      </p:sp>
    </p:spTree>
    <p:extLst>
      <p:ext uri="{BB962C8B-B14F-4D97-AF65-F5344CB8AC3E}">
        <p14:creationId xmlns:p14="http://schemas.microsoft.com/office/powerpoint/2010/main" val="162349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Role of Private Constructor</a:t>
            </a:r>
            <a:br>
              <a:rPr lang="en-IN" b="1" dirty="0"/>
            </a:br>
            <a:r>
              <a:rPr lang="en-IN" sz="3100" dirty="0"/>
              <a:t>you cannot create the instance of that class from outside the class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2190750"/>
            <a:ext cx="8286750" cy="347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1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Default access modifier</a:t>
            </a:r>
            <a:br>
              <a:rPr lang="en-IN" b="1" dirty="0"/>
            </a:br>
            <a:endParaRPr lang="en-IN" dirty="0"/>
          </a:p>
        </p:txBody>
      </p:sp>
      <p:sp>
        <p:nvSpPr>
          <p:cNvPr id="3" name="Content Placeholder 2"/>
          <p:cNvSpPr>
            <a:spLocks noGrp="1"/>
          </p:cNvSpPr>
          <p:nvPr>
            <p:ph idx="1"/>
          </p:nvPr>
        </p:nvSpPr>
        <p:spPr/>
        <p:txBody>
          <a:bodyPr/>
          <a:lstStyle/>
          <a:p>
            <a:r>
              <a:rPr lang="en-IN" dirty="0"/>
              <a:t>If you don't use any modifier, it is treated as </a:t>
            </a:r>
            <a:r>
              <a:rPr lang="en-IN" b="1" dirty="0"/>
              <a:t>default</a:t>
            </a:r>
            <a:r>
              <a:rPr lang="en-IN" dirty="0"/>
              <a:t> </a:t>
            </a:r>
            <a:r>
              <a:rPr lang="en-IN" dirty="0" err="1"/>
              <a:t>bydefault</a:t>
            </a:r>
            <a:r>
              <a:rPr lang="en-IN" dirty="0"/>
              <a:t>. The default modifier is accessible only within package.</a:t>
            </a:r>
          </a:p>
          <a:p>
            <a:endParaRPr lang="en-IN" dirty="0"/>
          </a:p>
          <a:p>
            <a:r>
              <a:rPr lang="en-IN" dirty="0"/>
              <a:t>Create two packages pack and </a:t>
            </a:r>
            <a:r>
              <a:rPr lang="en-IN" dirty="0" err="1"/>
              <a:t>mypack</a:t>
            </a:r>
            <a:r>
              <a:rPr lang="en-IN" dirty="0"/>
              <a:t>. We are accessing the A class from outside its package, since A class is not public, so it cannot be accessed from outside the package.</a:t>
            </a:r>
          </a:p>
        </p:txBody>
      </p:sp>
    </p:spTree>
    <p:extLst>
      <p:ext uri="{BB962C8B-B14F-4D97-AF65-F5344CB8AC3E}">
        <p14:creationId xmlns:p14="http://schemas.microsoft.com/office/powerpoint/2010/main" val="184167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4" y="548681"/>
            <a:ext cx="8334375" cy="59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04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Protected access modifier</a:t>
            </a:r>
            <a:br>
              <a:rPr lang="en-IN" b="1" dirty="0"/>
            </a:br>
            <a:endParaRPr lang="en-IN" dirty="0"/>
          </a:p>
        </p:txBody>
      </p:sp>
      <p:sp>
        <p:nvSpPr>
          <p:cNvPr id="3" name="Content Placeholder 2"/>
          <p:cNvSpPr>
            <a:spLocks noGrp="1"/>
          </p:cNvSpPr>
          <p:nvPr>
            <p:ph idx="1"/>
          </p:nvPr>
        </p:nvSpPr>
        <p:spPr/>
        <p:txBody>
          <a:bodyPr/>
          <a:lstStyle/>
          <a:p>
            <a:r>
              <a:rPr lang="en-IN" dirty="0"/>
              <a:t>The </a:t>
            </a:r>
            <a:r>
              <a:rPr lang="en-IN" b="1" dirty="0"/>
              <a:t>protected access modifier</a:t>
            </a:r>
            <a:r>
              <a:rPr lang="en-IN" dirty="0"/>
              <a:t> is accessible within package and outside the package but through inheritance only. </a:t>
            </a:r>
          </a:p>
          <a:p>
            <a:r>
              <a:rPr lang="en-IN" dirty="0"/>
              <a:t>The protected access modifier can be applied on the data member, method and constructor. It can't be applied on the class. </a:t>
            </a:r>
          </a:p>
          <a:p>
            <a:endParaRPr lang="en-IN" dirty="0"/>
          </a:p>
        </p:txBody>
      </p:sp>
    </p:spTree>
    <p:extLst>
      <p:ext uri="{BB962C8B-B14F-4D97-AF65-F5344CB8AC3E}">
        <p14:creationId xmlns:p14="http://schemas.microsoft.com/office/powerpoint/2010/main" val="948262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4" y="260649"/>
            <a:ext cx="8334375" cy="626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26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Public access modifier</a:t>
            </a:r>
            <a:br>
              <a:rPr lang="en-IN" b="1"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4" y="785814"/>
            <a:ext cx="833437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4373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1051</Words>
  <Application>Microsoft Office PowerPoint</Application>
  <PresentationFormat>Widescreen</PresentationFormat>
  <Paragraphs>86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Google Sans</vt:lpstr>
      <vt:lpstr>urw-din</vt:lpstr>
      <vt:lpstr>Office Theme</vt:lpstr>
      <vt:lpstr>Access Modifiers</vt:lpstr>
      <vt:lpstr>PowerPoint Presentation</vt:lpstr>
      <vt:lpstr>Private access modifier Two classes A and Simple. A class contains private data member and private method. We are accessing these private members from outside the class</vt:lpstr>
      <vt:lpstr>Role of Private Constructor you cannot create the instance of that class from outside the class</vt:lpstr>
      <vt:lpstr>Default access modifier </vt:lpstr>
      <vt:lpstr>PowerPoint Presentation</vt:lpstr>
      <vt:lpstr>Protected access modifier </vt:lpstr>
      <vt:lpstr>PowerPoint Presentation</vt:lpstr>
      <vt:lpstr>Public access modifier </vt:lpstr>
      <vt:lpstr>PowerPoint Presentation</vt:lpstr>
      <vt:lpstr> order of access modifiers from the least restrictive to the most restrictive</vt:lpstr>
      <vt:lpstr>Generics</vt:lpstr>
      <vt:lpstr>PowerPoint Presentation</vt:lpstr>
      <vt:lpstr>Types of Generics</vt:lpstr>
      <vt:lpstr>PowerPoint Presentation</vt:lpstr>
      <vt:lpstr>Type-safety</vt:lpstr>
      <vt:lpstr>Type casting is not required</vt:lpstr>
      <vt:lpstr>Compile – Time checking</vt:lpstr>
      <vt:lpstr>PowerPoint Presentation</vt:lpstr>
      <vt:lpstr>Multiple Type parameters in Generic classes. </vt:lpstr>
      <vt:lpstr>Example</vt:lpstr>
      <vt:lpstr>Java Generics using Map </vt:lpstr>
      <vt:lpstr>Generic class </vt:lpstr>
      <vt:lpstr>Generic Method </vt:lpstr>
      <vt:lpstr> Generic method to print array elements. E to denote the element.</vt:lpstr>
      <vt:lpstr>Wildcard in Java Generics </vt:lpstr>
      <vt:lpstr>PowerPoint Presentation</vt:lpstr>
      <vt:lpstr>Upper Bounded Wildcards </vt:lpstr>
      <vt:lpstr>PowerPoint Presentation</vt:lpstr>
      <vt:lpstr>PowerPoint Presentation</vt:lpstr>
      <vt:lpstr>Lower Bounded Wildcards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creator>sakkaravarthi ramanathan</dc:creator>
  <cp:lastModifiedBy>Sakkaravarthi Ramanathan</cp:lastModifiedBy>
  <cp:revision>16</cp:revision>
  <dcterms:created xsi:type="dcterms:W3CDTF">2020-03-03T19:19:38Z</dcterms:created>
  <dcterms:modified xsi:type="dcterms:W3CDTF">2023-03-07T16:04:08Z</dcterms:modified>
</cp:coreProperties>
</file>