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89" r:id="rId10"/>
    <p:sldId id="290" r:id="rId11"/>
    <p:sldId id="281" r:id="rId12"/>
    <p:sldId id="337" r:id="rId13"/>
    <p:sldId id="266" r:id="rId14"/>
    <p:sldId id="267" r:id="rId15"/>
    <p:sldId id="316" r:id="rId16"/>
    <p:sldId id="317" r:id="rId17"/>
    <p:sldId id="344" r:id="rId18"/>
    <p:sldId id="297" r:id="rId19"/>
    <p:sldId id="275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91" r:id="rId35"/>
    <p:sldId id="292" r:id="rId36"/>
    <p:sldId id="283" r:id="rId37"/>
    <p:sldId id="306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39" r:id="rId47"/>
    <p:sldId id="340" r:id="rId48"/>
    <p:sldId id="341" r:id="rId49"/>
    <p:sldId id="345" r:id="rId50"/>
    <p:sldId id="347" r:id="rId51"/>
    <p:sldId id="346" r:id="rId52"/>
    <p:sldId id="342" r:id="rId53"/>
    <p:sldId id="343" r:id="rId54"/>
    <p:sldId id="277" r:id="rId55"/>
    <p:sldId id="279" r:id="rId56"/>
    <p:sldId id="28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31B5-FDDA-4243-8128-6967B3FF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6CA0B-62C9-4B2B-9833-B155B503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CAFC-3DB1-47EA-9B3B-8ECCD1AD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2C8E-602D-4D65-96CE-997A4728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48D9-5FDF-409A-A57E-814DCF4C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34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1C33-9415-46FE-83BB-B863EF5D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6DED-EAA5-41F7-AB29-3874A7F6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254E-3F58-4742-B49A-82299FA4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19CF-7C85-4AE4-AA9B-DEBFA9A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3991-3814-401C-AE1F-977A393D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52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91D69-D5E6-4D8E-A274-C3E4419E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903C9-83E6-487B-8699-D9888E60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290D4-A8C8-4A15-A097-89E874B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BAD8-EF2F-4EA6-BBFD-BEC9677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F47C-1AD8-4427-B06B-1C621BB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9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1ED68E-E141-4B92-A166-9C43C54CA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D04430-E96D-44DC-9EE8-7D289258F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975029-2F31-410C-B89A-387F8457E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FF41-1922-4A40-86B2-79A285F641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6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D885-561D-4546-AFD9-DE0A075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B526-3474-47A1-82DD-B43D4AF7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51F4-C227-48D4-9086-4A7C01F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36D-A92F-4379-B524-9E5FFE6B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2A1BA-4D43-48C0-A159-3A3A7E71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85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7886-FFAD-45E8-83B2-AA164B8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6DA7-BEA8-429D-9C87-470504F5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A087-5F9B-4938-A441-536DEB5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83AF-B358-4978-ABC2-B72D39B7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9601-44FD-4E84-8EF5-E1E8F68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7CF5-9E20-4D91-B070-3F10B2E2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1E1D-2C13-4A70-938C-BCE1F218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1DC9-0EC6-4E63-8C98-75522167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A1A5-5896-45B8-B995-0D162901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8E5A-F622-4AF1-8DEF-5D2F386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509F-97ED-4B44-BA83-EBE8171F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7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41CD-7B77-46F2-87B2-3C32D46F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EB8A1-30B5-4871-89F8-608A7701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7B5C5-75D3-4562-832E-34FA00660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66E78-CF8A-44E4-8B96-9F87CB6E0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01B87-7E2C-4C56-9C19-103525E7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25A32-28EA-4E78-BE02-D65B987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9664D-1442-4C64-B9D8-03EC7A98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2FE41-9EE8-4F3B-BAB1-48AC6EFB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8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F120-60ED-48DC-B4EC-84023EC4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4609-7EC9-42C7-9BD8-58E1B81B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E916A-5142-48C8-8271-72BA0FF5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00146-CC07-4AC8-BEBF-90E854C0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28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DE78A-5559-43B9-AD3E-10B9E8D9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28903-9A33-4D43-99EE-62EC176B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2442-E8B0-4045-BC20-9A770072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20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5FF8-BF75-4C31-99AC-F8E37DA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1E00-5159-4749-AE61-DEBA8935E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F2EC7-9499-4254-8782-90D6BC6D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16A3A-B3D3-410C-ADC1-3810C0AD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89F3D-E6BE-4EC4-84CC-E8D8195C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F8FA2-81E9-457C-844A-2B791878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58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6410-DD1D-4A68-931E-4EFFD9D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F50E6-72A4-4CF0-8892-10315EFC4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D5703-1A25-4584-B53D-4323E6D4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BF5F-DE9C-41FF-AE48-32C8855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34346-E59F-407D-8D1C-A86B679B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D176-5878-41FA-9C79-FE6270BF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58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7AD9F-806F-4F50-9364-B4020233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C719-E9D2-4B43-9B55-7100AE6C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5BC5-57A6-40A0-8061-70F23861B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3D1F1-EFA7-492B-9D76-4434DB372EB4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3005-9D98-450B-90DF-A10D668FE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C3BF-31EE-474D-8F34-EF24A4076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68B2-4499-461F-9BD1-151167D0EE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2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1466-9D14-46D6-B840-2E1895EC7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EA9A-1D3B-4448-B8AC-37E088061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Sakkaravarthi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399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C072EAE8-88FD-4DCC-AC4D-6B9AE827ACD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087689" y="609600"/>
          <a:ext cx="60150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38465" imgH="6330138" progId="Word.Document.8">
                  <p:embed/>
                </p:oleObj>
              </mc:Choice>
              <mc:Fallback>
                <p:oleObj name="Document" r:id="rId2" imgW="6938465" imgH="6330138" progId="Word.Document.8">
                  <p:embed/>
                  <p:pic>
                    <p:nvPicPr>
                      <p:cNvPr id="12290" name="Object 4">
                        <a:extLst>
                          <a:ext uri="{FF2B5EF4-FFF2-40B4-BE49-F238E27FC236}">
                            <a16:creationId xmlns:a16="http://schemas.microsoft.com/office/drawing/2014/main" id="{C072EAE8-88FD-4DCC-AC4D-6B9AE827A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9" y="609600"/>
                        <a:ext cx="60150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C606E9-4E5C-4645-BEE9-A3B9FF54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Singly Linked Lists and Arrays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829B77D-A9FF-42E0-B499-B132F59B20D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530475" y="2097088"/>
          <a:ext cx="746125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27116" imgH="4413949" progId="Word.Document.8">
                  <p:embed/>
                </p:oleObj>
              </mc:Choice>
              <mc:Fallback>
                <p:oleObj name="Document" r:id="rId2" imgW="8027116" imgH="4413949" progId="Word.Document.8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7829B77D-A9FF-42E0-B499-B132F59B2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2097088"/>
                        <a:ext cx="746125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FA0BD98-3C43-49FE-9AEF-6D4DCF28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Applications</a:t>
            </a:r>
          </a:p>
        </p:txBody>
      </p:sp>
      <p:sp>
        <p:nvSpPr>
          <p:cNvPr id="14339" name="Content Placeholder 4">
            <a:extLst>
              <a:ext uri="{FF2B5EF4-FFF2-40B4-BE49-F238E27FC236}">
                <a16:creationId xmlns:a16="http://schemas.microsoft.com/office/drawing/2014/main" id="{C9F621E2-14FC-4177-9456-C9FB12FF9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i="1"/>
              <a:t>Previous and next page in web browser</a:t>
            </a:r>
            <a:r>
              <a:rPr lang="en-US" altLang="en-US" sz="2400"/>
              <a:t> – We can access previous and next url searched in web browser by pressing back and next button since, they are linked as linked list.</a:t>
            </a:r>
          </a:p>
          <a:p>
            <a:r>
              <a:rPr lang="en-US" altLang="en-US" sz="2400" i="1"/>
              <a:t>Music Player</a:t>
            </a:r>
            <a:r>
              <a:rPr lang="en-US" altLang="en-US" sz="2400"/>
              <a:t> – Songs in music player are linked to previous and next song. you can play songs either from starting or ending of the list.</a:t>
            </a:r>
          </a:p>
          <a:p>
            <a:endParaRPr lang="en-CA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18F724-4950-42C9-B254-4FF698AEF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Node</a:t>
            </a:r>
          </a:p>
        </p:txBody>
      </p:sp>
      <p:sp>
        <p:nvSpPr>
          <p:cNvPr id="15363" name="AutoShape 4">
            <a:extLst>
              <a:ext uri="{FF2B5EF4-FFF2-40B4-BE49-F238E27FC236}">
                <a16:creationId xmlns:a16="http://schemas.microsoft.com/office/drawing/2014/main" id="{675E6229-727F-4D0F-B19C-055C2D0EDAC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06625" y="1978026"/>
            <a:ext cx="77597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D3DBEF49-893D-4FD8-9B28-FC4147455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1985963"/>
            <a:ext cx="5403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Here is an implementation of nodes in Java:</a:t>
            </a:r>
            <a:endParaRPr lang="en-US" altLang="en-US" sz="2400"/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46338C33-F45B-4EE4-B161-D4076DC2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1985963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DC319DB3-8A97-4D64-BFBE-39088AD1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2335213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884108D5-CD95-4F66-BCE3-C8B092E5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2689225"/>
            <a:ext cx="2593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public class Node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EE516CC5-B001-4C80-A937-C2D0A840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26892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E4C3DFB7-084A-4A9D-9805-3D2E61CB2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29464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89F93D14-513F-4251-AD50-87E174B59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2946400"/>
            <a:ext cx="3140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private Object element;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1" name="Rectangle 13">
            <a:extLst>
              <a:ext uri="{FF2B5EF4-FFF2-40B4-BE49-F238E27FC236}">
                <a16:creationId xmlns:a16="http://schemas.microsoft.com/office/drawing/2014/main" id="{A56779AC-1D67-49F1-AA29-88A52E23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9" y="29464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2" name="Rectangle 14">
            <a:extLst>
              <a:ext uri="{FF2B5EF4-FFF2-40B4-BE49-F238E27FC236}">
                <a16:creationId xmlns:a16="http://schemas.microsoft.com/office/drawing/2014/main" id="{3796FA60-3E0B-4E5B-AD43-E63B7D8C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32051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3" name="Rectangle 15">
            <a:extLst>
              <a:ext uri="{FF2B5EF4-FFF2-40B4-BE49-F238E27FC236}">
                <a16:creationId xmlns:a16="http://schemas.microsoft.com/office/drawing/2014/main" id="{DD2E83AB-34D2-4D04-8689-4B585F27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3205164"/>
            <a:ext cx="2457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private Node next;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4" name="Rectangle 16">
            <a:extLst>
              <a:ext uri="{FF2B5EF4-FFF2-40B4-BE49-F238E27FC236}">
                <a16:creationId xmlns:a16="http://schemas.microsoft.com/office/drawing/2014/main" id="{2A4BFA05-DED8-48B7-BFD2-AFDBB2CD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4" y="32051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5" name="Rectangle 17">
            <a:extLst>
              <a:ext uri="{FF2B5EF4-FFF2-40B4-BE49-F238E27FC236}">
                <a16:creationId xmlns:a16="http://schemas.microsoft.com/office/drawing/2014/main" id="{684B07BF-F7FB-4848-A94D-128D81F7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34639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7A810F0C-656B-4649-B130-834AB857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37211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7" name="Rectangle 19">
            <a:extLst>
              <a:ext uri="{FF2B5EF4-FFF2-40B4-BE49-F238E27FC236}">
                <a16:creationId xmlns:a16="http://schemas.microsoft.com/office/drawing/2014/main" id="{1ABA732C-6A22-4DBA-B807-F034B2BF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3721100"/>
            <a:ext cx="204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public Node()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8" name="Rectangle 20">
            <a:extLst>
              <a:ext uri="{FF2B5EF4-FFF2-40B4-BE49-F238E27FC236}">
                <a16:creationId xmlns:a16="http://schemas.microsoft.com/office/drawing/2014/main" id="{941DE866-499D-4825-98D6-DED8B2BA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1" y="37211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79" name="Rectangle 21">
            <a:extLst>
              <a:ext uri="{FF2B5EF4-FFF2-40B4-BE49-F238E27FC236}">
                <a16:creationId xmlns:a16="http://schemas.microsoft.com/office/drawing/2014/main" id="{7C10EC50-7D31-4061-B14E-1F2E4B68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39798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0" name="Rectangle 22">
            <a:extLst>
              <a:ext uri="{FF2B5EF4-FFF2-40B4-BE49-F238E27FC236}">
                <a16:creationId xmlns:a16="http://schemas.microsoft.com/office/drawing/2014/main" id="{BC93CA55-5884-453F-A82A-7420862B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39798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1" name="Rectangle 23">
            <a:extLst>
              <a:ext uri="{FF2B5EF4-FFF2-40B4-BE49-F238E27FC236}">
                <a16:creationId xmlns:a16="http://schemas.microsoft.com/office/drawing/2014/main" id="{2D2BEEB3-8495-43F6-91F9-9E3E0044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1" y="3979864"/>
            <a:ext cx="2593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this( null, null );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2" name="Rectangle 24">
            <a:extLst>
              <a:ext uri="{FF2B5EF4-FFF2-40B4-BE49-F238E27FC236}">
                <a16:creationId xmlns:a16="http://schemas.microsoft.com/office/drawing/2014/main" id="{2034416B-3F7A-444D-850A-1F0DC7F6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39798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3" name="Rectangle 25">
            <a:extLst>
              <a:ext uri="{FF2B5EF4-FFF2-40B4-BE49-F238E27FC236}">
                <a16:creationId xmlns:a16="http://schemas.microsoft.com/office/drawing/2014/main" id="{DADB2F87-D969-46AE-9277-C1E5D04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42370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4" name="Rectangle 26">
            <a:extLst>
              <a:ext uri="{FF2B5EF4-FFF2-40B4-BE49-F238E27FC236}">
                <a16:creationId xmlns:a16="http://schemas.microsoft.com/office/drawing/2014/main" id="{6DB1694B-2305-47DF-A9FE-6C236D5F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2370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5" name="Rectangle 27">
            <a:extLst>
              <a:ext uri="{FF2B5EF4-FFF2-40B4-BE49-F238E27FC236}">
                <a16:creationId xmlns:a16="http://schemas.microsoft.com/office/drawing/2014/main" id="{9F4EAA7E-9348-4074-A400-76C9F183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4" y="42370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6" name="Rectangle 28">
            <a:extLst>
              <a:ext uri="{FF2B5EF4-FFF2-40B4-BE49-F238E27FC236}">
                <a16:creationId xmlns:a16="http://schemas.microsoft.com/office/drawing/2014/main" id="{655EFE19-0C58-4636-9CAA-5772A7E7A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44942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7" name="Rectangle 29">
            <a:extLst>
              <a:ext uri="{FF2B5EF4-FFF2-40B4-BE49-F238E27FC236}">
                <a16:creationId xmlns:a16="http://schemas.microsoft.com/office/drawing/2014/main" id="{2876916C-C942-4449-A07E-5C7409CFA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47529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8" name="Rectangle 30">
            <a:extLst>
              <a:ext uri="{FF2B5EF4-FFF2-40B4-BE49-F238E27FC236}">
                <a16:creationId xmlns:a16="http://schemas.microsoft.com/office/drawing/2014/main" id="{316902F4-D8CD-4829-B3BD-050FB924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4752975"/>
            <a:ext cx="4505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public Node( Object e, Node n )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89" name="Rectangle 31">
            <a:extLst>
              <a:ext uri="{FF2B5EF4-FFF2-40B4-BE49-F238E27FC236}">
                <a16:creationId xmlns:a16="http://schemas.microsoft.com/office/drawing/2014/main" id="{28F913A1-B660-4CF0-BBC0-E97A5809E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6" y="47529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0" name="Rectangle 32">
            <a:extLst>
              <a:ext uri="{FF2B5EF4-FFF2-40B4-BE49-F238E27FC236}">
                <a16:creationId xmlns:a16="http://schemas.microsoft.com/office/drawing/2014/main" id="{17B7C811-EC35-4EC4-97BC-24EF8E4DC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50117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1" name="Rectangle 33">
            <a:extLst>
              <a:ext uri="{FF2B5EF4-FFF2-40B4-BE49-F238E27FC236}">
                <a16:creationId xmlns:a16="http://schemas.microsoft.com/office/drawing/2014/main" id="{0CA18DCA-65AB-4982-918B-3BE044A5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0117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2" name="Rectangle 34">
            <a:extLst>
              <a:ext uri="{FF2B5EF4-FFF2-40B4-BE49-F238E27FC236}">
                <a16:creationId xmlns:a16="http://schemas.microsoft.com/office/drawing/2014/main" id="{386C2347-9321-4764-9B43-66A65573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011739"/>
            <a:ext cx="163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element = e;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3" name="Rectangle 35">
            <a:extLst>
              <a:ext uri="{FF2B5EF4-FFF2-40B4-BE49-F238E27FC236}">
                <a16:creationId xmlns:a16="http://schemas.microsoft.com/office/drawing/2014/main" id="{E087E97E-0001-42C3-9E6D-699EF36B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9" y="50117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4" name="Rectangle 36">
            <a:extLst>
              <a:ext uri="{FF2B5EF4-FFF2-40B4-BE49-F238E27FC236}">
                <a16:creationId xmlns:a16="http://schemas.microsoft.com/office/drawing/2014/main" id="{DD63C162-D268-4C92-AAA0-F9D9AFD66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52689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5" name="Rectangle 37">
            <a:extLst>
              <a:ext uri="{FF2B5EF4-FFF2-40B4-BE49-F238E27FC236}">
                <a16:creationId xmlns:a16="http://schemas.microsoft.com/office/drawing/2014/main" id="{79A17679-EAA9-41A7-9D7C-1BD96FEA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2689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6" name="Rectangle 38">
            <a:extLst>
              <a:ext uri="{FF2B5EF4-FFF2-40B4-BE49-F238E27FC236}">
                <a16:creationId xmlns:a16="http://schemas.microsoft.com/office/drawing/2014/main" id="{A691C3B1-F358-47AC-B4AE-E76037C1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1" y="5268914"/>
            <a:ext cx="1228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next = n;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7" name="Rectangle 39">
            <a:extLst>
              <a:ext uri="{FF2B5EF4-FFF2-40B4-BE49-F238E27FC236}">
                <a16:creationId xmlns:a16="http://schemas.microsoft.com/office/drawing/2014/main" id="{FDD3008E-0F18-42F8-9D90-5E5817E2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4" y="52689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8" name="Rectangle 40">
            <a:extLst>
              <a:ext uri="{FF2B5EF4-FFF2-40B4-BE49-F238E27FC236}">
                <a16:creationId xmlns:a16="http://schemas.microsoft.com/office/drawing/2014/main" id="{B7DB156F-7EFD-4D69-A5E2-1C1FFE4C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55276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399" name="Rectangle 41">
            <a:extLst>
              <a:ext uri="{FF2B5EF4-FFF2-40B4-BE49-F238E27FC236}">
                <a16:creationId xmlns:a16="http://schemas.microsoft.com/office/drawing/2014/main" id="{4A75A150-67B2-4254-A17F-9C0A4D43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9" y="55276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400" name="Rectangle 42">
            <a:extLst>
              <a:ext uri="{FF2B5EF4-FFF2-40B4-BE49-F238E27FC236}">
                <a16:creationId xmlns:a16="http://schemas.microsoft.com/office/drawing/2014/main" id="{8D0CD159-C39A-471F-A9DD-79B0088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4" y="55276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5401" name="Rectangle 43">
            <a:extLst>
              <a:ext uri="{FF2B5EF4-FFF2-40B4-BE49-F238E27FC236}">
                <a16:creationId xmlns:a16="http://schemas.microsoft.com/office/drawing/2014/main" id="{4D81217E-08B4-43D3-941B-80577DD9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57864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3">
            <a:extLst>
              <a:ext uri="{FF2B5EF4-FFF2-40B4-BE49-F238E27FC236}">
                <a16:creationId xmlns:a16="http://schemas.microsoft.com/office/drawing/2014/main" id="{7F6EB607-0CE4-4A24-B1B6-399DBEFC102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78063" y="1120776"/>
            <a:ext cx="794385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DBCB1D1A-E47B-436E-8DE8-DAF29AFE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11334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2B708F4C-BADD-4F5A-A2C7-47EEC62E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1133475"/>
            <a:ext cx="2867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Object getElement()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BD47659B-95F6-42BA-B434-082AC9860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11334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ED5A133F-3BBD-4234-A8C1-D1720737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13970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E601AA18-493A-497D-9111-1DB563E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13970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DB71E9F3-A071-472A-B9A8-11F326D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397000"/>
            <a:ext cx="1911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return element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0B575ED7-E515-41E3-A2FF-BD1565BDB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4" y="13970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4" name="Rectangle 12">
            <a:extLst>
              <a:ext uri="{FF2B5EF4-FFF2-40B4-BE49-F238E27FC236}">
                <a16:creationId xmlns:a16="http://schemas.microsoft.com/office/drawing/2014/main" id="{8D4B207E-D8B0-44FC-A5A9-789BC7DB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16589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5" name="Rectangle 13">
            <a:extLst>
              <a:ext uri="{FF2B5EF4-FFF2-40B4-BE49-F238E27FC236}">
                <a16:creationId xmlns:a16="http://schemas.microsoft.com/office/drawing/2014/main" id="{E4F84553-A3FF-4DF4-B6BC-B3B269A0E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16589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6" name="Rectangle 14">
            <a:extLst>
              <a:ext uri="{FF2B5EF4-FFF2-40B4-BE49-F238E27FC236}">
                <a16:creationId xmlns:a16="http://schemas.microsoft.com/office/drawing/2014/main" id="{2AA8609F-98D2-4461-89AA-2CFC5F1D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16589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7" name="Rectangle 15">
            <a:extLst>
              <a:ext uri="{FF2B5EF4-FFF2-40B4-BE49-F238E27FC236}">
                <a16:creationId xmlns:a16="http://schemas.microsoft.com/office/drawing/2014/main" id="{5E74F90A-4632-417B-BDB5-2390627A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19208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8" name="Rectangle 16">
            <a:extLst>
              <a:ext uri="{FF2B5EF4-FFF2-40B4-BE49-F238E27FC236}">
                <a16:creationId xmlns:a16="http://schemas.microsoft.com/office/drawing/2014/main" id="{3CB35076-15A0-4952-88EB-F9FD0464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21828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399" name="Rectangle 17">
            <a:extLst>
              <a:ext uri="{FF2B5EF4-FFF2-40B4-BE49-F238E27FC236}">
                <a16:creationId xmlns:a16="http://schemas.microsoft.com/office/drawing/2014/main" id="{378931ED-F128-448B-ADFE-18C6336E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2182814"/>
            <a:ext cx="2184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Node getNext()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0" name="Rectangle 18">
            <a:extLst>
              <a:ext uri="{FF2B5EF4-FFF2-40B4-BE49-F238E27FC236}">
                <a16:creationId xmlns:a16="http://schemas.microsoft.com/office/drawing/2014/main" id="{171AEFDD-ED53-4098-9144-6C2FCF9F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218281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1" name="Rectangle 19">
            <a:extLst>
              <a:ext uri="{FF2B5EF4-FFF2-40B4-BE49-F238E27FC236}">
                <a16:creationId xmlns:a16="http://schemas.microsoft.com/office/drawing/2014/main" id="{CB66A306-941C-4709-9867-56DA90AE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24463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2" name="Rectangle 20">
            <a:extLst>
              <a:ext uri="{FF2B5EF4-FFF2-40B4-BE49-F238E27FC236}">
                <a16:creationId xmlns:a16="http://schemas.microsoft.com/office/drawing/2014/main" id="{5D599A2B-7BE3-4E2C-AE89-DBB8CCDB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24463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3" name="Rectangle 21">
            <a:extLst>
              <a:ext uri="{FF2B5EF4-FFF2-40B4-BE49-F238E27FC236}">
                <a16:creationId xmlns:a16="http://schemas.microsoft.com/office/drawing/2014/main" id="{962235D3-1B2E-446D-B68D-DB7259DB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446339"/>
            <a:ext cx="1638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return next;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4" name="Rectangle 22">
            <a:extLst>
              <a:ext uri="{FF2B5EF4-FFF2-40B4-BE49-F238E27FC236}">
                <a16:creationId xmlns:a16="http://schemas.microsoft.com/office/drawing/2014/main" id="{C3AB6E15-7140-4D23-BBA0-02537AD5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1" y="244633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5" name="Rectangle 23">
            <a:extLst>
              <a:ext uri="{FF2B5EF4-FFF2-40B4-BE49-F238E27FC236}">
                <a16:creationId xmlns:a16="http://schemas.microsoft.com/office/drawing/2014/main" id="{B65C486D-56DA-48AB-BC3E-6425D231F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27082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6" name="Rectangle 24">
            <a:extLst>
              <a:ext uri="{FF2B5EF4-FFF2-40B4-BE49-F238E27FC236}">
                <a16:creationId xmlns:a16="http://schemas.microsoft.com/office/drawing/2014/main" id="{F295E419-40EE-4F75-B394-3CADE6F6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27082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7" name="Rectangle 25">
            <a:extLst>
              <a:ext uri="{FF2B5EF4-FFF2-40B4-BE49-F238E27FC236}">
                <a16:creationId xmlns:a16="http://schemas.microsoft.com/office/drawing/2014/main" id="{03260F73-D163-46C7-9142-34666570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270827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8" name="Rectangle 26">
            <a:extLst>
              <a:ext uri="{FF2B5EF4-FFF2-40B4-BE49-F238E27FC236}">
                <a16:creationId xmlns:a16="http://schemas.microsoft.com/office/drawing/2014/main" id="{AB249ED9-A9BB-43E7-B6FA-3CD296C8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29686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09" name="Rectangle 27">
            <a:extLst>
              <a:ext uri="{FF2B5EF4-FFF2-40B4-BE49-F238E27FC236}">
                <a16:creationId xmlns:a16="http://schemas.microsoft.com/office/drawing/2014/main" id="{75B9C2D2-CBA6-48C7-A10F-C75CDDB6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32305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0" name="Rectangle 28">
            <a:extLst>
              <a:ext uri="{FF2B5EF4-FFF2-40B4-BE49-F238E27FC236}">
                <a16:creationId xmlns:a16="http://schemas.microsoft.com/office/drawing/2014/main" id="{ACCC2DC0-0865-4B4F-8C55-F80F9C68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3230564"/>
            <a:ext cx="4778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setElement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 Object 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newElem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) {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16411" name="Rectangle 29">
            <a:extLst>
              <a:ext uri="{FF2B5EF4-FFF2-40B4-BE49-F238E27FC236}">
                <a16:creationId xmlns:a16="http://schemas.microsoft.com/office/drawing/2014/main" id="{018FCE4E-D34E-4FF3-B2B6-C0953EED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2305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2" name="Rectangle 30">
            <a:extLst>
              <a:ext uri="{FF2B5EF4-FFF2-40B4-BE49-F238E27FC236}">
                <a16:creationId xmlns:a16="http://schemas.microsoft.com/office/drawing/2014/main" id="{E432946A-0B00-487F-AAF8-FD7176C91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349408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3" name="Rectangle 31">
            <a:extLst>
              <a:ext uri="{FF2B5EF4-FFF2-40B4-BE49-F238E27FC236}">
                <a16:creationId xmlns:a16="http://schemas.microsoft.com/office/drawing/2014/main" id="{FD24A705-C9F5-4F4F-A191-BC99BFA5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349408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4" name="Rectangle 32">
            <a:extLst>
              <a:ext uri="{FF2B5EF4-FFF2-40B4-BE49-F238E27FC236}">
                <a16:creationId xmlns:a16="http://schemas.microsoft.com/office/drawing/2014/main" id="{0E375886-5D48-48FB-8BD4-8A371956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494089"/>
            <a:ext cx="2457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element = newElem;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5" name="Rectangle 33">
            <a:extLst>
              <a:ext uri="{FF2B5EF4-FFF2-40B4-BE49-F238E27FC236}">
                <a16:creationId xmlns:a16="http://schemas.microsoft.com/office/drawing/2014/main" id="{B4BDFD16-1644-4441-B76F-AD6DA2D1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89" y="3494089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6" name="Rectangle 34">
            <a:extLst>
              <a:ext uri="{FF2B5EF4-FFF2-40B4-BE49-F238E27FC236}">
                <a16:creationId xmlns:a16="http://schemas.microsoft.com/office/drawing/2014/main" id="{DF5EC964-1CC3-47C8-9DA4-90DFD283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37560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7" name="Rectangle 35">
            <a:extLst>
              <a:ext uri="{FF2B5EF4-FFF2-40B4-BE49-F238E27FC236}">
                <a16:creationId xmlns:a16="http://schemas.microsoft.com/office/drawing/2014/main" id="{18B5C81D-6EFE-4619-BB6A-D950F60D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37560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8" name="Rectangle 36">
            <a:extLst>
              <a:ext uri="{FF2B5EF4-FFF2-40B4-BE49-F238E27FC236}">
                <a16:creationId xmlns:a16="http://schemas.microsoft.com/office/drawing/2014/main" id="{F0B0924D-F2E9-4FE1-8B7B-2D3321EF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37560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19" name="Rectangle 37">
            <a:extLst>
              <a:ext uri="{FF2B5EF4-FFF2-40B4-BE49-F238E27FC236}">
                <a16:creationId xmlns:a16="http://schemas.microsoft.com/office/drawing/2014/main" id="{2EF64A9B-2ED7-4194-827F-2A7E1D15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40179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0" name="Rectangle 38">
            <a:extLst>
              <a:ext uri="{FF2B5EF4-FFF2-40B4-BE49-F238E27FC236}">
                <a16:creationId xmlns:a16="http://schemas.microsoft.com/office/drawing/2014/main" id="{39677D34-38EC-4502-967E-89B38FC6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42799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1" name="Rectangle 39">
            <a:extLst>
              <a:ext uri="{FF2B5EF4-FFF2-40B4-BE49-F238E27FC236}">
                <a16:creationId xmlns:a16="http://schemas.microsoft.com/office/drawing/2014/main" id="{F1531B03-32D5-4D55-88B2-B650475AE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279900"/>
            <a:ext cx="409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void setNext( Node newNext ) {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2" name="Rectangle 40">
            <a:extLst>
              <a:ext uri="{FF2B5EF4-FFF2-40B4-BE49-F238E27FC236}">
                <a16:creationId xmlns:a16="http://schemas.microsoft.com/office/drawing/2014/main" id="{61346F89-7829-459D-811E-0ED43BB6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4" y="42799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3" name="Rectangle 41">
            <a:extLst>
              <a:ext uri="{FF2B5EF4-FFF2-40B4-BE49-F238E27FC236}">
                <a16:creationId xmlns:a16="http://schemas.microsoft.com/office/drawing/2014/main" id="{D92CA45D-3265-4C52-87A0-F83CFC0C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45434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4" name="Rectangle 42">
            <a:extLst>
              <a:ext uri="{FF2B5EF4-FFF2-40B4-BE49-F238E27FC236}">
                <a16:creationId xmlns:a16="http://schemas.microsoft.com/office/drawing/2014/main" id="{1F8413B8-B534-479B-8A21-0CCD34C6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45434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5" name="Rectangle 43">
            <a:extLst>
              <a:ext uri="{FF2B5EF4-FFF2-40B4-BE49-F238E27FC236}">
                <a16:creationId xmlns:a16="http://schemas.microsoft.com/office/drawing/2014/main" id="{AC9802B9-BFCF-47EA-A938-2A6FA219B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6" y="4543425"/>
            <a:ext cx="204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next = newNext;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6" name="Rectangle 44">
            <a:extLst>
              <a:ext uri="{FF2B5EF4-FFF2-40B4-BE49-F238E27FC236}">
                <a16:creationId xmlns:a16="http://schemas.microsoft.com/office/drawing/2014/main" id="{9F8FD6F8-DF14-4C48-896C-55815407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4" y="4543425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7" name="Rectangle 45">
            <a:extLst>
              <a:ext uri="{FF2B5EF4-FFF2-40B4-BE49-F238E27FC236}">
                <a16:creationId xmlns:a16="http://schemas.microsoft.com/office/drawing/2014/main" id="{682FA15F-5F5B-4EB1-82C6-DB9BC532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48053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8" name="Rectangle 46">
            <a:extLst>
              <a:ext uri="{FF2B5EF4-FFF2-40B4-BE49-F238E27FC236}">
                <a16:creationId xmlns:a16="http://schemas.microsoft.com/office/drawing/2014/main" id="{5CD61D1E-2F0A-4886-BC0A-9DBCFDF7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4" y="48053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29" name="Rectangle 47">
            <a:extLst>
              <a:ext uri="{FF2B5EF4-FFF2-40B4-BE49-F238E27FC236}">
                <a16:creationId xmlns:a16="http://schemas.microsoft.com/office/drawing/2014/main" id="{02ACF532-215F-4EED-ADC9-5712F755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6" y="4805364"/>
            <a:ext cx="1365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30" name="Rectangle 48">
            <a:extLst>
              <a:ext uri="{FF2B5EF4-FFF2-40B4-BE49-F238E27FC236}">
                <a16:creationId xmlns:a16="http://schemas.microsoft.com/office/drawing/2014/main" id="{98FD592F-9926-415D-8B8E-199B80B6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4" y="50673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16431" name="Rectangle 49">
            <a:extLst>
              <a:ext uri="{FF2B5EF4-FFF2-40B4-BE49-F238E27FC236}">
                <a16:creationId xmlns:a16="http://schemas.microsoft.com/office/drawing/2014/main" id="{738BF30D-BDFD-4429-B200-F6F3159ED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5067300"/>
            <a:ext cx="1365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>
            <a:extLst>
              <a:ext uri="{FF2B5EF4-FFF2-40B4-BE49-F238E27FC236}">
                <a16:creationId xmlns:a16="http://schemas.microsoft.com/office/drawing/2014/main" id="{D7E83761-517F-4494-8FE2-B8DB9D1229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/>
              <a:t>Linked List Operations</a:t>
            </a:r>
          </a:p>
        </p:txBody>
      </p:sp>
      <p:sp>
        <p:nvSpPr>
          <p:cNvPr id="17411" name="Subtitle 3">
            <a:extLst>
              <a:ext uri="{FF2B5EF4-FFF2-40B4-BE49-F238E27FC236}">
                <a16:creationId xmlns:a16="http://schemas.microsoft.com/office/drawing/2014/main" id="{4C40FB97-B559-4D02-BB77-566E5C6F79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23B5244-3A2B-4760-BE4D-B39CEE47C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en-US"/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3BC9FEAD-3F5D-4B52-95F3-D23C2F95EC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04900"/>
            <a:ext cx="7900988" cy="4648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BCE6678-408F-40E6-A06D-D5F8C9EED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CA" altLang="en-US"/>
              <a:t>Examples</a:t>
            </a:r>
          </a:p>
        </p:txBody>
      </p:sp>
      <p:pic>
        <p:nvPicPr>
          <p:cNvPr id="19459" name="Content Placeholder 5">
            <a:extLst>
              <a:ext uri="{FF2B5EF4-FFF2-40B4-BE49-F238E27FC236}">
                <a16:creationId xmlns:a16="http://schemas.microsoft.com/office/drawing/2014/main" id="{26365027-8AF2-4C76-97AE-4DE1D5383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8125" y="990600"/>
            <a:ext cx="9393238" cy="3733800"/>
          </a:xfrm>
        </p:spPr>
      </p:pic>
      <p:pic>
        <p:nvPicPr>
          <p:cNvPr id="19460" name="Picture 6">
            <a:extLst>
              <a:ext uri="{FF2B5EF4-FFF2-40B4-BE49-F238E27FC236}">
                <a16:creationId xmlns:a16="http://schemas.microsoft.com/office/drawing/2014/main" id="{208E4759-D3AC-4CF7-9CD2-6C53DF10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4800600"/>
            <a:ext cx="9144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C1B3E28-217D-4FDF-8B4B-93EAC6C9B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D98283D-7919-44C3-BFF4-A97160F25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 at the top of the list</a:t>
            </a:r>
          </a:p>
          <a:p>
            <a:r>
              <a:rPr lang="en-US" altLang="en-US"/>
              <a:t>Insertion at the end of the list</a:t>
            </a:r>
          </a:p>
          <a:p>
            <a:r>
              <a:rPr lang="en-US" altLang="en-US"/>
              <a:t>Insertion in the middle of the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728AE5-DE10-4C31-A628-20C5B3F8E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at the top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E723DE1-C5A4-4058-9A88-C1F52FFCF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57B6136E-83FD-4023-9890-9A83BEB8465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667000" y="990601"/>
          <a:ext cx="5748338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74180" imgH="5952744" progId="Word.Document.8">
                  <p:embed/>
                </p:oleObj>
              </mc:Choice>
              <mc:Fallback>
                <p:oleObj name="Document" r:id="rId2" imgW="6774180" imgH="5952744" progId="Word.Document.8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57B6136E-83FD-4023-9890-9A83BEB846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90601"/>
                        <a:ext cx="5748338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7778DAF-C609-4D29-AC2D-BB6CD407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93AC67F-667A-4B41-9227-2DD6ACD68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2532" name="Group 5">
            <a:extLst>
              <a:ext uri="{FF2B5EF4-FFF2-40B4-BE49-F238E27FC236}">
                <a16:creationId xmlns:a16="http://schemas.microsoft.com/office/drawing/2014/main" id="{C793A86C-958A-40BE-BA06-49842B2DD283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524001"/>
            <a:ext cx="6410325" cy="587375"/>
            <a:chOff x="572" y="3248"/>
            <a:chExt cx="4038" cy="370"/>
          </a:xfrm>
        </p:grpSpPr>
        <p:grpSp>
          <p:nvGrpSpPr>
            <p:cNvPr id="22554" name="Group 6">
              <a:extLst>
                <a:ext uri="{FF2B5EF4-FFF2-40B4-BE49-F238E27FC236}">
                  <a16:creationId xmlns:a16="http://schemas.microsoft.com/office/drawing/2014/main" id="{C61FF1CB-3D0C-4B36-BF68-1A4A06C62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2570" name="Group 7">
                <a:extLst>
                  <a:ext uri="{FF2B5EF4-FFF2-40B4-BE49-F238E27FC236}">
                    <a16:creationId xmlns:a16="http://schemas.microsoft.com/office/drawing/2014/main" id="{402DEB17-7368-44B7-B8D6-D027705EB4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2572" name="Rectangle 8">
                  <a:extLst>
                    <a:ext uri="{FF2B5EF4-FFF2-40B4-BE49-F238E27FC236}">
                      <a16:creationId xmlns:a16="http://schemas.microsoft.com/office/drawing/2014/main" id="{23DE4928-CF91-4936-AAEB-D3787ADD5D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CA" altLang="en-US" sz="2400"/>
                </a:p>
              </p:txBody>
            </p:sp>
            <p:sp>
              <p:nvSpPr>
                <p:cNvPr id="22573" name="Line 9">
                  <a:extLst>
                    <a:ext uri="{FF2B5EF4-FFF2-40B4-BE49-F238E27FC236}">
                      <a16:creationId xmlns:a16="http://schemas.microsoft.com/office/drawing/2014/main" id="{1AE39AA7-E296-42D2-BED9-AC359FAC3C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2571" name="Line 10">
                <a:extLst>
                  <a:ext uri="{FF2B5EF4-FFF2-40B4-BE49-F238E27FC236}">
                    <a16:creationId xmlns:a16="http://schemas.microsoft.com/office/drawing/2014/main" id="{2FCFBCD6-41CE-419C-B535-27DE7438D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2555" name="Group 11">
              <a:extLst>
                <a:ext uri="{FF2B5EF4-FFF2-40B4-BE49-F238E27FC236}">
                  <a16:creationId xmlns:a16="http://schemas.microsoft.com/office/drawing/2014/main" id="{916513BE-60AF-40FA-9BBC-578207AB1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2566" name="Group 12">
                <a:extLst>
                  <a:ext uri="{FF2B5EF4-FFF2-40B4-BE49-F238E27FC236}">
                    <a16:creationId xmlns:a16="http://schemas.microsoft.com/office/drawing/2014/main" id="{072DA311-6523-43E7-9FA4-6372B85E0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2568" name="Rectangle 13">
                  <a:extLst>
                    <a:ext uri="{FF2B5EF4-FFF2-40B4-BE49-F238E27FC236}">
                      <a16:creationId xmlns:a16="http://schemas.microsoft.com/office/drawing/2014/main" id="{93FAE3C6-5309-4AB9-AA5B-B91A1B3B5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CA" altLang="en-US" sz="2400"/>
                </a:p>
              </p:txBody>
            </p:sp>
            <p:sp>
              <p:nvSpPr>
                <p:cNvPr id="22569" name="Line 14">
                  <a:extLst>
                    <a:ext uri="{FF2B5EF4-FFF2-40B4-BE49-F238E27FC236}">
                      <a16:creationId xmlns:a16="http://schemas.microsoft.com/office/drawing/2014/main" id="{46713D2E-07E8-42D1-98E4-759EEBCF8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2567" name="Line 15">
                <a:extLst>
                  <a:ext uri="{FF2B5EF4-FFF2-40B4-BE49-F238E27FC236}">
                    <a16:creationId xmlns:a16="http://schemas.microsoft.com/office/drawing/2014/main" id="{2B6555E0-EA5E-4321-B4D5-E0C463169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2556" name="Group 16">
              <a:extLst>
                <a:ext uri="{FF2B5EF4-FFF2-40B4-BE49-F238E27FC236}">
                  <a16:creationId xmlns:a16="http://schemas.microsoft.com/office/drawing/2014/main" id="{7C561094-A361-469A-9E36-D076C1357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2564" name="Rectangle 17">
                <a:extLst>
                  <a:ext uri="{FF2B5EF4-FFF2-40B4-BE49-F238E27FC236}">
                    <a16:creationId xmlns:a16="http://schemas.microsoft.com/office/drawing/2014/main" id="{7A6E26CC-B250-46C3-A64D-F984219F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22565" name="Line 18">
                <a:extLst>
                  <a:ext uri="{FF2B5EF4-FFF2-40B4-BE49-F238E27FC236}">
                    <a16:creationId xmlns:a16="http://schemas.microsoft.com/office/drawing/2014/main" id="{B994C52B-09F2-4D26-A228-7A0D4115F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2557" name="Text Box 19">
              <a:extLst>
                <a:ext uri="{FF2B5EF4-FFF2-40B4-BE49-F238E27FC236}">
                  <a16:creationId xmlns:a16="http://schemas.microsoft.com/office/drawing/2014/main" id="{74E842A2-979A-48CE-B44E-CD8AB6167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28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48</a:t>
              </a:r>
              <a:endParaRPr lang="en-US" altLang="en-US" sz="2400"/>
            </a:p>
          </p:txBody>
        </p:sp>
        <p:sp>
          <p:nvSpPr>
            <p:cNvPr id="22558" name="Text Box 20">
              <a:extLst>
                <a:ext uri="{FF2B5EF4-FFF2-40B4-BE49-F238E27FC236}">
                  <a16:creationId xmlns:a16="http://schemas.microsoft.com/office/drawing/2014/main" id="{05444D63-4F5E-4E8E-B3DA-551019AA6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28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17</a:t>
              </a:r>
              <a:endParaRPr lang="en-US" altLang="en-US" sz="2400"/>
            </a:p>
          </p:txBody>
        </p:sp>
        <p:sp>
          <p:nvSpPr>
            <p:cNvPr id="22559" name="Rectangle 21">
              <a:extLst>
                <a:ext uri="{FF2B5EF4-FFF2-40B4-BE49-F238E27FC236}">
                  <a16:creationId xmlns:a16="http://schemas.microsoft.com/office/drawing/2014/main" id="{1DE0FFFC-C627-4E89-8936-8AEBFE0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287"/>
              <a:ext cx="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142</a:t>
              </a:r>
            </a:p>
          </p:txBody>
        </p:sp>
        <p:sp>
          <p:nvSpPr>
            <p:cNvPr id="22560" name="Rectangle 22">
              <a:extLst>
                <a:ext uri="{FF2B5EF4-FFF2-40B4-BE49-F238E27FC236}">
                  <a16:creationId xmlns:a16="http://schemas.microsoft.com/office/drawing/2014/main" id="{3EFBCD75-86CC-4457-B4E3-92A43FBB0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5"/>
              <a:ext cx="5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head</a:t>
              </a:r>
            </a:p>
          </p:txBody>
        </p:sp>
        <p:sp>
          <p:nvSpPr>
            <p:cNvPr id="22561" name="Line 23">
              <a:extLst>
                <a:ext uri="{FF2B5EF4-FFF2-40B4-BE49-F238E27FC236}">
                  <a16:creationId xmlns:a16="http://schemas.microsoft.com/office/drawing/2014/main" id="{B0D3D0B5-B2B8-49FB-AFBF-91043E7D1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62" name="Line 24">
              <a:extLst>
                <a:ext uri="{FF2B5EF4-FFF2-40B4-BE49-F238E27FC236}">
                  <a16:creationId xmlns:a16="http://schemas.microsoft.com/office/drawing/2014/main" id="{654925B0-596A-42E5-934F-8FDC0F23D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2563" name="Text Box 25">
              <a:extLst>
                <a:ext uri="{FF2B5EF4-FFF2-40B4-BE49-F238E27FC236}">
                  <a16:creationId xmlns:a16="http://schemas.microsoft.com/office/drawing/2014/main" id="{F56292FE-D376-4B63-B899-053104B28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/>
                <a:t>//</a:t>
              </a:r>
            </a:p>
          </p:txBody>
        </p:sp>
      </p:grpSp>
      <p:grpSp>
        <p:nvGrpSpPr>
          <p:cNvPr id="24602" name="Group 26">
            <a:extLst>
              <a:ext uri="{FF2B5EF4-FFF2-40B4-BE49-F238E27FC236}">
                <a16:creationId xmlns:a16="http://schemas.microsoft.com/office/drawing/2014/main" id="{8E952C55-A815-4A0D-A8F4-84851DE6519A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5362576"/>
            <a:ext cx="2794000" cy="581025"/>
            <a:chOff x="374" y="1181"/>
            <a:chExt cx="1760" cy="366"/>
          </a:xfrm>
        </p:grpSpPr>
        <p:sp>
          <p:nvSpPr>
            <p:cNvPr id="22544" name="Rectangle 27">
              <a:extLst>
                <a:ext uri="{FF2B5EF4-FFF2-40B4-BE49-F238E27FC236}">
                  <a16:creationId xmlns:a16="http://schemas.microsoft.com/office/drawing/2014/main" id="{2DBED65F-FDD6-46C4-9CBB-A18CF1D0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97"/>
              <a:ext cx="515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head</a:t>
              </a:r>
            </a:p>
          </p:txBody>
        </p:sp>
        <p:grpSp>
          <p:nvGrpSpPr>
            <p:cNvPr id="22545" name="Group 28">
              <a:extLst>
                <a:ext uri="{FF2B5EF4-FFF2-40B4-BE49-F238E27FC236}">
                  <a16:creationId xmlns:a16="http://schemas.microsoft.com/office/drawing/2014/main" id="{1B4B48D4-F8AE-490B-8C98-2B47713A4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3" y="1181"/>
              <a:ext cx="1211" cy="366"/>
              <a:chOff x="923" y="1181"/>
              <a:chExt cx="1211" cy="366"/>
            </a:xfrm>
          </p:grpSpPr>
          <p:grpSp>
            <p:nvGrpSpPr>
              <p:cNvPr id="22546" name="Group 29">
                <a:extLst>
                  <a:ext uri="{FF2B5EF4-FFF2-40B4-BE49-F238E27FC236}">
                    <a16:creationId xmlns:a16="http://schemas.microsoft.com/office/drawing/2014/main" id="{A7D98181-EB8E-4979-9433-48065F6ED6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6" y="1181"/>
                <a:ext cx="928" cy="366"/>
                <a:chOff x="1641" y="1653"/>
                <a:chExt cx="928" cy="366"/>
              </a:xfrm>
            </p:grpSpPr>
            <p:grpSp>
              <p:nvGrpSpPr>
                <p:cNvPr id="22548" name="Group 30">
                  <a:extLst>
                    <a:ext uri="{FF2B5EF4-FFF2-40B4-BE49-F238E27FC236}">
                      <a16:creationId xmlns:a16="http://schemas.microsoft.com/office/drawing/2014/main" id="{ED823A6D-6403-499C-ACF7-EEC2B40ABB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1" y="1653"/>
                  <a:ext cx="928" cy="366"/>
                  <a:chOff x="600" y="1356"/>
                  <a:chExt cx="1099" cy="444"/>
                </a:xfrm>
              </p:grpSpPr>
              <p:grpSp>
                <p:nvGrpSpPr>
                  <p:cNvPr id="22550" name="Group 31">
                    <a:extLst>
                      <a:ext uri="{FF2B5EF4-FFF2-40B4-BE49-F238E27FC236}">
                        <a16:creationId xmlns:a16="http://schemas.microsoft.com/office/drawing/2014/main" id="{3FA3A69B-6E4B-40BF-BEDB-C663F5F455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00" y="1356"/>
                    <a:ext cx="818" cy="444"/>
                    <a:chOff x="600" y="1356"/>
                    <a:chExt cx="818" cy="444"/>
                  </a:xfrm>
                </p:grpSpPr>
                <p:sp>
                  <p:nvSpPr>
                    <p:cNvPr id="22552" name="Rectangle 32">
                      <a:extLst>
                        <a:ext uri="{FF2B5EF4-FFF2-40B4-BE49-F238E27FC236}">
                          <a16:creationId xmlns:a16="http://schemas.microsoft.com/office/drawing/2014/main" id="{D2124359-2168-44D6-AF3D-AA3FF8E511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" y="1356"/>
                      <a:ext cx="818" cy="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CA" altLang="en-US" sz="2400"/>
                    </a:p>
                  </p:txBody>
                </p:sp>
                <p:sp>
                  <p:nvSpPr>
                    <p:cNvPr id="22553" name="Line 33">
                      <a:extLst>
                        <a:ext uri="{FF2B5EF4-FFF2-40B4-BE49-F238E27FC236}">
                          <a16:creationId xmlns:a16="http://schemas.microsoft.com/office/drawing/2014/main" id="{9D008890-3CBB-4913-B2DB-34110D62D05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0" y="1356"/>
                      <a:ext cx="0" cy="4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CA"/>
                    </a:p>
                  </p:txBody>
                </p:sp>
              </p:grpSp>
              <p:sp>
                <p:nvSpPr>
                  <p:cNvPr id="22551" name="Line 34">
                    <a:extLst>
                      <a:ext uri="{FF2B5EF4-FFF2-40B4-BE49-F238E27FC236}">
                        <a16:creationId xmlns:a16="http://schemas.microsoft.com/office/drawing/2014/main" id="{494574C7-3AB9-48F6-AFE8-111FB84BD9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09" y="157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  <p:sp>
              <p:nvSpPr>
                <p:cNvPr id="22549" name="Text Box 35">
                  <a:extLst>
                    <a:ext uri="{FF2B5EF4-FFF2-40B4-BE49-F238E27FC236}">
                      <a16:creationId xmlns:a16="http://schemas.microsoft.com/office/drawing/2014/main" id="{5EC968EA-95D3-40D9-A39D-C4F2439649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692"/>
                  <a:ext cx="310" cy="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/>
                    <a:t>93</a:t>
                  </a:r>
                  <a:endParaRPr lang="en-US" altLang="en-US" sz="2400"/>
                </a:p>
              </p:txBody>
            </p:sp>
          </p:grpSp>
          <p:sp>
            <p:nvSpPr>
              <p:cNvPr id="22547" name="Line 36">
                <a:extLst>
                  <a:ext uri="{FF2B5EF4-FFF2-40B4-BE49-F238E27FC236}">
                    <a16:creationId xmlns:a16="http://schemas.microsoft.com/office/drawing/2014/main" id="{9D33F5CE-8B40-45F7-9AE9-EBE9229FC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1360"/>
                <a:ext cx="29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</p:grpSp>
      <p:grpSp>
        <p:nvGrpSpPr>
          <p:cNvPr id="22534" name="Group 59">
            <a:extLst>
              <a:ext uri="{FF2B5EF4-FFF2-40B4-BE49-F238E27FC236}">
                <a16:creationId xmlns:a16="http://schemas.microsoft.com/office/drawing/2014/main" id="{27C4AD2F-0B78-4F64-A4AC-4266542D63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1"/>
            <a:ext cx="1473200" cy="581025"/>
            <a:chOff x="600" y="1356"/>
            <a:chExt cx="1099" cy="444"/>
          </a:xfrm>
        </p:grpSpPr>
        <p:grpSp>
          <p:nvGrpSpPr>
            <p:cNvPr id="22540" name="Group 60">
              <a:extLst>
                <a:ext uri="{FF2B5EF4-FFF2-40B4-BE49-F238E27FC236}">
                  <a16:creationId xmlns:a16="http://schemas.microsoft.com/office/drawing/2014/main" id="{066F3F84-E269-4C7A-B84B-EC2B9F675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2542" name="Rectangle 61">
                <a:extLst>
                  <a:ext uri="{FF2B5EF4-FFF2-40B4-BE49-F238E27FC236}">
                    <a16:creationId xmlns:a16="http://schemas.microsoft.com/office/drawing/2014/main" id="{28F735D9-A111-479B-9D99-F37B7932E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22543" name="Line 62">
                <a:extLst>
                  <a:ext uri="{FF2B5EF4-FFF2-40B4-BE49-F238E27FC236}">
                    <a16:creationId xmlns:a16="http://schemas.microsoft.com/office/drawing/2014/main" id="{D429E108-C7FF-42E5-93C0-982D04DCA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2541" name="Line 63">
              <a:extLst>
                <a:ext uri="{FF2B5EF4-FFF2-40B4-BE49-F238E27FC236}">
                  <a16:creationId xmlns:a16="http://schemas.microsoft.com/office/drawing/2014/main" id="{5289ED9E-7034-4A4B-B0FC-9713BB69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2535" name="Text Box 64">
            <a:extLst>
              <a:ext uri="{FF2B5EF4-FFF2-40B4-BE49-F238E27FC236}">
                <a16:creationId xmlns:a16="http://schemas.microsoft.com/office/drawing/2014/main" id="{28C1E654-287B-4495-8D25-1456DE3B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3389314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1</a:t>
            </a:r>
          </a:p>
        </p:txBody>
      </p:sp>
      <p:sp>
        <p:nvSpPr>
          <p:cNvPr id="22536" name="Text Box 65">
            <a:extLst>
              <a:ext uri="{FF2B5EF4-FFF2-40B4-BE49-F238E27FC236}">
                <a16:creationId xmlns:a16="http://schemas.microsoft.com/office/drawing/2014/main" id="{6EC860F0-F71A-45EA-A823-02FDD35A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3443289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2</a:t>
            </a:r>
          </a:p>
        </p:txBody>
      </p:sp>
      <p:pic>
        <p:nvPicPr>
          <p:cNvPr id="22537" name="Picture 66">
            <a:extLst>
              <a:ext uri="{FF2B5EF4-FFF2-40B4-BE49-F238E27FC236}">
                <a16:creationId xmlns:a16="http://schemas.microsoft.com/office/drawing/2014/main" id="{BBA672E1-F42F-4929-BEED-6630AA27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886200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Text Box 67">
            <a:extLst>
              <a:ext uri="{FF2B5EF4-FFF2-40B4-BE49-F238E27FC236}">
                <a16:creationId xmlns:a16="http://schemas.microsoft.com/office/drawing/2014/main" id="{1E021B18-8ACA-4FA0-93ED-43B7724B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738689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3</a:t>
            </a:r>
          </a:p>
        </p:txBody>
      </p:sp>
      <p:pic>
        <p:nvPicPr>
          <p:cNvPr id="22539" name="Picture 69">
            <a:extLst>
              <a:ext uri="{FF2B5EF4-FFF2-40B4-BE49-F238E27FC236}">
                <a16:creationId xmlns:a16="http://schemas.microsoft.com/office/drawing/2014/main" id="{530D96B8-4368-4042-A8F6-556632DE2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5334001"/>
            <a:ext cx="5667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56A09F5-18A0-4632-B2C6-7E725A952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045DFF4-F7F8-42AC-B181-7A0D5A28C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 at the top of the list</a:t>
            </a:r>
          </a:p>
          <a:p>
            <a:r>
              <a:rPr lang="en-US" altLang="en-US">
                <a:solidFill>
                  <a:srgbClr val="FF0000"/>
                </a:solidFill>
              </a:rPr>
              <a:t>Insertion at the end of the list</a:t>
            </a:r>
          </a:p>
          <a:p>
            <a:r>
              <a:rPr lang="en-US" altLang="en-US"/>
              <a:t>Insertion in the middle of the list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CECA984-1B4A-45F4-AB58-8A0E1752B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at the end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4967098-259C-4E3E-8962-8BEE70A82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Connect the pointers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956C589-8D27-4D2B-B3A2-083A05D21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FBCB1F3-620C-4D56-9884-212418B40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590800"/>
            <a:ext cx="8229600" cy="685800"/>
          </a:xfrm>
        </p:spPr>
        <p:txBody>
          <a:bodyPr/>
          <a:lstStyle/>
          <a:p>
            <a:r>
              <a:rPr lang="en-US" altLang="en-US"/>
              <a:t>Follow the previous steps and we get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343D1310-F94A-42AF-8EF3-D1550BDA5400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524001"/>
            <a:ext cx="6410325" cy="587375"/>
            <a:chOff x="572" y="3248"/>
            <a:chExt cx="4038" cy="370"/>
          </a:xfrm>
        </p:grpSpPr>
        <p:grpSp>
          <p:nvGrpSpPr>
            <p:cNvPr id="25617" name="Group 5">
              <a:extLst>
                <a:ext uri="{FF2B5EF4-FFF2-40B4-BE49-F238E27FC236}">
                  <a16:creationId xmlns:a16="http://schemas.microsoft.com/office/drawing/2014/main" id="{08CE1D8C-BABD-4B50-9B54-B217286B0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3248"/>
              <a:ext cx="928" cy="366"/>
              <a:chOff x="600" y="1356"/>
              <a:chExt cx="1099" cy="444"/>
            </a:xfrm>
          </p:grpSpPr>
          <p:grpSp>
            <p:nvGrpSpPr>
              <p:cNvPr id="25633" name="Group 6">
                <a:extLst>
                  <a:ext uri="{FF2B5EF4-FFF2-40B4-BE49-F238E27FC236}">
                    <a16:creationId xmlns:a16="http://schemas.microsoft.com/office/drawing/2014/main" id="{EE77386F-6110-46DE-8B52-B4E7AC947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5635" name="Rectangle 7">
                  <a:extLst>
                    <a:ext uri="{FF2B5EF4-FFF2-40B4-BE49-F238E27FC236}">
                      <a16:creationId xmlns:a16="http://schemas.microsoft.com/office/drawing/2014/main" id="{E40E8311-0FD9-48BF-B568-A6DCAACB5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CA" altLang="en-US" sz="2400"/>
                </a:p>
              </p:txBody>
            </p:sp>
            <p:sp>
              <p:nvSpPr>
                <p:cNvPr id="25636" name="Line 8">
                  <a:extLst>
                    <a:ext uri="{FF2B5EF4-FFF2-40B4-BE49-F238E27FC236}">
                      <a16:creationId xmlns:a16="http://schemas.microsoft.com/office/drawing/2014/main" id="{EA5DB653-A5DE-4036-8023-2220D83AA5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5634" name="Line 9">
                <a:extLst>
                  <a:ext uri="{FF2B5EF4-FFF2-40B4-BE49-F238E27FC236}">
                    <a16:creationId xmlns:a16="http://schemas.microsoft.com/office/drawing/2014/main" id="{F167A961-2840-4F07-B78E-2C6680C5D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5618" name="Group 10">
              <a:extLst>
                <a:ext uri="{FF2B5EF4-FFF2-40B4-BE49-F238E27FC236}">
                  <a16:creationId xmlns:a16="http://schemas.microsoft.com/office/drawing/2014/main" id="{07142504-6A6B-418B-A210-72BB0776C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2" y="3248"/>
              <a:ext cx="928" cy="366"/>
              <a:chOff x="600" y="1356"/>
              <a:chExt cx="1099" cy="444"/>
            </a:xfrm>
          </p:grpSpPr>
          <p:grpSp>
            <p:nvGrpSpPr>
              <p:cNvPr id="25629" name="Group 11">
                <a:extLst>
                  <a:ext uri="{FF2B5EF4-FFF2-40B4-BE49-F238E27FC236}">
                    <a16:creationId xmlns:a16="http://schemas.microsoft.com/office/drawing/2014/main" id="{739D00D5-92D2-47B1-8CCA-D59856FB3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356"/>
                <a:ext cx="818" cy="444"/>
                <a:chOff x="600" y="1356"/>
                <a:chExt cx="818" cy="444"/>
              </a:xfrm>
            </p:grpSpPr>
            <p:sp>
              <p:nvSpPr>
                <p:cNvPr id="25631" name="Rectangle 12">
                  <a:extLst>
                    <a:ext uri="{FF2B5EF4-FFF2-40B4-BE49-F238E27FC236}">
                      <a16:creationId xmlns:a16="http://schemas.microsoft.com/office/drawing/2014/main" id="{E77AEE6C-1C2C-41C6-9181-CD56F18D2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0" y="1356"/>
                  <a:ext cx="818" cy="4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CA" altLang="en-US" sz="2400"/>
                </a:p>
              </p:txBody>
            </p:sp>
            <p:sp>
              <p:nvSpPr>
                <p:cNvPr id="25632" name="Line 13">
                  <a:extLst>
                    <a:ext uri="{FF2B5EF4-FFF2-40B4-BE49-F238E27FC236}">
                      <a16:creationId xmlns:a16="http://schemas.microsoft.com/office/drawing/2014/main" id="{993AF375-3F21-4C6D-B5AA-6E30BA337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356"/>
                  <a:ext cx="0" cy="4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25630" name="Line 14">
                <a:extLst>
                  <a:ext uri="{FF2B5EF4-FFF2-40B4-BE49-F238E27FC236}">
                    <a16:creationId xmlns:a16="http://schemas.microsoft.com/office/drawing/2014/main" id="{D6F2FECC-3E02-48E7-9864-1FAD1939A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9" y="1574"/>
                <a:ext cx="3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grpSp>
          <p:nvGrpSpPr>
            <p:cNvPr id="25619" name="Group 15">
              <a:extLst>
                <a:ext uri="{FF2B5EF4-FFF2-40B4-BE49-F238E27FC236}">
                  <a16:creationId xmlns:a16="http://schemas.microsoft.com/office/drawing/2014/main" id="{693FE46E-2A68-451F-B9E0-B5372CB44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3248"/>
              <a:ext cx="691" cy="366"/>
              <a:chOff x="600" y="1356"/>
              <a:chExt cx="818" cy="444"/>
            </a:xfrm>
          </p:grpSpPr>
          <p:sp>
            <p:nvSpPr>
              <p:cNvPr id="25627" name="Rectangle 16">
                <a:extLst>
                  <a:ext uri="{FF2B5EF4-FFF2-40B4-BE49-F238E27FC236}">
                    <a16:creationId xmlns:a16="http://schemas.microsoft.com/office/drawing/2014/main" id="{F23F9B0F-6B92-4DEE-BB3A-4D234B84E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25628" name="Line 17">
                <a:extLst>
                  <a:ext uri="{FF2B5EF4-FFF2-40B4-BE49-F238E27FC236}">
                    <a16:creationId xmlns:a16="http://schemas.microsoft.com/office/drawing/2014/main" id="{BBAEEFCC-C49A-43A5-AF55-91C676064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5620" name="Text Box 18">
              <a:extLst>
                <a:ext uri="{FF2B5EF4-FFF2-40B4-BE49-F238E27FC236}">
                  <a16:creationId xmlns:a16="http://schemas.microsoft.com/office/drawing/2014/main" id="{C51CBABD-1AD5-47A5-86A0-8E5289379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328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48</a:t>
              </a:r>
              <a:endParaRPr lang="en-US" altLang="en-US" sz="2400"/>
            </a:p>
          </p:txBody>
        </p:sp>
        <p:sp>
          <p:nvSpPr>
            <p:cNvPr id="25621" name="Text Box 19">
              <a:extLst>
                <a:ext uri="{FF2B5EF4-FFF2-40B4-BE49-F238E27FC236}">
                  <a16:creationId xmlns:a16="http://schemas.microsoft.com/office/drawing/2014/main" id="{154F2881-5C35-4AAD-A3AC-CBB0F4725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28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17</a:t>
              </a:r>
              <a:endParaRPr lang="en-US" altLang="en-US" sz="2400"/>
            </a:p>
          </p:txBody>
        </p:sp>
        <p:sp>
          <p:nvSpPr>
            <p:cNvPr id="25622" name="Rectangle 20">
              <a:extLst>
                <a:ext uri="{FF2B5EF4-FFF2-40B4-BE49-F238E27FC236}">
                  <a16:creationId xmlns:a16="http://schemas.microsoft.com/office/drawing/2014/main" id="{3B4CE5FB-9881-42F5-BB2F-51CBB553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287"/>
              <a:ext cx="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142</a:t>
              </a:r>
            </a:p>
          </p:txBody>
        </p:sp>
        <p:sp>
          <p:nvSpPr>
            <p:cNvPr id="25623" name="Rectangle 21">
              <a:extLst>
                <a:ext uri="{FF2B5EF4-FFF2-40B4-BE49-F238E27FC236}">
                  <a16:creationId xmlns:a16="http://schemas.microsoft.com/office/drawing/2014/main" id="{3FC915F6-54FF-43D1-AF50-8F49A211A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275"/>
              <a:ext cx="5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head</a:t>
              </a:r>
            </a:p>
          </p:txBody>
        </p:sp>
        <p:sp>
          <p:nvSpPr>
            <p:cNvPr id="25624" name="Line 22">
              <a:extLst>
                <a:ext uri="{FF2B5EF4-FFF2-40B4-BE49-F238E27FC236}">
                  <a16:creationId xmlns:a16="http://schemas.microsoft.com/office/drawing/2014/main" id="{023AD7CC-8075-4278-86A9-E14343897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344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25" name="Line 23">
              <a:extLst>
                <a:ext uri="{FF2B5EF4-FFF2-40B4-BE49-F238E27FC236}">
                  <a16:creationId xmlns:a16="http://schemas.microsoft.com/office/drawing/2014/main" id="{2B04A5D8-730F-4327-8376-2C2D7248E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3438"/>
              <a:ext cx="3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5626" name="Text Box 24">
              <a:extLst>
                <a:ext uri="{FF2B5EF4-FFF2-40B4-BE49-F238E27FC236}">
                  <a16:creationId xmlns:a16="http://schemas.microsoft.com/office/drawing/2014/main" id="{B2D3DF29-DB64-444F-9282-DC4767CAD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3253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/>
                <a:t>//</a:t>
              </a:r>
            </a:p>
          </p:txBody>
        </p:sp>
      </p:grpSp>
      <p:grpSp>
        <p:nvGrpSpPr>
          <p:cNvPr id="25605" name="Group 36">
            <a:extLst>
              <a:ext uri="{FF2B5EF4-FFF2-40B4-BE49-F238E27FC236}">
                <a16:creationId xmlns:a16="http://schemas.microsoft.com/office/drawing/2014/main" id="{E4EB6F57-7334-428F-8896-01746151A04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886201"/>
            <a:ext cx="1473200" cy="581025"/>
            <a:chOff x="600" y="1356"/>
            <a:chExt cx="1099" cy="444"/>
          </a:xfrm>
        </p:grpSpPr>
        <p:grpSp>
          <p:nvGrpSpPr>
            <p:cNvPr id="25613" name="Group 37">
              <a:extLst>
                <a:ext uri="{FF2B5EF4-FFF2-40B4-BE49-F238E27FC236}">
                  <a16:creationId xmlns:a16="http://schemas.microsoft.com/office/drawing/2014/main" id="{36951BB5-60B2-4F4A-A8E6-BE39B99AD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5615" name="Rectangle 38">
                <a:extLst>
                  <a:ext uri="{FF2B5EF4-FFF2-40B4-BE49-F238E27FC236}">
                    <a16:creationId xmlns:a16="http://schemas.microsoft.com/office/drawing/2014/main" id="{45816CFC-7DFF-44B3-9BCF-8CA2F0575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25616" name="Line 39">
                <a:extLst>
                  <a:ext uri="{FF2B5EF4-FFF2-40B4-BE49-F238E27FC236}">
                    <a16:creationId xmlns:a16="http://schemas.microsoft.com/office/drawing/2014/main" id="{6990AB15-DBBB-4AF7-B981-D1D4A588E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5614" name="Line 40">
              <a:extLst>
                <a:ext uri="{FF2B5EF4-FFF2-40B4-BE49-F238E27FC236}">
                  <a16:creationId xmlns:a16="http://schemas.microsoft.com/office/drawing/2014/main" id="{6FA30AF1-3E2F-4BDC-B391-90F39A191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5606" name="Text Box 41">
            <a:extLst>
              <a:ext uri="{FF2B5EF4-FFF2-40B4-BE49-F238E27FC236}">
                <a16:creationId xmlns:a16="http://schemas.microsoft.com/office/drawing/2014/main" id="{B297EFAB-78B9-4C35-ABB3-6DAB9088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3389314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1</a:t>
            </a:r>
          </a:p>
        </p:txBody>
      </p:sp>
      <p:sp>
        <p:nvSpPr>
          <p:cNvPr id="25607" name="Text Box 42">
            <a:extLst>
              <a:ext uri="{FF2B5EF4-FFF2-40B4-BE49-F238E27FC236}">
                <a16:creationId xmlns:a16="http://schemas.microsoft.com/office/drawing/2014/main" id="{F79258C9-335F-4E66-9DD3-D5563FF3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6" y="3443289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2</a:t>
            </a:r>
          </a:p>
        </p:txBody>
      </p:sp>
      <p:pic>
        <p:nvPicPr>
          <p:cNvPr id="25608" name="Picture 43">
            <a:extLst>
              <a:ext uri="{FF2B5EF4-FFF2-40B4-BE49-F238E27FC236}">
                <a16:creationId xmlns:a16="http://schemas.microsoft.com/office/drawing/2014/main" id="{E224C255-8AD4-49D2-8455-E0210E23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886200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 Box 44">
            <a:extLst>
              <a:ext uri="{FF2B5EF4-FFF2-40B4-BE49-F238E27FC236}">
                <a16:creationId xmlns:a16="http://schemas.microsoft.com/office/drawing/2014/main" id="{F3BD87DB-4236-48E4-BE94-EE6EA238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738689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3</a:t>
            </a:r>
          </a:p>
        </p:txBody>
      </p:sp>
      <p:pic>
        <p:nvPicPr>
          <p:cNvPr id="25610" name="Picture 46">
            <a:extLst>
              <a:ext uri="{FF2B5EF4-FFF2-40B4-BE49-F238E27FC236}">
                <a16:creationId xmlns:a16="http://schemas.microsoft.com/office/drawing/2014/main" id="{D38AC933-0072-4325-98BD-5E885287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1"/>
            <a:ext cx="59832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7">
            <a:extLst>
              <a:ext uri="{FF2B5EF4-FFF2-40B4-BE49-F238E27FC236}">
                <a16:creationId xmlns:a16="http://schemas.microsoft.com/office/drawing/2014/main" id="{FEA066D4-E7E3-4610-B8CE-67C29E17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229226"/>
            <a:ext cx="16192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48">
            <a:extLst>
              <a:ext uri="{FF2B5EF4-FFF2-40B4-BE49-F238E27FC236}">
                <a16:creationId xmlns:a16="http://schemas.microsoft.com/office/drawing/2014/main" id="{91BD8254-5580-444A-B2D5-AD542319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467350"/>
            <a:ext cx="495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95070E5-516C-4BE3-9D5F-31111F58B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7857745-0291-47A7-A284-4C8C460BC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Insertion at the top of the list</a:t>
            </a:r>
          </a:p>
          <a:p>
            <a:r>
              <a:rPr lang="en-US" altLang="en-US"/>
              <a:t>Insertion at the end of the list</a:t>
            </a:r>
          </a:p>
          <a:p>
            <a:r>
              <a:rPr lang="en-US" altLang="en-US">
                <a:solidFill>
                  <a:srgbClr val="FF0000"/>
                </a:solidFill>
              </a:rPr>
              <a:t>Insertion in the middle of the list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F8A5E3B-7862-44DE-9E6E-DA8A3F0AD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 the middle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2FB205A-9D42-40FB-ABF2-36BF5E32D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Steps:</a:t>
            </a:r>
          </a:p>
          <a:p>
            <a:r>
              <a:rPr lang="en-US" altLang="en-US"/>
              <a:t>Create a Node</a:t>
            </a:r>
          </a:p>
          <a:p>
            <a:r>
              <a:rPr lang="en-US" altLang="en-US"/>
              <a:t>Set the node data Values</a:t>
            </a:r>
          </a:p>
          <a:p>
            <a:r>
              <a:rPr lang="en-US" altLang="en-US"/>
              <a:t>Break pointer connection</a:t>
            </a:r>
          </a:p>
          <a:p>
            <a:r>
              <a:rPr lang="en-US" altLang="en-US"/>
              <a:t>Re-connect the pointers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818B198-08F6-4AA7-A2B8-650864639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Description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D7F2C411-01D9-4518-8F73-DE1F9F2B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457326"/>
            <a:ext cx="707866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6" name="Group 6">
            <a:extLst>
              <a:ext uri="{FF2B5EF4-FFF2-40B4-BE49-F238E27FC236}">
                <a16:creationId xmlns:a16="http://schemas.microsoft.com/office/drawing/2014/main" id="{DCC83FD7-F825-4E33-AF14-77351E223E3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935289"/>
            <a:ext cx="1473200" cy="581025"/>
            <a:chOff x="600" y="1356"/>
            <a:chExt cx="1099" cy="444"/>
          </a:xfrm>
        </p:grpSpPr>
        <p:grpSp>
          <p:nvGrpSpPr>
            <p:cNvPr id="28688" name="Group 7">
              <a:extLst>
                <a:ext uri="{FF2B5EF4-FFF2-40B4-BE49-F238E27FC236}">
                  <a16:creationId xmlns:a16="http://schemas.microsoft.com/office/drawing/2014/main" id="{5EF718A3-76DF-48DE-9F69-BE5F5CBAC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28690" name="Rectangle 8">
                <a:extLst>
                  <a:ext uri="{FF2B5EF4-FFF2-40B4-BE49-F238E27FC236}">
                    <a16:creationId xmlns:a16="http://schemas.microsoft.com/office/drawing/2014/main" id="{163394CB-E536-457C-B706-A874D023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28691" name="Line 9">
                <a:extLst>
                  <a:ext uri="{FF2B5EF4-FFF2-40B4-BE49-F238E27FC236}">
                    <a16:creationId xmlns:a16="http://schemas.microsoft.com/office/drawing/2014/main" id="{181B701E-1182-4195-B7C6-91C6A275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28689" name="Line 10">
              <a:extLst>
                <a:ext uri="{FF2B5EF4-FFF2-40B4-BE49-F238E27FC236}">
                  <a16:creationId xmlns:a16="http://schemas.microsoft.com/office/drawing/2014/main" id="{D01AEF02-7910-432F-9EDC-A5B32898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A41E7F3-2E02-4514-A694-0AAE05C71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2438401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1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45A992E6-93AB-454A-8527-075C0FD5C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6" y="2492376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2</a:t>
            </a:r>
          </a:p>
        </p:txBody>
      </p:sp>
      <p:pic>
        <p:nvPicPr>
          <p:cNvPr id="28679" name="Picture 13">
            <a:extLst>
              <a:ext uri="{FF2B5EF4-FFF2-40B4-BE49-F238E27FC236}">
                <a16:creationId xmlns:a16="http://schemas.microsoft.com/office/drawing/2014/main" id="{1BB31F3B-AF8A-449B-A69A-94008A17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35288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14">
            <a:extLst>
              <a:ext uri="{FF2B5EF4-FFF2-40B4-BE49-F238E27FC236}">
                <a16:creationId xmlns:a16="http://schemas.microsoft.com/office/drawing/2014/main" id="{D04096FC-B8E7-4749-8529-57608671F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900489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3</a:t>
            </a:r>
          </a:p>
        </p:txBody>
      </p:sp>
      <p:pic>
        <p:nvPicPr>
          <p:cNvPr id="28681" name="Picture 15">
            <a:extLst>
              <a:ext uri="{FF2B5EF4-FFF2-40B4-BE49-F238E27FC236}">
                <a16:creationId xmlns:a16="http://schemas.microsoft.com/office/drawing/2014/main" id="{6390FEAB-D62B-4AA7-B837-B9C4F8ED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248150"/>
            <a:ext cx="4476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6">
            <a:extLst>
              <a:ext uri="{FF2B5EF4-FFF2-40B4-BE49-F238E27FC236}">
                <a16:creationId xmlns:a16="http://schemas.microsoft.com/office/drawing/2014/main" id="{20D18FE8-EA94-4542-AFB2-91A3EE3F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52926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7">
            <a:extLst>
              <a:ext uri="{FF2B5EF4-FFF2-40B4-BE49-F238E27FC236}">
                <a16:creationId xmlns:a16="http://schemas.microsoft.com/office/drawing/2014/main" id="{7AAA21BE-2F09-4952-9C46-33C04C52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6" y="4238626"/>
            <a:ext cx="2371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4" name="Text Box 18">
            <a:extLst>
              <a:ext uri="{FF2B5EF4-FFF2-40B4-BE49-F238E27FC236}">
                <a16:creationId xmlns:a16="http://schemas.microsoft.com/office/drawing/2014/main" id="{9596F4C7-77BA-48FB-B781-6CB5995E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5029201"/>
            <a:ext cx="9621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Step 4</a:t>
            </a:r>
          </a:p>
        </p:txBody>
      </p:sp>
      <p:pic>
        <p:nvPicPr>
          <p:cNvPr id="28685" name="Picture 19">
            <a:extLst>
              <a:ext uri="{FF2B5EF4-FFF2-40B4-BE49-F238E27FC236}">
                <a16:creationId xmlns:a16="http://schemas.microsoft.com/office/drawing/2014/main" id="{A7720BE6-0940-406C-8793-040329B3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543550"/>
            <a:ext cx="4476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20">
            <a:extLst>
              <a:ext uri="{FF2B5EF4-FFF2-40B4-BE49-F238E27FC236}">
                <a16:creationId xmlns:a16="http://schemas.microsoft.com/office/drawing/2014/main" id="{BDE525FC-F6A4-4526-8ADC-DED2048B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5543550"/>
            <a:ext cx="15335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21">
            <a:extLst>
              <a:ext uri="{FF2B5EF4-FFF2-40B4-BE49-F238E27FC236}">
                <a16:creationId xmlns:a16="http://schemas.microsoft.com/office/drawing/2014/main" id="{5DD61A12-2897-4CE6-985C-164B8B8E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6" y="5534026"/>
            <a:ext cx="2371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32863AC-AA38-493C-971F-3BFF805EA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Insertion of an Element at the Head</a:t>
            </a:r>
            <a:r>
              <a:rPr lang="en-US" altLang="en-US"/>
              <a:t> 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FEA418CF-8669-4D13-96F7-9215E4757AE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46389" y="1976438"/>
          <a:ext cx="6467475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77000" imgH="4114800" progId="Word.Document.8">
                  <p:embed/>
                </p:oleObj>
              </mc:Choice>
              <mc:Fallback>
                <p:oleObj name="Document" r:id="rId2" imgW="6477000" imgH="4114800" progId="Word.Document.8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FEA418CF-8669-4D13-96F7-9215E4757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9" y="1976438"/>
                        <a:ext cx="6467475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4DB5E5AC-C9EE-41BC-8DD2-947C9CEC022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133600" y="609601"/>
          <a:ext cx="774700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54112" imgH="5477256" progId="Word.Document.8">
                  <p:embed/>
                </p:oleObj>
              </mc:Choice>
              <mc:Fallback>
                <p:oleObj name="Document" r:id="rId2" imgW="7754112" imgH="5477256" progId="Word.Document.8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4DB5E5AC-C9EE-41BC-8DD2-947C9CEC0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9601"/>
                        <a:ext cx="774700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>
            <a:extLst>
              <a:ext uri="{FF2B5EF4-FFF2-40B4-BE49-F238E27FC236}">
                <a16:creationId xmlns:a16="http://schemas.microsoft.com/office/drawing/2014/main" id="{EEB21A84-0AEA-4BF0-B360-2E23FEAD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5175"/>
            <a:ext cx="77422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Node x = new Node();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x.setElement = (new String(“Baltimore”));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4DC1A9CF-FCEC-4087-96C9-1A91C480BD6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133600" y="611188"/>
          <a:ext cx="775493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4DC1A9CF-FCEC-4087-96C9-1A91C480B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11188"/>
                        <a:ext cx="7754938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>
            <a:extLst>
              <a:ext uri="{FF2B5EF4-FFF2-40B4-BE49-F238E27FC236}">
                <a16:creationId xmlns:a16="http://schemas.microsoft.com/office/drawing/2014/main" id="{D7790484-042B-4DFB-B76D-4A67F55A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4592638"/>
            <a:ext cx="35036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-&gt; setNext=head;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head = x;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4A8DC8FC-E94D-4BE2-A271-454A23B555DE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20913" y="611188"/>
          <a:ext cx="7747000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54112" imgH="5477256" progId="Word.Document.8">
                  <p:embed/>
                </p:oleObj>
              </mc:Choice>
              <mc:Fallback>
                <p:oleObj name="Document" r:id="rId2" imgW="7754112" imgH="5477256" progId="Word.Document.8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4A8DC8FC-E94D-4BE2-A271-454A23B55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611188"/>
                        <a:ext cx="7747000" cy="547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D3A206F-D208-422B-B30F-FC0263D0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Deleting an Element at the Head</a:t>
            </a:r>
            <a:r>
              <a:rPr lang="en-US" altLang="en-US"/>
              <a:t> </a:t>
            </a: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6FF248DC-2BF4-4EBE-9569-0424C8BC201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6625" y="1976438"/>
          <a:ext cx="77597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4114800" progId="Word.Document.8">
                  <p:embed/>
                </p:oleObj>
              </mc:Choice>
              <mc:Fallback>
                <p:oleObj name="Document" r:id="rId2" imgW="7772400" imgH="4114800" progId="Word.Document.8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6FF248DC-2BF4-4EBE-9569-0424C8BC2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976438"/>
                        <a:ext cx="77597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9EC6C652-5E36-4482-8D73-734D00CD12E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9800" y="611188"/>
          <a:ext cx="775493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9EC6C652-5E36-4482-8D73-734D00CD1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1188"/>
                        <a:ext cx="7754938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>
            <a:extLst>
              <a:ext uri="{FF2B5EF4-FFF2-40B4-BE49-F238E27FC236}">
                <a16:creationId xmlns:a16="http://schemas.microsoft.com/office/drawing/2014/main" id="{9CD45785-F479-4C07-A430-BECC842B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4481513"/>
            <a:ext cx="420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head = head.getNext();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720E0AED-C000-4CB0-8C84-2AB5FE1F30C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9800" y="609600"/>
          <a:ext cx="7772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720E0AED-C000-4CB0-8C84-2AB5FE1F3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7772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925F57E-802E-4FBC-A7C9-2DB0FAECD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Insertion of an Element at the Tail</a:t>
            </a:r>
            <a:r>
              <a:rPr lang="en-US" altLang="en-US"/>
              <a:t> 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86A76ABE-34BA-4EA3-A531-94FDF39DCF5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6625" y="1976438"/>
          <a:ext cx="775970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4114800" progId="Word.Document.8">
                  <p:embed/>
                </p:oleObj>
              </mc:Choice>
              <mc:Fallback>
                <p:oleObj name="Document" r:id="rId2" imgW="7772400" imgH="4114800" progId="Word.Documen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86A76ABE-34BA-4EA3-A531-94FDF39DC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976438"/>
                        <a:ext cx="7759700" cy="410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>
            <a:extLst>
              <a:ext uri="{FF2B5EF4-FFF2-40B4-BE49-F238E27FC236}">
                <a16:creationId xmlns:a16="http://schemas.microsoft.com/office/drawing/2014/main" id="{62504ECC-1CBD-4239-8C40-17D27B245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5" y="611188"/>
          <a:ext cx="776128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63256" imgH="5477256" progId="Word.Document.8">
                  <p:embed/>
                </p:oleObj>
              </mc:Choice>
              <mc:Fallback>
                <p:oleObj name="Document" r:id="rId2" imgW="7763256" imgH="5477256" progId="Word.Document.8">
                  <p:embed/>
                  <p:pic>
                    <p:nvPicPr>
                      <p:cNvPr id="36866" name="Object 4">
                        <a:extLst>
                          <a:ext uri="{FF2B5EF4-FFF2-40B4-BE49-F238E27FC236}">
                            <a16:creationId xmlns:a16="http://schemas.microsoft.com/office/drawing/2014/main" id="{62504ECC-1CBD-4239-8C40-17D27B245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611188"/>
                        <a:ext cx="7761288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5">
            <a:extLst>
              <a:ext uri="{FF2B5EF4-FFF2-40B4-BE49-F238E27FC236}">
                <a16:creationId xmlns:a16="http://schemas.microsoft.com/office/drawing/2014/main" id="{72E9745A-927C-4AAF-B0B9-E028B87B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4252913"/>
            <a:ext cx="71897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Node x = new Node(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x.setElement(new String(“Baltimore”));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x.setNext(null);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tail.setNext(x);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tail = x;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>
            <a:extLst>
              <a:ext uri="{FF2B5EF4-FFF2-40B4-BE49-F238E27FC236}">
                <a16:creationId xmlns:a16="http://schemas.microsoft.com/office/drawing/2014/main" id="{5415B521-E578-4A76-9305-2956FA8608C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9800" y="609600"/>
          <a:ext cx="7772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37890" name="Object 4">
                        <a:extLst>
                          <a:ext uri="{FF2B5EF4-FFF2-40B4-BE49-F238E27FC236}">
                            <a16:creationId xmlns:a16="http://schemas.microsoft.com/office/drawing/2014/main" id="{5415B521-E578-4A76-9305-2956FA860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7772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D86BA6E-3AE6-4848-ACBF-4B30219F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879475"/>
            <a:ext cx="404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to keep “head” and “tail”?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D8FCFADB-CB4A-4D6C-9FD0-18FFE837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814513"/>
            <a:ext cx="64540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public class Head_and_Tail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Node 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Node tail;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Head_and_Tail(Node x, Node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head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tail = y;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B729D94-B733-41B4-BD70-0C75C3242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30DCDDC-4A12-48D9-B958-C46620753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Deleting from the top of the list</a:t>
            </a:r>
          </a:p>
          <a:p>
            <a:r>
              <a:rPr lang="en-US" altLang="en-US"/>
              <a:t>Deleting from the end of the list</a:t>
            </a:r>
          </a:p>
          <a:p>
            <a:r>
              <a:rPr lang="en-US" altLang="en-US"/>
              <a:t>Deleting from the middle of the list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8FEDA15-1B51-4865-B105-7C4BAD715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top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719FEE0-01B1-47BF-8D23-20AA04FE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Break the pointer connection</a:t>
            </a:r>
          </a:p>
          <a:p>
            <a:r>
              <a:rPr lang="en-US" altLang="en-US"/>
              <a:t>Re-connect the nodes</a:t>
            </a:r>
          </a:p>
          <a:p>
            <a:r>
              <a:rPr lang="en-US" altLang="en-US"/>
              <a:t>Delete the node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6E8CE36-2383-4C5A-B350-483AFAF39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grpSp>
        <p:nvGrpSpPr>
          <p:cNvPr id="41987" name="Group 4">
            <a:extLst>
              <a:ext uri="{FF2B5EF4-FFF2-40B4-BE49-F238E27FC236}">
                <a16:creationId xmlns:a16="http://schemas.microsoft.com/office/drawing/2014/main" id="{483A6823-0B84-42A1-A67B-25B558C42CDD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2352676"/>
            <a:ext cx="1473200" cy="581025"/>
            <a:chOff x="600" y="1356"/>
            <a:chExt cx="1099" cy="444"/>
          </a:xfrm>
        </p:grpSpPr>
        <p:grpSp>
          <p:nvGrpSpPr>
            <p:cNvPr id="42065" name="Group 5">
              <a:extLst>
                <a:ext uri="{FF2B5EF4-FFF2-40B4-BE49-F238E27FC236}">
                  <a16:creationId xmlns:a16="http://schemas.microsoft.com/office/drawing/2014/main" id="{E8724608-B38F-44F7-A6B6-FA192C1CA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2067" name="Rectangle 6">
                <a:extLst>
                  <a:ext uri="{FF2B5EF4-FFF2-40B4-BE49-F238E27FC236}">
                    <a16:creationId xmlns:a16="http://schemas.microsoft.com/office/drawing/2014/main" id="{A7896F88-D75F-435D-BACB-0EE7E4894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2068" name="Line 7">
                <a:extLst>
                  <a:ext uri="{FF2B5EF4-FFF2-40B4-BE49-F238E27FC236}">
                    <a16:creationId xmlns:a16="http://schemas.microsoft.com/office/drawing/2014/main" id="{B4A9462D-52ED-4B2C-8F46-B42942157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2066" name="Line 8">
              <a:extLst>
                <a:ext uri="{FF2B5EF4-FFF2-40B4-BE49-F238E27FC236}">
                  <a16:creationId xmlns:a16="http://schemas.microsoft.com/office/drawing/2014/main" id="{17D5CA88-C5FD-422E-B45C-C94525926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988" name="Group 9">
            <a:extLst>
              <a:ext uri="{FF2B5EF4-FFF2-40B4-BE49-F238E27FC236}">
                <a16:creationId xmlns:a16="http://schemas.microsoft.com/office/drawing/2014/main" id="{A223DF5B-8E0E-4A02-8CAD-282022720B48}"/>
              </a:ext>
            </a:extLst>
          </p:cNvPr>
          <p:cNvGrpSpPr>
            <a:grpSpLocks/>
          </p:cNvGrpSpPr>
          <p:nvPr/>
        </p:nvGrpSpPr>
        <p:grpSpPr bwMode="auto">
          <a:xfrm>
            <a:off x="6811963" y="2352676"/>
            <a:ext cx="1473200" cy="581025"/>
            <a:chOff x="600" y="1356"/>
            <a:chExt cx="1099" cy="444"/>
          </a:xfrm>
        </p:grpSpPr>
        <p:grpSp>
          <p:nvGrpSpPr>
            <p:cNvPr id="42061" name="Group 10">
              <a:extLst>
                <a:ext uri="{FF2B5EF4-FFF2-40B4-BE49-F238E27FC236}">
                  <a16:creationId xmlns:a16="http://schemas.microsoft.com/office/drawing/2014/main" id="{78CD738A-F1F0-4350-B73F-46453DD24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2063" name="Rectangle 11">
                <a:extLst>
                  <a:ext uri="{FF2B5EF4-FFF2-40B4-BE49-F238E27FC236}">
                    <a16:creationId xmlns:a16="http://schemas.microsoft.com/office/drawing/2014/main" id="{1DA083A8-6A2B-44C4-8C48-45C2A21C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2064" name="Line 12">
                <a:extLst>
                  <a:ext uri="{FF2B5EF4-FFF2-40B4-BE49-F238E27FC236}">
                    <a16:creationId xmlns:a16="http://schemas.microsoft.com/office/drawing/2014/main" id="{BB046F16-1E58-4BDE-BD74-2B2720290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2062" name="Line 13">
              <a:extLst>
                <a:ext uri="{FF2B5EF4-FFF2-40B4-BE49-F238E27FC236}">
                  <a16:creationId xmlns:a16="http://schemas.microsoft.com/office/drawing/2014/main" id="{574FDE09-ABEB-48F2-A1FB-5E294A839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1989" name="Text Box 14">
            <a:extLst>
              <a:ext uri="{FF2B5EF4-FFF2-40B4-BE49-F238E27FC236}">
                <a16:creationId xmlns:a16="http://schemas.microsoft.com/office/drawing/2014/main" id="{FEC8FF4A-8751-4C1F-8B9C-3C7695DC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24145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1990" name="Text Box 15">
            <a:extLst>
              <a:ext uri="{FF2B5EF4-FFF2-40B4-BE49-F238E27FC236}">
                <a16:creationId xmlns:a16="http://schemas.microsoft.com/office/drawing/2014/main" id="{355E48B3-207D-48B2-840A-1991A0EDD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4" y="241458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1991" name="Text Box 16">
            <a:extLst>
              <a:ext uri="{FF2B5EF4-FFF2-40B4-BE49-F238E27FC236}">
                <a16:creationId xmlns:a16="http://schemas.microsoft.com/office/drawing/2014/main" id="{F8332A6E-AA11-419F-9B1B-F8A654E0F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6002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1992" name="Line 17">
            <a:extLst>
              <a:ext uri="{FF2B5EF4-FFF2-40B4-BE49-F238E27FC236}">
                <a16:creationId xmlns:a16="http://schemas.microsoft.com/office/drawing/2014/main" id="{4816A41C-2E4F-4A30-81A2-0664D0AF2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1993" name="Group 18">
            <a:extLst>
              <a:ext uri="{FF2B5EF4-FFF2-40B4-BE49-F238E27FC236}">
                <a16:creationId xmlns:a16="http://schemas.microsoft.com/office/drawing/2014/main" id="{A5B98C8A-5CD2-42A9-9133-A77D69AC3484}"/>
              </a:ext>
            </a:extLst>
          </p:cNvPr>
          <p:cNvGrpSpPr>
            <a:grpSpLocks/>
          </p:cNvGrpSpPr>
          <p:nvPr/>
        </p:nvGrpSpPr>
        <p:grpSpPr bwMode="auto">
          <a:xfrm>
            <a:off x="8340725" y="2346326"/>
            <a:ext cx="1612900" cy="593725"/>
            <a:chOff x="4161" y="1314"/>
            <a:chExt cx="1016" cy="374"/>
          </a:xfrm>
        </p:grpSpPr>
        <p:sp>
          <p:nvSpPr>
            <p:cNvPr id="42052" name="Line 19">
              <a:extLst>
                <a:ext uri="{FF2B5EF4-FFF2-40B4-BE49-F238E27FC236}">
                  <a16:creationId xmlns:a16="http://schemas.microsoft.com/office/drawing/2014/main" id="{9471B5ED-DF1D-489B-9440-21629E023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2053" name="Rectangle 20">
              <a:extLst>
                <a:ext uri="{FF2B5EF4-FFF2-40B4-BE49-F238E27FC236}">
                  <a16:creationId xmlns:a16="http://schemas.microsoft.com/office/drawing/2014/main" id="{26ECB989-667E-441A-8E79-21F6C1F96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2054" name="Group 21">
              <a:extLst>
                <a:ext uri="{FF2B5EF4-FFF2-40B4-BE49-F238E27FC236}">
                  <a16:creationId xmlns:a16="http://schemas.microsoft.com/office/drawing/2014/main" id="{7BCF23A6-E8F1-4369-A161-77531DFF3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2055" name="Rectangle 22">
                <a:extLst>
                  <a:ext uri="{FF2B5EF4-FFF2-40B4-BE49-F238E27FC236}">
                    <a16:creationId xmlns:a16="http://schemas.microsoft.com/office/drawing/2014/main" id="{A3099CE2-F21B-41CA-9BA4-9C957B32A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2056" name="Group 23">
                <a:extLst>
                  <a:ext uri="{FF2B5EF4-FFF2-40B4-BE49-F238E27FC236}">
                    <a16:creationId xmlns:a16="http://schemas.microsoft.com/office/drawing/2014/main" id="{8F4C0F54-4C9A-4D35-B3D9-E9F7D3ACE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2057" name="Line 24">
                  <a:extLst>
                    <a:ext uri="{FF2B5EF4-FFF2-40B4-BE49-F238E27FC236}">
                      <a16:creationId xmlns:a16="http://schemas.microsoft.com/office/drawing/2014/main" id="{87A36029-83C6-4716-B380-C3AFE079A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2058" name="Group 25">
                  <a:extLst>
                    <a:ext uri="{FF2B5EF4-FFF2-40B4-BE49-F238E27FC236}">
                      <a16:creationId xmlns:a16="http://schemas.microsoft.com/office/drawing/2014/main" id="{90769C16-3BAA-4442-9590-287A08FE9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2059" name="Line 26">
                    <a:extLst>
                      <a:ext uri="{FF2B5EF4-FFF2-40B4-BE49-F238E27FC236}">
                        <a16:creationId xmlns:a16="http://schemas.microsoft.com/office/drawing/2014/main" id="{5E96722F-46D7-4E81-817A-AA8763333E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2060" name="Line 27">
                    <a:extLst>
                      <a:ext uri="{FF2B5EF4-FFF2-40B4-BE49-F238E27FC236}">
                        <a16:creationId xmlns:a16="http://schemas.microsoft.com/office/drawing/2014/main" id="{5154ADC8-CB5F-42B3-9DBB-A0E9E21BDC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1994" name="Line 28">
            <a:extLst>
              <a:ext uri="{FF2B5EF4-FFF2-40B4-BE49-F238E27FC236}">
                <a16:creationId xmlns:a16="http://schemas.microsoft.com/office/drawing/2014/main" id="{3A643ABD-B77B-48E4-9954-D04E93053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4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1995" name="Group 29">
            <a:extLst>
              <a:ext uri="{FF2B5EF4-FFF2-40B4-BE49-F238E27FC236}">
                <a16:creationId xmlns:a16="http://schemas.microsoft.com/office/drawing/2014/main" id="{14ACF838-CD02-4D03-AC6C-A95EF5577B53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2354263"/>
            <a:ext cx="1100138" cy="576262"/>
            <a:chOff x="1344" y="1212"/>
            <a:chExt cx="693" cy="363"/>
          </a:xfrm>
        </p:grpSpPr>
        <p:sp>
          <p:nvSpPr>
            <p:cNvPr id="42050" name="Rectangle 30">
              <a:extLst>
                <a:ext uri="{FF2B5EF4-FFF2-40B4-BE49-F238E27FC236}">
                  <a16:creationId xmlns:a16="http://schemas.microsoft.com/office/drawing/2014/main" id="{ED1A8EA2-76E4-40C7-8F45-BD8C281ED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6</a:t>
              </a:r>
            </a:p>
          </p:txBody>
        </p:sp>
        <p:sp>
          <p:nvSpPr>
            <p:cNvPr id="42051" name="Rectangle 31">
              <a:extLst>
                <a:ext uri="{FF2B5EF4-FFF2-40B4-BE49-F238E27FC236}">
                  <a16:creationId xmlns:a16="http://schemas.microsoft.com/office/drawing/2014/main" id="{80B6BC13-807A-42CB-80DE-937213FC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  <p:grpSp>
        <p:nvGrpSpPr>
          <p:cNvPr id="41996" name="Group 63">
            <a:extLst>
              <a:ext uri="{FF2B5EF4-FFF2-40B4-BE49-F238E27FC236}">
                <a16:creationId xmlns:a16="http://schemas.microsoft.com/office/drawing/2014/main" id="{32B2C169-4F7D-4F45-822A-CB9E11E8C6D8}"/>
              </a:ext>
            </a:extLst>
          </p:cNvPr>
          <p:cNvGrpSpPr>
            <a:grpSpLocks/>
          </p:cNvGrpSpPr>
          <p:nvPr/>
        </p:nvGrpSpPr>
        <p:grpSpPr bwMode="auto">
          <a:xfrm>
            <a:off x="5360988" y="3876676"/>
            <a:ext cx="1473200" cy="581025"/>
            <a:chOff x="600" y="1356"/>
            <a:chExt cx="1099" cy="444"/>
          </a:xfrm>
        </p:grpSpPr>
        <p:grpSp>
          <p:nvGrpSpPr>
            <p:cNvPr id="42046" name="Group 64">
              <a:extLst>
                <a:ext uri="{FF2B5EF4-FFF2-40B4-BE49-F238E27FC236}">
                  <a16:creationId xmlns:a16="http://schemas.microsoft.com/office/drawing/2014/main" id="{63C8B15E-91F9-4EEE-90CA-019371798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2048" name="Rectangle 65">
                <a:extLst>
                  <a:ext uri="{FF2B5EF4-FFF2-40B4-BE49-F238E27FC236}">
                    <a16:creationId xmlns:a16="http://schemas.microsoft.com/office/drawing/2014/main" id="{F796CD7D-05EC-4B44-9EC3-E672067AD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2049" name="Line 66">
                <a:extLst>
                  <a:ext uri="{FF2B5EF4-FFF2-40B4-BE49-F238E27FC236}">
                    <a16:creationId xmlns:a16="http://schemas.microsoft.com/office/drawing/2014/main" id="{B1CC2B35-A283-4100-B5DC-EBF8DACEC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2047" name="Line 67">
              <a:extLst>
                <a:ext uri="{FF2B5EF4-FFF2-40B4-BE49-F238E27FC236}">
                  <a16:creationId xmlns:a16="http://schemas.microsoft.com/office/drawing/2014/main" id="{E7CE40C9-D1FB-49BF-922A-ED53DBF7E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1997" name="Group 68">
            <a:extLst>
              <a:ext uri="{FF2B5EF4-FFF2-40B4-BE49-F238E27FC236}">
                <a16:creationId xmlns:a16="http://schemas.microsoft.com/office/drawing/2014/main" id="{DE140560-1C14-4726-9263-47B1541C2D06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3876676"/>
            <a:ext cx="1473200" cy="581025"/>
            <a:chOff x="600" y="1356"/>
            <a:chExt cx="1099" cy="444"/>
          </a:xfrm>
        </p:grpSpPr>
        <p:grpSp>
          <p:nvGrpSpPr>
            <p:cNvPr id="42042" name="Group 69">
              <a:extLst>
                <a:ext uri="{FF2B5EF4-FFF2-40B4-BE49-F238E27FC236}">
                  <a16:creationId xmlns:a16="http://schemas.microsoft.com/office/drawing/2014/main" id="{90C2F1EA-B292-464D-BE5A-F02500DB9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2044" name="Rectangle 70">
                <a:extLst>
                  <a:ext uri="{FF2B5EF4-FFF2-40B4-BE49-F238E27FC236}">
                    <a16:creationId xmlns:a16="http://schemas.microsoft.com/office/drawing/2014/main" id="{37DE3274-846C-4CFB-A3A0-C5DE4457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2045" name="Line 71">
                <a:extLst>
                  <a:ext uri="{FF2B5EF4-FFF2-40B4-BE49-F238E27FC236}">
                    <a16:creationId xmlns:a16="http://schemas.microsoft.com/office/drawing/2014/main" id="{4BB2E511-E9BB-434C-9888-B3B6D0EAF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2043" name="Line 72">
              <a:extLst>
                <a:ext uri="{FF2B5EF4-FFF2-40B4-BE49-F238E27FC236}">
                  <a16:creationId xmlns:a16="http://schemas.microsoft.com/office/drawing/2014/main" id="{F29A7160-1086-4ABC-99E2-C14BF467D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1998" name="Text Box 73">
            <a:extLst>
              <a:ext uri="{FF2B5EF4-FFF2-40B4-BE49-F238E27FC236}">
                <a16:creationId xmlns:a16="http://schemas.microsoft.com/office/drawing/2014/main" id="{C0379CE8-AB78-41E8-A1F1-66800206B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9385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1999" name="Text Box 74">
            <a:extLst>
              <a:ext uri="{FF2B5EF4-FFF2-40B4-BE49-F238E27FC236}">
                <a16:creationId xmlns:a16="http://schemas.microsoft.com/office/drawing/2014/main" id="{FC927F4B-115F-4309-8B5D-8D645787F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64" y="393858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2000" name="Text Box 75">
            <a:extLst>
              <a:ext uri="{FF2B5EF4-FFF2-40B4-BE49-F238E27FC236}">
                <a16:creationId xmlns:a16="http://schemas.microsoft.com/office/drawing/2014/main" id="{715FA5E1-1562-486A-BD1A-ABFE3267B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1242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2001" name="Line 76">
            <a:extLst>
              <a:ext uri="{FF2B5EF4-FFF2-40B4-BE49-F238E27FC236}">
                <a16:creationId xmlns:a16="http://schemas.microsoft.com/office/drawing/2014/main" id="{0590DFEB-058F-40C0-A8DE-5878781F7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2766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2002" name="Group 77">
            <a:extLst>
              <a:ext uri="{FF2B5EF4-FFF2-40B4-BE49-F238E27FC236}">
                <a16:creationId xmlns:a16="http://schemas.microsoft.com/office/drawing/2014/main" id="{C581510D-EF9B-4DF6-8D91-BE87E1333D6C}"/>
              </a:ext>
            </a:extLst>
          </p:cNvPr>
          <p:cNvGrpSpPr>
            <a:grpSpLocks/>
          </p:cNvGrpSpPr>
          <p:nvPr/>
        </p:nvGrpSpPr>
        <p:grpSpPr bwMode="auto">
          <a:xfrm>
            <a:off x="8416925" y="3870326"/>
            <a:ext cx="1612900" cy="593725"/>
            <a:chOff x="4161" y="1314"/>
            <a:chExt cx="1016" cy="374"/>
          </a:xfrm>
        </p:grpSpPr>
        <p:sp>
          <p:nvSpPr>
            <p:cNvPr id="42033" name="Line 78">
              <a:extLst>
                <a:ext uri="{FF2B5EF4-FFF2-40B4-BE49-F238E27FC236}">
                  <a16:creationId xmlns:a16="http://schemas.microsoft.com/office/drawing/2014/main" id="{3D779F69-C2E7-457A-8CF3-BCE94E643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2034" name="Rectangle 79">
              <a:extLst>
                <a:ext uri="{FF2B5EF4-FFF2-40B4-BE49-F238E27FC236}">
                  <a16:creationId xmlns:a16="http://schemas.microsoft.com/office/drawing/2014/main" id="{B67BE11C-C13A-4ACF-82A1-AF351200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2035" name="Group 80">
              <a:extLst>
                <a:ext uri="{FF2B5EF4-FFF2-40B4-BE49-F238E27FC236}">
                  <a16:creationId xmlns:a16="http://schemas.microsoft.com/office/drawing/2014/main" id="{F04C15A6-DF07-428C-96B3-85DE49C7E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2036" name="Rectangle 81">
                <a:extLst>
                  <a:ext uri="{FF2B5EF4-FFF2-40B4-BE49-F238E27FC236}">
                    <a16:creationId xmlns:a16="http://schemas.microsoft.com/office/drawing/2014/main" id="{4DDFFC63-82E1-4BF0-A5D0-70F25C240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2037" name="Group 82">
                <a:extLst>
                  <a:ext uri="{FF2B5EF4-FFF2-40B4-BE49-F238E27FC236}">
                    <a16:creationId xmlns:a16="http://schemas.microsoft.com/office/drawing/2014/main" id="{019DA5D1-BF35-47B6-B9D1-06CFCCD62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2038" name="Line 83">
                  <a:extLst>
                    <a:ext uri="{FF2B5EF4-FFF2-40B4-BE49-F238E27FC236}">
                      <a16:creationId xmlns:a16="http://schemas.microsoft.com/office/drawing/2014/main" id="{23C4A784-B8A3-435E-9682-D63B5773F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2039" name="Group 84">
                  <a:extLst>
                    <a:ext uri="{FF2B5EF4-FFF2-40B4-BE49-F238E27FC236}">
                      <a16:creationId xmlns:a16="http://schemas.microsoft.com/office/drawing/2014/main" id="{641C12E9-B6F6-4B2B-8EFB-C7DE8AF942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2040" name="Line 85">
                    <a:extLst>
                      <a:ext uri="{FF2B5EF4-FFF2-40B4-BE49-F238E27FC236}">
                        <a16:creationId xmlns:a16="http://schemas.microsoft.com/office/drawing/2014/main" id="{D257552D-D4E0-4052-BC66-61A22345F9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2041" name="Line 86">
                    <a:extLst>
                      <a:ext uri="{FF2B5EF4-FFF2-40B4-BE49-F238E27FC236}">
                        <a16:creationId xmlns:a16="http://schemas.microsoft.com/office/drawing/2014/main" id="{D9DA5102-6020-4D7D-A901-59479C20CC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2003" name="Line 87">
            <a:extLst>
              <a:ext uri="{FF2B5EF4-FFF2-40B4-BE49-F238E27FC236}">
                <a16:creationId xmlns:a16="http://schemas.microsoft.com/office/drawing/2014/main" id="{E6F0D4E8-47E2-4B9F-A8C2-10E1A50B2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0914" y="4167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2004" name="Group 88">
            <a:extLst>
              <a:ext uri="{FF2B5EF4-FFF2-40B4-BE49-F238E27FC236}">
                <a16:creationId xmlns:a16="http://schemas.microsoft.com/office/drawing/2014/main" id="{93EA0FFC-A0D7-4DAD-AB50-AFAC581795FC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3878263"/>
            <a:ext cx="1100138" cy="576262"/>
            <a:chOff x="1344" y="1212"/>
            <a:chExt cx="693" cy="363"/>
          </a:xfrm>
        </p:grpSpPr>
        <p:sp>
          <p:nvSpPr>
            <p:cNvPr id="42031" name="Rectangle 89">
              <a:extLst>
                <a:ext uri="{FF2B5EF4-FFF2-40B4-BE49-F238E27FC236}">
                  <a16:creationId xmlns:a16="http://schemas.microsoft.com/office/drawing/2014/main" id="{0B3BDC9A-FCC9-438E-8E74-5FDDBCEBB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6</a:t>
              </a:r>
            </a:p>
          </p:txBody>
        </p:sp>
        <p:sp>
          <p:nvSpPr>
            <p:cNvPr id="42032" name="Rectangle 90">
              <a:extLst>
                <a:ext uri="{FF2B5EF4-FFF2-40B4-BE49-F238E27FC236}">
                  <a16:creationId xmlns:a16="http://schemas.microsoft.com/office/drawing/2014/main" id="{262C7386-E365-403B-B9C7-AA31B7566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  <p:sp>
        <p:nvSpPr>
          <p:cNvPr id="42005" name="Line 91">
            <a:extLst>
              <a:ext uri="{FF2B5EF4-FFF2-40B4-BE49-F238E27FC236}">
                <a16:creationId xmlns:a16="http://schemas.microsoft.com/office/drawing/2014/main" id="{FCBF8F76-E4B1-4EED-8992-F85492049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2288" y="3276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2006" name="Line 92">
            <a:extLst>
              <a:ext uri="{FF2B5EF4-FFF2-40B4-BE49-F238E27FC236}">
                <a16:creationId xmlns:a16="http://schemas.microsoft.com/office/drawing/2014/main" id="{748AA34E-1691-4F16-9442-7EF152770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2007" name="Line 93">
            <a:extLst>
              <a:ext uri="{FF2B5EF4-FFF2-40B4-BE49-F238E27FC236}">
                <a16:creationId xmlns:a16="http://schemas.microsoft.com/office/drawing/2014/main" id="{D2100B66-84C9-4AB2-9DD2-0F2BA9B7F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657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2008" name="Group 94">
            <a:extLst>
              <a:ext uri="{FF2B5EF4-FFF2-40B4-BE49-F238E27FC236}">
                <a16:creationId xmlns:a16="http://schemas.microsoft.com/office/drawing/2014/main" id="{904C017E-7EBF-4C3A-B743-0469D8359C71}"/>
              </a:ext>
            </a:extLst>
          </p:cNvPr>
          <p:cNvGrpSpPr>
            <a:grpSpLocks/>
          </p:cNvGrpSpPr>
          <p:nvPr/>
        </p:nvGrpSpPr>
        <p:grpSpPr bwMode="auto">
          <a:xfrm>
            <a:off x="3865563" y="5203826"/>
            <a:ext cx="1096962" cy="581025"/>
            <a:chOff x="600" y="1356"/>
            <a:chExt cx="818" cy="444"/>
          </a:xfrm>
        </p:grpSpPr>
        <p:sp>
          <p:nvSpPr>
            <p:cNvPr id="42029" name="Rectangle 95">
              <a:extLst>
                <a:ext uri="{FF2B5EF4-FFF2-40B4-BE49-F238E27FC236}">
                  <a16:creationId xmlns:a16="http://schemas.microsoft.com/office/drawing/2014/main" id="{D24D04B0-2C69-4F28-B680-1C8C03A7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42030" name="Line 96">
              <a:extLst>
                <a:ext uri="{FF2B5EF4-FFF2-40B4-BE49-F238E27FC236}">
                  <a16:creationId xmlns:a16="http://schemas.microsoft.com/office/drawing/2014/main" id="{49C49782-F95D-4A95-B5A9-53D0D2C31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2009" name="Line 97">
            <a:extLst>
              <a:ext uri="{FF2B5EF4-FFF2-40B4-BE49-F238E27FC236}">
                <a16:creationId xmlns:a16="http://schemas.microsoft.com/office/drawing/2014/main" id="{8C8F6C1C-384C-4980-9BAB-B7B52E146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55086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2010" name="Group 98">
            <a:extLst>
              <a:ext uri="{FF2B5EF4-FFF2-40B4-BE49-F238E27FC236}">
                <a16:creationId xmlns:a16="http://schemas.microsoft.com/office/drawing/2014/main" id="{E36F4DBF-18D1-4DAF-B21E-B438A85A469A}"/>
              </a:ext>
            </a:extLst>
          </p:cNvPr>
          <p:cNvGrpSpPr>
            <a:grpSpLocks/>
          </p:cNvGrpSpPr>
          <p:nvPr/>
        </p:nvGrpSpPr>
        <p:grpSpPr bwMode="auto">
          <a:xfrm>
            <a:off x="5392738" y="5203826"/>
            <a:ext cx="1473200" cy="581025"/>
            <a:chOff x="600" y="1356"/>
            <a:chExt cx="1099" cy="444"/>
          </a:xfrm>
        </p:grpSpPr>
        <p:grpSp>
          <p:nvGrpSpPr>
            <p:cNvPr id="42025" name="Group 99">
              <a:extLst>
                <a:ext uri="{FF2B5EF4-FFF2-40B4-BE49-F238E27FC236}">
                  <a16:creationId xmlns:a16="http://schemas.microsoft.com/office/drawing/2014/main" id="{98C04AD1-3739-4DE7-91BF-34521F14C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2027" name="Rectangle 100">
                <a:extLst>
                  <a:ext uri="{FF2B5EF4-FFF2-40B4-BE49-F238E27FC236}">
                    <a16:creationId xmlns:a16="http://schemas.microsoft.com/office/drawing/2014/main" id="{121ED917-2B95-4A0D-9382-5CDE5977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2028" name="Line 101">
                <a:extLst>
                  <a:ext uri="{FF2B5EF4-FFF2-40B4-BE49-F238E27FC236}">
                    <a16:creationId xmlns:a16="http://schemas.microsoft.com/office/drawing/2014/main" id="{6640A5AD-21D2-49DF-9296-155479272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2026" name="Line 102">
              <a:extLst>
                <a:ext uri="{FF2B5EF4-FFF2-40B4-BE49-F238E27FC236}">
                  <a16:creationId xmlns:a16="http://schemas.microsoft.com/office/drawing/2014/main" id="{92FB7489-877B-4DB8-A45C-98EF1601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2011" name="Text Box 103">
            <a:extLst>
              <a:ext uri="{FF2B5EF4-FFF2-40B4-BE49-F238E27FC236}">
                <a16:creationId xmlns:a16="http://schemas.microsoft.com/office/drawing/2014/main" id="{355EE936-BFD6-449B-A90B-CD7FDDA5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0" y="526573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2012" name="Text Box 104">
            <a:extLst>
              <a:ext uri="{FF2B5EF4-FFF2-40B4-BE49-F238E27FC236}">
                <a16:creationId xmlns:a16="http://schemas.microsoft.com/office/drawing/2014/main" id="{039989B4-B0D3-4613-A1FD-58D13C2A5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9" y="526573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2013" name="Text Box 105">
            <a:extLst>
              <a:ext uri="{FF2B5EF4-FFF2-40B4-BE49-F238E27FC236}">
                <a16:creationId xmlns:a16="http://schemas.microsoft.com/office/drawing/2014/main" id="{E00F951F-739C-4407-8871-FC4DE269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4" y="4441826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2014" name="Line 106">
            <a:extLst>
              <a:ext uri="{FF2B5EF4-FFF2-40B4-BE49-F238E27FC236}">
                <a16:creationId xmlns:a16="http://schemas.microsoft.com/office/drawing/2014/main" id="{F55F395A-C4B3-4091-B2D6-E126C748B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467042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2015" name="Group 107">
            <a:extLst>
              <a:ext uri="{FF2B5EF4-FFF2-40B4-BE49-F238E27FC236}">
                <a16:creationId xmlns:a16="http://schemas.microsoft.com/office/drawing/2014/main" id="{E5E3A560-93A4-4588-92D3-CCA9981E26ED}"/>
              </a:ext>
            </a:extLst>
          </p:cNvPr>
          <p:cNvGrpSpPr>
            <a:grpSpLocks/>
          </p:cNvGrpSpPr>
          <p:nvPr/>
        </p:nvGrpSpPr>
        <p:grpSpPr bwMode="auto">
          <a:xfrm>
            <a:off x="6921500" y="5197476"/>
            <a:ext cx="1612900" cy="593725"/>
            <a:chOff x="4161" y="1314"/>
            <a:chExt cx="1016" cy="374"/>
          </a:xfrm>
        </p:grpSpPr>
        <p:sp>
          <p:nvSpPr>
            <p:cNvPr id="42016" name="Line 108">
              <a:extLst>
                <a:ext uri="{FF2B5EF4-FFF2-40B4-BE49-F238E27FC236}">
                  <a16:creationId xmlns:a16="http://schemas.microsoft.com/office/drawing/2014/main" id="{CFD3FB25-E07E-4612-9C85-748224357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2017" name="Rectangle 109">
              <a:extLst>
                <a:ext uri="{FF2B5EF4-FFF2-40B4-BE49-F238E27FC236}">
                  <a16:creationId xmlns:a16="http://schemas.microsoft.com/office/drawing/2014/main" id="{B9483A86-0167-4B75-9B96-4C9EAB15F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2018" name="Group 110">
              <a:extLst>
                <a:ext uri="{FF2B5EF4-FFF2-40B4-BE49-F238E27FC236}">
                  <a16:creationId xmlns:a16="http://schemas.microsoft.com/office/drawing/2014/main" id="{F95A1662-0E86-4619-BE83-0E48990F0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2019" name="Rectangle 111">
                <a:extLst>
                  <a:ext uri="{FF2B5EF4-FFF2-40B4-BE49-F238E27FC236}">
                    <a16:creationId xmlns:a16="http://schemas.microsoft.com/office/drawing/2014/main" id="{15B3F6A7-1609-4F0D-B92A-5168953CF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2020" name="Group 112">
                <a:extLst>
                  <a:ext uri="{FF2B5EF4-FFF2-40B4-BE49-F238E27FC236}">
                    <a16:creationId xmlns:a16="http://schemas.microsoft.com/office/drawing/2014/main" id="{1AF0B294-D163-44D1-962D-C5C326E6CF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2021" name="Line 113">
                  <a:extLst>
                    <a:ext uri="{FF2B5EF4-FFF2-40B4-BE49-F238E27FC236}">
                      <a16:creationId xmlns:a16="http://schemas.microsoft.com/office/drawing/2014/main" id="{8B581462-2D17-4EB3-BCA0-3CC47FF7A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2022" name="Group 114">
                  <a:extLst>
                    <a:ext uri="{FF2B5EF4-FFF2-40B4-BE49-F238E27FC236}">
                      <a16:creationId xmlns:a16="http://schemas.microsoft.com/office/drawing/2014/main" id="{6AE7F39F-2C0D-4C81-AF80-11EC6533A1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2023" name="Line 115">
                    <a:extLst>
                      <a:ext uri="{FF2B5EF4-FFF2-40B4-BE49-F238E27FC236}">
                        <a16:creationId xmlns:a16="http://schemas.microsoft.com/office/drawing/2014/main" id="{FF071ADC-E66D-41EC-9A90-86AB529E9A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2024" name="Line 116">
                    <a:extLst>
                      <a:ext uri="{FF2B5EF4-FFF2-40B4-BE49-F238E27FC236}">
                        <a16:creationId xmlns:a16="http://schemas.microsoft.com/office/drawing/2014/main" id="{49A49FF5-9F87-4AC3-837D-B1658206E7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812EC91E-284D-4214-A0A5-6634F9306CB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9800" y="611188"/>
          <a:ext cx="775493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812EC91E-284D-4214-A0A5-6634F9306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11188"/>
                        <a:ext cx="7754938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84560F5-890B-4E6D-B7A4-E965DFC3D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CD4F47-EED8-4126-8269-0E68E732F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Deleting from the top of the list</a:t>
            </a:r>
          </a:p>
          <a:p>
            <a:r>
              <a:rPr lang="en-US" altLang="en-US">
                <a:solidFill>
                  <a:srgbClr val="FF0000"/>
                </a:solidFill>
              </a:rPr>
              <a:t>Deleting from the end of the list</a:t>
            </a:r>
          </a:p>
          <a:p>
            <a:r>
              <a:rPr lang="en-US" altLang="en-US"/>
              <a:t>Deleting from the middle of the 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C596CAA-E30C-4324-ACE7-95532E61B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end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3B1E034-164C-4C8A-B612-AB95A6B70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Break the pointer connection</a:t>
            </a:r>
          </a:p>
          <a:p>
            <a:r>
              <a:rPr lang="en-US" altLang="en-US"/>
              <a:t>Set previous node pointer to NULL</a:t>
            </a:r>
          </a:p>
          <a:p>
            <a:r>
              <a:rPr lang="en-US" altLang="en-US"/>
              <a:t>Delete the node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5279AE9-7677-4387-AF87-2D6FCF690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77F47F85-927B-40B9-9F4F-BC2A926BBD79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2352676"/>
            <a:ext cx="1473200" cy="581025"/>
            <a:chOff x="600" y="1356"/>
            <a:chExt cx="1099" cy="444"/>
          </a:xfrm>
        </p:grpSpPr>
        <p:grpSp>
          <p:nvGrpSpPr>
            <p:cNvPr id="45132" name="Group 5">
              <a:extLst>
                <a:ext uri="{FF2B5EF4-FFF2-40B4-BE49-F238E27FC236}">
                  <a16:creationId xmlns:a16="http://schemas.microsoft.com/office/drawing/2014/main" id="{2102FAEC-F606-4D8A-84F0-CB569559F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134" name="Rectangle 6">
                <a:extLst>
                  <a:ext uri="{FF2B5EF4-FFF2-40B4-BE49-F238E27FC236}">
                    <a16:creationId xmlns:a16="http://schemas.microsoft.com/office/drawing/2014/main" id="{3F76AA58-D994-4D0D-A8E9-3585BA5C7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135" name="Line 7">
                <a:extLst>
                  <a:ext uri="{FF2B5EF4-FFF2-40B4-BE49-F238E27FC236}">
                    <a16:creationId xmlns:a16="http://schemas.microsoft.com/office/drawing/2014/main" id="{89C9FFCB-D916-4D3A-8EB8-E3D997FB4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133" name="Line 8">
              <a:extLst>
                <a:ext uri="{FF2B5EF4-FFF2-40B4-BE49-F238E27FC236}">
                  <a16:creationId xmlns:a16="http://schemas.microsoft.com/office/drawing/2014/main" id="{0A7A500F-2AFD-4255-BE00-8E182867B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5060" name="Group 9">
            <a:extLst>
              <a:ext uri="{FF2B5EF4-FFF2-40B4-BE49-F238E27FC236}">
                <a16:creationId xmlns:a16="http://schemas.microsoft.com/office/drawing/2014/main" id="{3D5AAF0F-71B4-4F1B-A640-A1BF0462F2A9}"/>
              </a:ext>
            </a:extLst>
          </p:cNvPr>
          <p:cNvGrpSpPr>
            <a:grpSpLocks/>
          </p:cNvGrpSpPr>
          <p:nvPr/>
        </p:nvGrpSpPr>
        <p:grpSpPr bwMode="auto">
          <a:xfrm>
            <a:off x="6811963" y="2352676"/>
            <a:ext cx="1473200" cy="581025"/>
            <a:chOff x="600" y="1356"/>
            <a:chExt cx="1099" cy="444"/>
          </a:xfrm>
        </p:grpSpPr>
        <p:grpSp>
          <p:nvGrpSpPr>
            <p:cNvPr id="45128" name="Group 10">
              <a:extLst>
                <a:ext uri="{FF2B5EF4-FFF2-40B4-BE49-F238E27FC236}">
                  <a16:creationId xmlns:a16="http://schemas.microsoft.com/office/drawing/2014/main" id="{78382162-0DFE-45FF-BF01-94C3AA052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130" name="Rectangle 11">
                <a:extLst>
                  <a:ext uri="{FF2B5EF4-FFF2-40B4-BE49-F238E27FC236}">
                    <a16:creationId xmlns:a16="http://schemas.microsoft.com/office/drawing/2014/main" id="{D0070783-A67C-49C5-81EF-88F336390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131" name="Line 12">
                <a:extLst>
                  <a:ext uri="{FF2B5EF4-FFF2-40B4-BE49-F238E27FC236}">
                    <a16:creationId xmlns:a16="http://schemas.microsoft.com/office/drawing/2014/main" id="{B4CD6533-58D0-4D96-83F5-3B9100CE4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129" name="Line 13">
              <a:extLst>
                <a:ext uri="{FF2B5EF4-FFF2-40B4-BE49-F238E27FC236}">
                  <a16:creationId xmlns:a16="http://schemas.microsoft.com/office/drawing/2014/main" id="{4A181934-56E7-4268-B1FB-740C602C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5061" name="Text Box 14">
            <a:extLst>
              <a:ext uri="{FF2B5EF4-FFF2-40B4-BE49-F238E27FC236}">
                <a16:creationId xmlns:a16="http://schemas.microsoft.com/office/drawing/2014/main" id="{42CD275B-F3D1-4E3E-8060-7DFD96694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24145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5062" name="Text Box 15">
            <a:extLst>
              <a:ext uri="{FF2B5EF4-FFF2-40B4-BE49-F238E27FC236}">
                <a16:creationId xmlns:a16="http://schemas.microsoft.com/office/drawing/2014/main" id="{E817DEDA-6AFF-4883-ACAD-F5C6BC93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664" y="241458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5063" name="Text Box 16">
            <a:extLst>
              <a:ext uri="{FF2B5EF4-FFF2-40B4-BE49-F238E27FC236}">
                <a16:creationId xmlns:a16="http://schemas.microsoft.com/office/drawing/2014/main" id="{92D9D465-B485-415E-8214-4AAB93B9B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6002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5064" name="Line 17">
            <a:extLst>
              <a:ext uri="{FF2B5EF4-FFF2-40B4-BE49-F238E27FC236}">
                <a16:creationId xmlns:a16="http://schemas.microsoft.com/office/drawing/2014/main" id="{16F68A86-FA02-4940-9845-F841C4ACC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905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5065" name="Group 18">
            <a:extLst>
              <a:ext uri="{FF2B5EF4-FFF2-40B4-BE49-F238E27FC236}">
                <a16:creationId xmlns:a16="http://schemas.microsoft.com/office/drawing/2014/main" id="{C07FC8EF-4FEE-4CED-A4C5-C7CB765BB0DE}"/>
              </a:ext>
            </a:extLst>
          </p:cNvPr>
          <p:cNvGrpSpPr>
            <a:grpSpLocks/>
          </p:cNvGrpSpPr>
          <p:nvPr/>
        </p:nvGrpSpPr>
        <p:grpSpPr bwMode="auto">
          <a:xfrm>
            <a:off x="8340725" y="2346326"/>
            <a:ext cx="1612900" cy="593725"/>
            <a:chOff x="4161" y="1314"/>
            <a:chExt cx="1016" cy="374"/>
          </a:xfrm>
        </p:grpSpPr>
        <p:sp>
          <p:nvSpPr>
            <p:cNvPr id="45119" name="Line 19">
              <a:extLst>
                <a:ext uri="{FF2B5EF4-FFF2-40B4-BE49-F238E27FC236}">
                  <a16:creationId xmlns:a16="http://schemas.microsoft.com/office/drawing/2014/main" id="{C3E95760-660B-497A-8935-87626FCC5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120" name="Rectangle 20">
              <a:extLst>
                <a:ext uri="{FF2B5EF4-FFF2-40B4-BE49-F238E27FC236}">
                  <a16:creationId xmlns:a16="http://schemas.microsoft.com/office/drawing/2014/main" id="{548EC370-944C-468D-B85D-E91B3D623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5121" name="Group 21">
              <a:extLst>
                <a:ext uri="{FF2B5EF4-FFF2-40B4-BE49-F238E27FC236}">
                  <a16:creationId xmlns:a16="http://schemas.microsoft.com/office/drawing/2014/main" id="{43FD2099-8B7D-4415-906A-66CB9DE19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5122" name="Rectangle 22">
                <a:extLst>
                  <a:ext uri="{FF2B5EF4-FFF2-40B4-BE49-F238E27FC236}">
                    <a16:creationId xmlns:a16="http://schemas.microsoft.com/office/drawing/2014/main" id="{74A0FE04-864B-4A9F-B927-FF55F4025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5123" name="Group 23">
                <a:extLst>
                  <a:ext uri="{FF2B5EF4-FFF2-40B4-BE49-F238E27FC236}">
                    <a16:creationId xmlns:a16="http://schemas.microsoft.com/office/drawing/2014/main" id="{724DF226-C694-4E4F-AA1A-96E7B928C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5124" name="Line 24">
                  <a:extLst>
                    <a:ext uri="{FF2B5EF4-FFF2-40B4-BE49-F238E27FC236}">
                      <a16:creationId xmlns:a16="http://schemas.microsoft.com/office/drawing/2014/main" id="{6A5E1945-36B8-4B54-B687-5EEFDD5B3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5125" name="Group 25">
                  <a:extLst>
                    <a:ext uri="{FF2B5EF4-FFF2-40B4-BE49-F238E27FC236}">
                      <a16:creationId xmlns:a16="http://schemas.microsoft.com/office/drawing/2014/main" id="{C6D39541-1DD0-480E-8A09-D7545B9D15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5126" name="Line 26">
                    <a:extLst>
                      <a:ext uri="{FF2B5EF4-FFF2-40B4-BE49-F238E27FC236}">
                        <a16:creationId xmlns:a16="http://schemas.microsoft.com/office/drawing/2014/main" id="{593995B0-FCB6-4968-832B-86F99AB80B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5127" name="Line 27">
                    <a:extLst>
                      <a:ext uri="{FF2B5EF4-FFF2-40B4-BE49-F238E27FC236}">
                        <a16:creationId xmlns:a16="http://schemas.microsoft.com/office/drawing/2014/main" id="{B10C1F28-FED4-44D5-A96A-6E052F7B8A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5066" name="Line 28">
            <a:extLst>
              <a:ext uri="{FF2B5EF4-FFF2-40B4-BE49-F238E27FC236}">
                <a16:creationId xmlns:a16="http://schemas.microsoft.com/office/drawing/2014/main" id="{2B5FAC7F-2A09-4F3A-BF12-63048F145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4" y="2643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5067" name="Group 29">
            <a:extLst>
              <a:ext uri="{FF2B5EF4-FFF2-40B4-BE49-F238E27FC236}">
                <a16:creationId xmlns:a16="http://schemas.microsoft.com/office/drawing/2014/main" id="{0FBDDB50-410F-4F7C-83D6-D9B8FDF0D56E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2354263"/>
            <a:ext cx="1100138" cy="576262"/>
            <a:chOff x="1344" y="1212"/>
            <a:chExt cx="693" cy="363"/>
          </a:xfrm>
        </p:grpSpPr>
        <p:sp>
          <p:nvSpPr>
            <p:cNvPr id="45117" name="Rectangle 30">
              <a:extLst>
                <a:ext uri="{FF2B5EF4-FFF2-40B4-BE49-F238E27FC236}">
                  <a16:creationId xmlns:a16="http://schemas.microsoft.com/office/drawing/2014/main" id="{CB32C422-5185-4A9B-81F4-E4B3AC538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6</a:t>
              </a:r>
            </a:p>
          </p:txBody>
        </p:sp>
        <p:sp>
          <p:nvSpPr>
            <p:cNvPr id="45118" name="Rectangle 31">
              <a:extLst>
                <a:ext uri="{FF2B5EF4-FFF2-40B4-BE49-F238E27FC236}">
                  <a16:creationId xmlns:a16="http://schemas.microsoft.com/office/drawing/2014/main" id="{7DDAB9E3-F5AF-4772-95B3-77CDCAE58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  <p:sp>
        <p:nvSpPr>
          <p:cNvPr id="45068" name="Line 61">
            <a:extLst>
              <a:ext uri="{FF2B5EF4-FFF2-40B4-BE49-F238E27FC236}">
                <a16:creationId xmlns:a16="http://schemas.microsoft.com/office/drawing/2014/main" id="{2237BF1F-6F68-4CE6-BCEB-5B6B12544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2766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5069" name="Line 62">
            <a:extLst>
              <a:ext uri="{FF2B5EF4-FFF2-40B4-BE49-F238E27FC236}">
                <a16:creationId xmlns:a16="http://schemas.microsoft.com/office/drawing/2014/main" id="{8335B43C-6E1D-4570-8C53-C53A26077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32988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5070" name="Group 86">
            <a:extLst>
              <a:ext uri="{FF2B5EF4-FFF2-40B4-BE49-F238E27FC236}">
                <a16:creationId xmlns:a16="http://schemas.microsoft.com/office/drawing/2014/main" id="{D6255606-D85A-4F46-9108-017B9DF15EF6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3495676"/>
            <a:ext cx="1473200" cy="581025"/>
            <a:chOff x="600" y="1356"/>
            <a:chExt cx="1099" cy="444"/>
          </a:xfrm>
        </p:grpSpPr>
        <p:grpSp>
          <p:nvGrpSpPr>
            <p:cNvPr id="45113" name="Group 87">
              <a:extLst>
                <a:ext uri="{FF2B5EF4-FFF2-40B4-BE49-F238E27FC236}">
                  <a16:creationId xmlns:a16="http://schemas.microsoft.com/office/drawing/2014/main" id="{E6953CB7-063F-4F95-BD0B-A6A000600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115" name="Rectangle 88">
                <a:extLst>
                  <a:ext uri="{FF2B5EF4-FFF2-40B4-BE49-F238E27FC236}">
                    <a16:creationId xmlns:a16="http://schemas.microsoft.com/office/drawing/2014/main" id="{7BD1E8EB-541C-4255-A980-6BA5108BC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116" name="Line 89">
                <a:extLst>
                  <a:ext uri="{FF2B5EF4-FFF2-40B4-BE49-F238E27FC236}">
                    <a16:creationId xmlns:a16="http://schemas.microsoft.com/office/drawing/2014/main" id="{A282AB87-F381-4F6F-9A3C-B083F20A9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114" name="Line 90">
              <a:extLst>
                <a:ext uri="{FF2B5EF4-FFF2-40B4-BE49-F238E27FC236}">
                  <a16:creationId xmlns:a16="http://schemas.microsoft.com/office/drawing/2014/main" id="{1081AA4F-34F4-4CF5-9261-C69B790E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5071" name="Group 91">
            <a:extLst>
              <a:ext uri="{FF2B5EF4-FFF2-40B4-BE49-F238E27FC236}">
                <a16:creationId xmlns:a16="http://schemas.microsoft.com/office/drawing/2014/main" id="{E6FC4D34-B051-42DF-9133-4391A238303D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3495676"/>
            <a:ext cx="1473200" cy="581025"/>
            <a:chOff x="600" y="1356"/>
            <a:chExt cx="1099" cy="444"/>
          </a:xfrm>
        </p:grpSpPr>
        <p:grpSp>
          <p:nvGrpSpPr>
            <p:cNvPr id="45109" name="Group 92">
              <a:extLst>
                <a:ext uri="{FF2B5EF4-FFF2-40B4-BE49-F238E27FC236}">
                  <a16:creationId xmlns:a16="http://schemas.microsoft.com/office/drawing/2014/main" id="{30B3AEB4-3399-421D-A30D-1EB5E2859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111" name="Rectangle 93">
                <a:extLst>
                  <a:ext uri="{FF2B5EF4-FFF2-40B4-BE49-F238E27FC236}">
                    <a16:creationId xmlns:a16="http://schemas.microsoft.com/office/drawing/2014/main" id="{253BE496-BC54-4E0E-9039-5AFDD489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112" name="Line 94">
                <a:extLst>
                  <a:ext uri="{FF2B5EF4-FFF2-40B4-BE49-F238E27FC236}">
                    <a16:creationId xmlns:a16="http://schemas.microsoft.com/office/drawing/2014/main" id="{6492B6BF-21DF-487C-AA8C-B8A172D0A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110" name="Line 95">
              <a:extLst>
                <a:ext uri="{FF2B5EF4-FFF2-40B4-BE49-F238E27FC236}">
                  <a16:creationId xmlns:a16="http://schemas.microsoft.com/office/drawing/2014/main" id="{D0D8DB8E-181B-468F-BF94-94F466FB6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5072" name="Text Box 96">
            <a:extLst>
              <a:ext uri="{FF2B5EF4-FFF2-40B4-BE49-F238E27FC236}">
                <a16:creationId xmlns:a16="http://schemas.microsoft.com/office/drawing/2014/main" id="{573C8AAB-CAA1-4D8C-A05C-181ECCAC6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35575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5073" name="Text Box 97">
            <a:extLst>
              <a:ext uri="{FF2B5EF4-FFF2-40B4-BE49-F238E27FC236}">
                <a16:creationId xmlns:a16="http://schemas.microsoft.com/office/drawing/2014/main" id="{2A701D82-2B76-4225-AC8F-E99D80FB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355758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5074" name="Text Box 98">
            <a:extLst>
              <a:ext uri="{FF2B5EF4-FFF2-40B4-BE49-F238E27FC236}">
                <a16:creationId xmlns:a16="http://schemas.microsoft.com/office/drawing/2014/main" id="{1765DD7F-E6EF-4E65-82DE-560A5A2B9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7432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5075" name="Line 99">
            <a:extLst>
              <a:ext uri="{FF2B5EF4-FFF2-40B4-BE49-F238E27FC236}">
                <a16:creationId xmlns:a16="http://schemas.microsoft.com/office/drawing/2014/main" id="{EF8EFD58-2547-458D-8563-16DFACF16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048000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5076" name="Group 100">
            <a:extLst>
              <a:ext uri="{FF2B5EF4-FFF2-40B4-BE49-F238E27FC236}">
                <a16:creationId xmlns:a16="http://schemas.microsoft.com/office/drawing/2014/main" id="{413553DE-6B3E-458E-BCFC-4514C4B767AC}"/>
              </a:ext>
            </a:extLst>
          </p:cNvPr>
          <p:cNvGrpSpPr>
            <a:grpSpLocks/>
          </p:cNvGrpSpPr>
          <p:nvPr/>
        </p:nvGrpSpPr>
        <p:grpSpPr bwMode="auto">
          <a:xfrm>
            <a:off x="8188325" y="3489326"/>
            <a:ext cx="1612900" cy="593725"/>
            <a:chOff x="4161" y="1314"/>
            <a:chExt cx="1016" cy="374"/>
          </a:xfrm>
        </p:grpSpPr>
        <p:sp>
          <p:nvSpPr>
            <p:cNvPr id="45100" name="Line 101">
              <a:extLst>
                <a:ext uri="{FF2B5EF4-FFF2-40B4-BE49-F238E27FC236}">
                  <a16:creationId xmlns:a16="http://schemas.microsoft.com/office/drawing/2014/main" id="{BB0D9D32-F262-4064-9221-B19EBB0E0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5101" name="Rectangle 102">
              <a:extLst>
                <a:ext uri="{FF2B5EF4-FFF2-40B4-BE49-F238E27FC236}">
                  <a16:creationId xmlns:a16="http://schemas.microsoft.com/office/drawing/2014/main" id="{1AD8292D-217B-46C6-8140-E05EA6E4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5102" name="Group 103">
              <a:extLst>
                <a:ext uri="{FF2B5EF4-FFF2-40B4-BE49-F238E27FC236}">
                  <a16:creationId xmlns:a16="http://schemas.microsoft.com/office/drawing/2014/main" id="{3EB48C53-0CFE-4947-A055-615E1268B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5103" name="Rectangle 104">
                <a:extLst>
                  <a:ext uri="{FF2B5EF4-FFF2-40B4-BE49-F238E27FC236}">
                    <a16:creationId xmlns:a16="http://schemas.microsoft.com/office/drawing/2014/main" id="{2E92AE90-EF85-4349-8A53-A2B3136BD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5104" name="Group 105">
                <a:extLst>
                  <a:ext uri="{FF2B5EF4-FFF2-40B4-BE49-F238E27FC236}">
                    <a16:creationId xmlns:a16="http://schemas.microsoft.com/office/drawing/2014/main" id="{94907731-8681-43C1-A218-30D8CFA86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5105" name="Line 106">
                  <a:extLst>
                    <a:ext uri="{FF2B5EF4-FFF2-40B4-BE49-F238E27FC236}">
                      <a16:creationId xmlns:a16="http://schemas.microsoft.com/office/drawing/2014/main" id="{2D705FAA-3F18-494C-9AF6-FDA1B0335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5106" name="Group 107">
                  <a:extLst>
                    <a:ext uri="{FF2B5EF4-FFF2-40B4-BE49-F238E27FC236}">
                      <a16:creationId xmlns:a16="http://schemas.microsoft.com/office/drawing/2014/main" id="{8367C2FD-9EFA-4BF1-97D0-C5112C31ED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5107" name="Line 108">
                    <a:extLst>
                      <a:ext uri="{FF2B5EF4-FFF2-40B4-BE49-F238E27FC236}">
                        <a16:creationId xmlns:a16="http://schemas.microsoft.com/office/drawing/2014/main" id="{7710470D-8101-4B3C-8524-28DB16242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5108" name="Line 109">
                    <a:extLst>
                      <a:ext uri="{FF2B5EF4-FFF2-40B4-BE49-F238E27FC236}">
                        <a16:creationId xmlns:a16="http://schemas.microsoft.com/office/drawing/2014/main" id="{B1C0F39D-1009-4D82-8111-C9788B2BA9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5077" name="Line 110">
            <a:extLst>
              <a:ext uri="{FF2B5EF4-FFF2-40B4-BE49-F238E27FC236}">
                <a16:creationId xmlns:a16="http://schemas.microsoft.com/office/drawing/2014/main" id="{8F0245D0-E6BD-4D01-88D0-17D1EE523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4" y="3786188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5078" name="Group 111">
            <a:extLst>
              <a:ext uri="{FF2B5EF4-FFF2-40B4-BE49-F238E27FC236}">
                <a16:creationId xmlns:a16="http://schemas.microsoft.com/office/drawing/2014/main" id="{55F07D7E-94C0-4E5A-B5F3-4D746C3E1410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3497263"/>
            <a:ext cx="1100138" cy="576262"/>
            <a:chOff x="1344" y="1212"/>
            <a:chExt cx="693" cy="363"/>
          </a:xfrm>
        </p:grpSpPr>
        <p:sp>
          <p:nvSpPr>
            <p:cNvPr id="45098" name="Rectangle 112">
              <a:extLst>
                <a:ext uri="{FF2B5EF4-FFF2-40B4-BE49-F238E27FC236}">
                  <a16:creationId xmlns:a16="http://schemas.microsoft.com/office/drawing/2014/main" id="{99803A29-65E5-45C9-8742-05B3363AD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6</a:t>
              </a:r>
            </a:p>
          </p:txBody>
        </p:sp>
        <p:sp>
          <p:nvSpPr>
            <p:cNvPr id="45099" name="Rectangle 113">
              <a:extLst>
                <a:ext uri="{FF2B5EF4-FFF2-40B4-BE49-F238E27FC236}">
                  <a16:creationId xmlns:a16="http://schemas.microsoft.com/office/drawing/2014/main" id="{FB8E0AC3-7EA3-42D8-85B9-396DAE461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  <p:grpSp>
        <p:nvGrpSpPr>
          <p:cNvPr id="45079" name="Group 116">
            <a:extLst>
              <a:ext uri="{FF2B5EF4-FFF2-40B4-BE49-F238E27FC236}">
                <a16:creationId xmlns:a16="http://schemas.microsoft.com/office/drawing/2014/main" id="{09121504-FE2E-4ADE-9D0E-94CBECC9E64E}"/>
              </a:ext>
            </a:extLst>
          </p:cNvPr>
          <p:cNvGrpSpPr>
            <a:grpSpLocks/>
          </p:cNvGrpSpPr>
          <p:nvPr/>
        </p:nvGrpSpPr>
        <p:grpSpPr bwMode="auto">
          <a:xfrm>
            <a:off x="5056188" y="5073651"/>
            <a:ext cx="1473200" cy="581025"/>
            <a:chOff x="600" y="1356"/>
            <a:chExt cx="1099" cy="444"/>
          </a:xfrm>
        </p:grpSpPr>
        <p:grpSp>
          <p:nvGrpSpPr>
            <p:cNvPr id="45094" name="Group 117">
              <a:extLst>
                <a:ext uri="{FF2B5EF4-FFF2-40B4-BE49-F238E27FC236}">
                  <a16:creationId xmlns:a16="http://schemas.microsoft.com/office/drawing/2014/main" id="{FC2AFE55-6189-40FE-833A-AA68098E2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096" name="Rectangle 118">
                <a:extLst>
                  <a:ext uri="{FF2B5EF4-FFF2-40B4-BE49-F238E27FC236}">
                    <a16:creationId xmlns:a16="http://schemas.microsoft.com/office/drawing/2014/main" id="{9B88301F-D22F-43E5-BA85-C16A489BE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097" name="Line 119">
                <a:extLst>
                  <a:ext uri="{FF2B5EF4-FFF2-40B4-BE49-F238E27FC236}">
                    <a16:creationId xmlns:a16="http://schemas.microsoft.com/office/drawing/2014/main" id="{D77BB9D1-7513-493C-9272-6A3479658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095" name="Line 120">
              <a:extLst>
                <a:ext uri="{FF2B5EF4-FFF2-40B4-BE49-F238E27FC236}">
                  <a16:creationId xmlns:a16="http://schemas.microsoft.com/office/drawing/2014/main" id="{AF350C7A-4D0F-4472-A648-D1502C9F3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5080" name="Group 121">
            <a:extLst>
              <a:ext uri="{FF2B5EF4-FFF2-40B4-BE49-F238E27FC236}">
                <a16:creationId xmlns:a16="http://schemas.microsoft.com/office/drawing/2014/main" id="{420A93F3-6986-4B05-B53A-836D6485E48E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5073651"/>
            <a:ext cx="1473200" cy="581025"/>
            <a:chOff x="600" y="1356"/>
            <a:chExt cx="1099" cy="444"/>
          </a:xfrm>
        </p:grpSpPr>
        <p:grpSp>
          <p:nvGrpSpPr>
            <p:cNvPr id="45090" name="Group 122">
              <a:extLst>
                <a:ext uri="{FF2B5EF4-FFF2-40B4-BE49-F238E27FC236}">
                  <a16:creationId xmlns:a16="http://schemas.microsoft.com/office/drawing/2014/main" id="{8E96A053-58E4-4FB6-A363-A2E795BA1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5092" name="Rectangle 123">
                <a:extLst>
                  <a:ext uri="{FF2B5EF4-FFF2-40B4-BE49-F238E27FC236}">
                    <a16:creationId xmlns:a16="http://schemas.microsoft.com/office/drawing/2014/main" id="{3C4B2329-9B21-4D1B-8D49-0F556A43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5093" name="Line 124">
                <a:extLst>
                  <a:ext uri="{FF2B5EF4-FFF2-40B4-BE49-F238E27FC236}">
                    <a16:creationId xmlns:a16="http://schemas.microsoft.com/office/drawing/2014/main" id="{EC34CD8D-2F9B-490A-A86D-AC76DBE6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5091" name="Line 125">
              <a:extLst>
                <a:ext uri="{FF2B5EF4-FFF2-40B4-BE49-F238E27FC236}">
                  <a16:creationId xmlns:a16="http://schemas.microsoft.com/office/drawing/2014/main" id="{5EF1F7CD-5A88-4C53-A8E8-6252384CB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5081" name="Text Box 126">
            <a:extLst>
              <a:ext uri="{FF2B5EF4-FFF2-40B4-BE49-F238E27FC236}">
                <a16:creationId xmlns:a16="http://schemas.microsoft.com/office/drawing/2014/main" id="{29D89A2C-AAB6-4F06-A0CC-2B8D10DA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13556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5082" name="Text Box 127">
            <a:extLst>
              <a:ext uri="{FF2B5EF4-FFF2-40B4-BE49-F238E27FC236}">
                <a16:creationId xmlns:a16="http://schemas.microsoft.com/office/drawing/2014/main" id="{FC7FF433-B51D-4509-AEEB-1F68FB806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4" y="513556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5083" name="Line 128">
            <a:extLst>
              <a:ext uri="{FF2B5EF4-FFF2-40B4-BE49-F238E27FC236}">
                <a16:creationId xmlns:a16="http://schemas.microsoft.com/office/drawing/2014/main" id="{7AF52B97-A36E-411B-A349-A29C64EE9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625975"/>
            <a:ext cx="762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84" name="Line 139">
            <a:extLst>
              <a:ext uri="{FF2B5EF4-FFF2-40B4-BE49-F238E27FC236}">
                <a16:creationId xmlns:a16="http://schemas.microsoft.com/office/drawing/2014/main" id="{FDACBCC2-C947-4ADF-BA56-F85D5EE27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114" y="5364163"/>
            <a:ext cx="57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5085" name="Group 140">
            <a:extLst>
              <a:ext uri="{FF2B5EF4-FFF2-40B4-BE49-F238E27FC236}">
                <a16:creationId xmlns:a16="http://schemas.microsoft.com/office/drawing/2014/main" id="{7AAAE7BD-F294-4DFF-A6B5-A52C043726EF}"/>
              </a:ext>
            </a:extLst>
          </p:cNvPr>
          <p:cNvGrpSpPr>
            <a:grpSpLocks/>
          </p:cNvGrpSpPr>
          <p:nvPr/>
        </p:nvGrpSpPr>
        <p:grpSpPr bwMode="auto">
          <a:xfrm>
            <a:off x="3517900" y="5075238"/>
            <a:ext cx="1100138" cy="576262"/>
            <a:chOff x="1344" y="1212"/>
            <a:chExt cx="693" cy="363"/>
          </a:xfrm>
        </p:grpSpPr>
        <p:sp>
          <p:nvSpPr>
            <p:cNvPr id="45088" name="Rectangle 141">
              <a:extLst>
                <a:ext uri="{FF2B5EF4-FFF2-40B4-BE49-F238E27FC236}">
                  <a16:creationId xmlns:a16="http://schemas.microsoft.com/office/drawing/2014/main" id="{912C6384-9DD8-46BE-8DC3-2A5A9C78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12"/>
              <a:ext cx="50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6</a:t>
              </a:r>
            </a:p>
          </p:txBody>
        </p:sp>
        <p:sp>
          <p:nvSpPr>
            <p:cNvPr id="45089" name="Rectangle 142">
              <a:extLst>
                <a:ext uri="{FF2B5EF4-FFF2-40B4-BE49-F238E27FC236}">
                  <a16:creationId xmlns:a16="http://schemas.microsoft.com/office/drawing/2014/main" id="{1AF0E3C0-09BF-4B99-80A2-7B93134C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212"/>
              <a:ext cx="189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</p:grpSp>
      <p:sp>
        <p:nvSpPr>
          <p:cNvPr id="45086" name="Text Box 143">
            <a:extLst>
              <a:ext uri="{FF2B5EF4-FFF2-40B4-BE49-F238E27FC236}">
                <a16:creationId xmlns:a16="http://schemas.microsoft.com/office/drawing/2014/main" id="{7B0408D0-16D5-48DF-9B3D-22FC8EC2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1910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pic>
        <p:nvPicPr>
          <p:cNvPr id="45087" name="Picture 144">
            <a:extLst>
              <a:ext uri="{FF2B5EF4-FFF2-40B4-BE49-F238E27FC236}">
                <a16:creationId xmlns:a16="http://schemas.microsoft.com/office/drawing/2014/main" id="{8D1CF73A-3132-42D5-87B2-E9AC2D36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5191126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2EB8E68-1AD7-4B7C-9986-0CAF2C312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DBBE19-DE65-4AD1-AE1D-4ED9B5849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Deleting from the top of the list</a:t>
            </a:r>
          </a:p>
          <a:p>
            <a:r>
              <a:rPr lang="en-US" altLang="en-US"/>
              <a:t>Deleting from the end of the list</a:t>
            </a:r>
          </a:p>
          <a:p>
            <a:r>
              <a:rPr lang="en-US" altLang="en-US">
                <a:solidFill>
                  <a:srgbClr val="FF0000"/>
                </a:solidFill>
              </a:rPr>
              <a:t>Deleting from the middle of the list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58126A7-7D9E-48F3-9F5B-3D3F9896F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from the Middle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80EDAF-6473-4DCF-A4E6-24EAA053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Steps</a:t>
            </a:r>
          </a:p>
          <a:p>
            <a:r>
              <a:rPr lang="en-US" altLang="en-US"/>
              <a:t>Set previous Node pointer to next node</a:t>
            </a:r>
          </a:p>
          <a:p>
            <a:r>
              <a:rPr lang="en-US" altLang="en-US"/>
              <a:t>Break Node pointer connection</a:t>
            </a:r>
          </a:p>
          <a:p>
            <a:r>
              <a:rPr lang="en-US" altLang="en-US"/>
              <a:t>Delete the node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55D1E2B-8DBC-4788-8C7E-14E297687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Description</a:t>
            </a:r>
          </a:p>
        </p:txBody>
      </p:sp>
      <p:grpSp>
        <p:nvGrpSpPr>
          <p:cNvPr id="48131" name="Group 4">
            <a:extLst>
              <a:ext uri="{FF2B5EF4-FFF2-40B4-BE49-F238E27FC236}">
                <a16:creationId xmlns:a16="http://schemas.microsoft.com/office/drawing/2014/main" id="{150BD2B0-E723-45E8-86D1-A9C4DA4789E0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2362201"/>
            <a:ext cx="1096963" cy="581025"/>
            <a:chOff x="600" y="1356"/>
            <a:chExt cx="818" cy="444"/>
          </a:xfrm>
        </p:grpSpPr>
        <p:sp>
          <p:nvSpPr>
            <p:cNvPr id="48195" name="Rectangle 5">
              <a:extLst>
                <a:ext uri="{FF2B5EF4-FFF2-40B4-BE49-F238E27FC236}">
                  <a16:creationId xmlns:a16="http://schemas.microsoft.com/office/drawing/2014/main" id="{6942C443-DB4C-4A21-B591-DFBFF6C9B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48196" name="Line 6">
              <a:extLst>
                <a:ext uri="{FF2B5EF4-FFF2-40B4-BE49-F238E27FC236}">
                  <a16:creationId xmlns:a16="http://schemas.microsoft.com/office/drawing/2014/main" id="{046DEF73-3342-4EC0-93CA-552E71180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8132" name="Line 7">
            <a:extLst>
              <a:ext uri="{FF2B5EF4-FFF2-40B4-BE49-F238E27FC236}">
                <a16:creationId xmlns:a16="http://schemas.microsoft.com/office/drawing/2014/main" id="{E4F7DE7A-32CE-4D7B-B9E0-5825F26F1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667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133" name="Group 8">
            <a:extLst>
              <a:ext uri="{FF2B5EF4-FFF2-40B4-BE49-F238E27FC236}">
                <a16:creationId xmlns:a16="http://schemas.microsoft.com/office/drawing/2014/main" id="{742411D8-2900-48C6-B5AB-B162D0180D66}"/>
              </a:ext>
            </a:extLst>
          </p:cNvPr>
          <p:cNvGrpSpPr>
            <a:grpSpLocks/>
          </p:cNvGrpSpPr>
          <p:nvPr/>
        </p:nvGrpSpPr>
        <p:grpSpPr bwMode="auto">
          <a:xfrm>
            <a:off x="5260975" y="2362201"/>
            <a:ext cx="1473200" cy="581025"/>
            <a:chOff x="600" y="1356"/>
            <a:chExt cx="1099" cy="444"/>
          </a:xfrm>
        </p:grpSpPr>
        <p:grpSp>
          <p:nvGrpSpPr>
            <p:cNvPr id="48191" name="Group 9">
              <a:extLst>
                <a:ext uri="{FF2B5EF4-FFF2-40B4-BE49-F238E27FC236}">
                  <a16:creationId xmlns:a16="http://schemas.microsoft.com/office/drawing/2014/main" id="{CE48EA50-6DD7-4D89-A4F2-302AEB276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8193" name="Rectangle 10">
                <a:extLst>
                  <a:ext uri="{FF2B5EF4-FFF2-40B4-BE49-F238E27FC236}">
                    <a16:creationId xmlns:a16="http://schemas.microsoft.com/office/drawing/2014/main" id="{F491B75D-78DA-4BDE-AC4C-EA744736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8194" name="Line 11">
                <a:extLst>
                  <a:ext uri="{FF2B5EF4-FFF2-40B4-BE49-F238E27FC236}">
                    <a16:creationId xmlns:a16="http://schemas.microsoft.com/office/drawing/2014/main" id="{225241B0-3AC4-4C29-B278-EA511841D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8192" name="Line 12">
              <a:extLst>
                <a:ext uri="{FF2B5EF4-FFF2-40B4-BE49-F238E27FC236}">
                  <a16:creationId xmlns:a16="http://schemas.microsoft.com/office/drawing/2014/main" id="{C1F5A3C8-E974-4068-9B50-296F3858C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8134" name="Text Box 13">
            <a:extLst>
              <a:ext uri="{FF2B5EF4-FFF2-40B4-BE49-F238E27FC236}">
                <a16:creationId xmlns:a16="http://schemas.microsoft.com/office/drawing/2014/main" id="{76A9D695-2DE7-41F6-852B-29398B7B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242411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8135" name="Text Box 14">
            <a:extLst>
              <a:ext uri="{FF2B5EF4-FFF2-40B4-BE49-F238E27FC236}">
                <a16:creationId xmlns:a16="http://schemas.microsoft.com/office/drawing/2014/main" id="{8580BB80-4212-4307-B876-BC3FE993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6" y="242411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8136" name="Line 15">
            <a:extLst>
              <a:ext uri="{FF2B5EF4-FFF2-40B4-BE49-F238E27FC236}">
                <a16:creationId xmlns:a16="http://schemas.microsoft.com/office/drawing/2014/main" id="{7AA0F822-C630-4A10-8E14-EAC4C73AE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8288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137" name="Group 16">
            <a:extLst>
              <a:ext uri="{FF2B5EF4-FFF2-40B4-BE49-F238E27FC236}">
                <a16:creationId xmlns:a16="http://schemas.microsoft.com/office/drawing/2014/main" id="{28F84ACA-7447-4E97-A292-0A2AC5755A30}"/>
              </a:ext>
            </a:extLst>
          </p:cNvPr>
          <p:cNvGrpSpPr>
            <a:grpSpLocks/>
          </p:cNvGrpSpPr>
          <p:nvPr/>
        </p:nvGrpSpPr>
        <p:grpSpPr bwMode="auto">
          <a:xfrm>
            <a:off x="6789738" y="2355851"/>
            <a:ext cx="1612900" cy="593725"/>
            <a:chOff x="4161" y="1314"/>
            <a:chExt cx="1016" cy="374"/>
          </a:xfrm>
        </p:grpSpPr>
        <p:sp>
          <p:nvSpPr>
            <p:cNvPr id="48182" name="Line 17">
              <a:extLst>
                <a:ext uri="{FF2B5EF4-FFF2-40B4-BE49-F238E27FC236}">
                  <a16:creationId xmlns:a16="http://schemas.microsoft.com/office/drawing/2014/main" id="{BCE5B055-9A66-4159-B7D0-C812306E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8183" name="Rectangle 18">
              <a:extLst>
                <a:ext uri="{FF2B5EF4-FFF2-40B4-BE49-F238E27FC236}">
                  <a16:creationId xmlns:a16="http://schemas.microsoft.com/office/drawing/2014/main" id="{AE67291C-DF1B-4164-BB2C-2F6490C3F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8184" name="Group 19">
              <a:extLst>
                <a:ext uri="{FF2B5EF4-FFF2-40B4-BE49-F238E27FC236}">
                  <a16:creationId xmlns:a16="http://schemas.microsoft.com/office/drawing/2014/main" id="{C935C13D-3760-406C-8F24-F58971E99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8185" name="Rectangle 20">
                <a:extLst>
                  <a:ext uri="{FF2B5EF4-FFF2-40B4-BE49-F238E27FC236}">
                    <a16:creationId xmlns:a16="http://schemas.microsoft.com/office/drawing/2014/main" id="{640E2422-5D18-4B8F-A320-0EAE0A87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8186" name="Group 21">
                <a:extLst>
                  <a:ext uri="{FF2B5EF4-FFF2-40B4-BE49-F238E27FC236}">
                    <a16:creationId xmlns:a16="http://schemas.microsoft.com/office/drawing/2014/main" id="{B28C76C3-169D-4A21-93ED-153B52D34F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8187" name="Line 22">
                  <a:extLst>
                    <a:ext uri="{FF2B5EF4-FFF2-40B4-BE49-F238E27FC236}">
                      <a16:creationId xmlns:a16="http://schemas.microsoft.com/office/drawing/2014/main" id="{A26A90D1-60FF-4569-AA8C-093E8A0BDE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8188" name="Group 23">
                  <a:extLst>
                    <a:ext uri="{FF2B5EF4-FFF2-40B4-BE49-F238E27FC236}">
                      <a16:creationId xmlns:a16="http://schemas.microsoft.com/office/drawing/2014/main" id="{F3AC8D3C-2668-4E69-A269-BB52FCE8E0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8189" name="Line 24">
                    <a:extLst>
                      <a:ext uri="{FF2B5EF4-FFF2-40B4-BE49-F238E27FC236}">
                        <a16:creationId xmlns:a16="http://schemas.microsoft.com/office/drawing/2014/main" id="{3981D7E1-9167-45B9-A16F-F11BBE5EF1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8190" name="Line 25">
                    <a:extLst>
                      <a:ext uri="{FF2B5EF4-FFF2-40B4-BE49-F238E27FC236}">
                        <a16:creationId xmlns:a16="http://schemas.microsoft.com/office/drawing/2014/main" id="{40A62F8E-0F3B-4736-975A-802FAE2EB9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8138" name="Text Box 26">
            <a:extLst>
              <a:ext uri="{FF2B5EF4-FFF2-40B4-BE49-F238E27FC236}">
                <a16:creationId xmlns:a16="http://schemas.microsoft.com/office/drawing/2014/main" id="{9AFB695C-BDFF-4E2A-8D61-9785A5BFC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4478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grpSp>
        <p:nvGrpSpPr>
          <p:cNvPr id="48139" name="Group 27">
            <a:extLst>
              <a:ext uri="{FF2B5EF4-FFF2-40B4-BE49-F238E27FC236}">
                <a16:creationId xmlns:a16="http://schemas.microsoft.com/office/drawing/2014/main" id="{FE7F997F-A0FA-43D4-B4A6-E0EA46242693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3975101"/>
            <a:ext cx="1096963" cy="581025"/>
            <a:chOff x="600" y="1356"/>
            <a:chExt cx="818" cy="444"/>
          </a:xfrm>
        </p:grpSpPr>
        <p:sp>
          <p:nvSpPr>
            <p:cNvPr id="48180" name="Rectangle 28">
              <a:extLst>
                <a:ext uri="{FF2B5EF4-FFF2-40B4-BE49-F238E27FC236}">
                  <a16:creationId xmlns:a16="http://schemas.microsoft.com/office/drawing/2014/main" id="{B7AFD29F-F718-4ADD-922B-0DF11BE5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48181" name="Line 29">
              <a:extLst>
                <a:ext uri="{FF2B5EF4-FFF2-40B4-BE49-F238E27FC236}">
                  <a16:creationId xmlns:a16="http://schemas.microsoft.com/office/drawing/2014/main" id="{C2CE879B-9F86-4992-9CEA-A53FB7630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8140" name="Line 30">
            <a:extLst>
              <a:ext uri="{FF2B5EF4-FFF2-40B4-BE49-F238E27FC236}">
                <a16:creationId xmlns:a16="http://schemas.microsoft.com/office/drawing/2014/main" id="{F7A76DCE-65AB-4386-BF55-86AAAEDBD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365500"/>
            <a:ext cx="57308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C9C4CDC2-4B60-4EEE-B2DE-E8ADD1F359E1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975101"/>
            <a:ext cx="1473200" cy="581025"/>
            <a:chOff x="600" y="1356"/>
            <a:chExt cx="1099" cy="444"/>
          </a:xfrm>
        </p:grpSpPr>
        <p:grpSp>
          <p:nvGrpSpPr>
            <p:cNvPr id="48176" name="Group 32">
              <a:extLst>
                <a:ext uri="{FF2B5EF4-FFF2-40B4-BE49-F238E27FC236}">
                  <a16:creationId xmlns:a16="http://schemas.microsoft.com/office/drawing/2014/main" id="{125DD947-0240-4196-BD8A-27829EFA9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356"/>
              <a:ext cx="818" cy="444"/>
              <a:chOff x="600" y="1356"/>
              <a:chExt cx="818" cy="444"/>
            </a:xfrm>
          </p:grpSpPr>
          <p:sp>
            <p:nvSpPr>
              <p:cNvPr id="48178" name="Rectangle 33">
                <a:extLst>
                  <a:ext uri="{FF2B5EF4-FFF2-40B4-BE49-F238E27FC236}">
                    <a16:creationId xmlns:a16="http://schemas.microsoft.com/office/drawing/2014/main" id="{876F8741-8D43-4AC5-B6F4-8CC04B45D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" y="1356"/>
                <a:ext cx="818" cy="4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sp>
            <p:nvSpPr>
              <p:cNvPr id="48179" name="Line 34">
                <a:extLst>
                  <a:ext uri="{FF2B5EF4-FFF2-40B4-BE49-F238E27FC236}">
                    <a16:creationId xmlns:a16="http://schemas.microsoft.com/office/drawing/2014/main" id="{1E15E7EB-3B90-472A-AB20-7A36C17EF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56"/>
                <a:ext cx="0" cy="4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33082F76-AD99-48BC-B0A9-184FEAC90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574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8142" name="Text Box 36">
            <a:extLst>
              <a:ext uri="{FF2B5EF4-FFF2-40B4-BE49-F238E27FC236}">
                <a16:creationId xmlns:a16="http://schemas.microsoft.com/office/drawing/2014/main" id="{8EF05433-6DB0-422A-BDC4-475973A9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403701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8143" name="Text Box 37">
            <a:extLst>
              <a:ext uri="{FF2B5EF4-FFF2-40B4-BE49-F238E27FC236}">
                <a16:creationId xmlns:a16="http://schemas.microsoft.com/office/drawing/2014/main" id="{A47F5CA0-BC21-48BC-9585-DCB12644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6" y="403701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17</a:t>
            </a:r>
            <a:endParaRPr lang="en-US" altLang="en-US" sz="2400"/>
          </a:p>
        </p:txBody>
      </p:sp>
      <p:sp>
        <p:nvSpPr>
          <p:cNvPr id="48144" name="Text Box 38">
            <a:extLst>
              <a:ext uri="{FF2B5EF4-FFF2-40B4-BE49-F238E27FC236}">
                <a16:creationId xmlns:a16="http://schemas.microsoft.com/office/drawing/2014/main" id="{21416BC6-6E13-472F-B90F-E08A9C42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213101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8145" name="Line 39">
            <a:extLst>
              <a:ext uri="{FF2B5EF4-FFF2-40B4-BE49-F238E27FC236}">
                <a16:creationId xmlns:a16="http://schemas.microsoft.com/office/drawing/2014/main" id="{27D85B99-1FED-4354-982D-409058BA0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4417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146" name="Group 40">
            <a:extLst>
              <a:ext uri="{FF2B5EF4-FFF2-40B4-BE49-F238E27FC236}">
                <a16:creationId xmlns:a16="http://schemas.microsoft.com/office/drawing/2014/main" id="{940C925A-A6BD-4739-B455-C7041379E814}"/>
              </a:ext>
            </a:extLst>
          </p:cNvPr>
          <p:cNvGrpSpPr>
            <a:grpSpLocks/>
          </p:cNvGrpSpPr>
          <p:nvPr/>
        </p:nvGrpSpPr>
        <p:grpSpPr bwMode="auto">
          <a:xfrm>
            <a:off x="6942138" y="3968751"/>
            <a:ext cx="1612900" cy="593725"/>
            <a:chOff x="4161" y="1314"/>
            <a:chExt cx="1016" cy="374"/>
          </a:xfrm>
        </p:grpSpPr>
        <p:sp>
          <p:nvSpPr>
            <p:cNvPr id="48167" name="Line 41">
              <a:extLst>
                <a:ext uri="{FF2B5EF4-FFF2-40B4-BE49-F238E27FC236}">
                  <a16:creationId xmlns:a16="http://schemas.microsoft.com/office/drawing/2014/main" id="{3F061F52-80FC-437F-8E36-8937AD6C9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8168" name="Rectangle 42">
              <a:extLst>
                <a:ext uri="{FF2B5EF4-FFF2-40B4-BE49-F238E27FC236}">
                  <a16:creationId xmlns:a16="http://schemas.microsoft.com/office/drawing/2014/main" id="{E203AF6E-482F-4536-BDE5-63A4F4D4A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8169" name="Group 43">
              <a:extLst>
                <a:ext uri="{FF2B5EF4-FFF2-40B4-BE49-F238E27FC236}">
                  <a16:creationId xmlns:a16="http://schemas.microsoft.com/office/drawing/2014/main" id="{FD95BCC6-0CA3-4F88-B961-D90A0A6F1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8170" name="Rectangle 44">
                <a:extLst>
                  <a:ext uri="{FF2B5EF4-FFF2-40B4-BE49-F238E27FC236}">
                    <a16:creationId xmlns:a16="http://schemas.microsoft.com/office/drawing/2014/main" id="{BD92A10E-E1C1-4395-85EE-3E73C24D5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8171" name="Group 45">
                <a:extLst>
                  <a:ext uri="{FF2B5EF4-FFF2-40B4-BE49-F238E27FC236}">
                    <a16:creationId xmlns:a16="http://schemas.microsoft.com/office/drawing/2014/main" id="{FA7E1E02-D161-413C-BD38-682BCAE1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8172" name="Line 46">
                  <a:extLst>
                    <a:ext uri="{FF2B5EF4-FFF2-40B4-BE49-F238E27FC236}">
                      <a16:creationId xmlns:a16="http://schemas.microsoft.com/office/drawing/2014/main" id="{3609009F-4C07-4756-BF10-819B7ADFB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8173" name="Group 47">
                  <a:extLst>
                    <a:ext uri="{FF2B5EF4-FFF2-40B4-BE49-F238E27FC236}">
                      <a16:creationId xmlns:a16="http://schemas.microsoft.com/office/drawing/2014/main" id="{E30F5927-32FF-4C71-8AAE-C30A977E4B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8174" name="Line 48">
                    <a:extLst>
                      <a:ext uri="{FF2B5EF4-FFF2-40B4-BE49-F238E27FC236}">
                        <a16:creationId xmlns:a16="http://schemas.microsoft.com/office/drawing/2014/main" id="{E1BA1EBB-7276-43B3-9264-6CCDA7BE98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8175" name="Line 49">
                    <a:extLst>
                      <a:ext uri="{FF2B5EF4-FFF2-40B4-BE49-F238E27FC236}">
                        <a16:creationId xmlns:a16="http://schemas.microsoft.com/office/drawing/2014/main" id="{A1027C7F-53C7-4C68-A1C0-D5A830088F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  <p:sp>
        <p:nvSpPr>
          <p:cNvPr id="48147" name="Line 50">
            <a:extLst>
              <a:ext uri="{FF2B5EF4-FFF2-40B4-BE49-F238E27FC236}">
                <a16:creationId xmlns:a16="http://schemas.microsoft.com/office/drawing/2014/main" id="{36F93BA7-8B30-4F8B-823D-8AE1CF36E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46500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48" name="Line 51">
            <a:extLst>
              <a:ext uri="{FF2B5EF4-FFF2-40B4-BE49-F238E27FC236}">
                <a16:creationId xmlns:a16="http://schemas.microsoft.com/office/drawing/2014/main" id="{DB78BCFA-AF3D-45DF-BA25-C8A51D147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0813" y="3756025"/>
            <a:ext cx="1295400" cy="1066800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8149" name="Freeform 52">
            <a:extLst>
              <a:ext uri="{FF2B5EF4-FFF2-40B4-BE49-F238E27FC236}">
                <a16:creationId xmlns:a16="http://schemas.microsoft.com/office/drawing/2014/main" id="{79467D96-3F78-486A-949F-BFE7BF776E00}"/>
              </a:ext>
            </a:extLst>
          </p:cNvPr>
          <p:cNvSpPr>
            <a:spLocks/>
          </p:cNvSpPr>
          <p:nvPr/>
        </p:nvSpPr>
        <p:spPr bwMode="auto">
          <a:xfrm>
            <a:off x="4749800" y="3200400"/>
            <a:ext cx="1651000" cy="1079500"/>
          </a:xfrm>
          <a:custGeom>
            <a:avLst/>
            <a:gdLst>
              <a:gd name="T0" fmla="*/ 2147483646 w 1040"/>
              <a:gd name="T1" fmla="*/ 2147483646 h 680"/>
              <a:gd name="T2" fmla="*/ 2147483646 w 1040"/>
              <a:gd name="T3" fmla="*/ 2147483646 h 680"/>
              <a:gd name="T4" fmla="*/ 2147483646 w 1040"/>
              <a:gd name="T5" fmla="*/ 2147483646 h 680"/>
              <a:gd name="T6" fmla="*/ 2147483646 w 1040"/>
              <a:gd name="T7" fmla="*/ 2147483646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0" h="680">
                <a:moveTo>
                  <a:pt x="80" y="680"/>
                </a:moveTo>
                <a:cubicBezTo>
                  <a:pt x="40" y="472"/>
                  <a:pt x="0" y="264"/>
                  <a:pt x="80" y="152"/>
                </a:cubicBezTo>
                <a:cubicBezTo>
                  <a:pt x="160" y="40"/>
                  <a:pt x="400" y="16"/>
                  <a:pt x="560" y="8"/>
                </a:cubicBezTo>
                <a:cubicBezTo>
                  <a:pt x="720" y="0"/>
                  <a:pt x="880" y="52"/>
                  <a:pt x="1040" y="10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48150" name="Group 53">
            <a:extLst>
              <a:ext uri="{FF2B5EF4-FFF2-40B4-BE49-F238E27FC236}">
                <a16:creationId xmlns:a16="http://schemas.microsoft.com/office/drawing/2014/main" id="{BCABF0D6-6650-432B-8D54-92F4E7FF379D}"/>
              </a:ext>
            </a:extLst>
          </p:cNvPr>
          <p:cNvGrpSpPr>
            <a:grpSpLocks/>
          </p:cNvGrpSpPr>
          <p:nvPr/>
        </p:nvGrpSpPr>
        <p:grpSpPr bwMode="auto">
          <a:xfrm>
            <a:off x="3886201" y="5362576"/>
            <a:ext cx="1096963" cy="581025"/>
            <a:chOff x="600" y="1356"/>
            <a:chExt cx="818" cy="444"/>
          </a:xfrm>
        </p:grpSpPr>
        <p:sp>
          <p:nvSpPr>
            <p:cNvPr id="48165" name="Rectangle 54">
              <a:extLst>
                <a:ext uri="{FF2B5EF4-FFF2-40B4-BE49-F238E27FC236}">
                  <a16:creationId xmlns:a16="http://schemas.microsoft.com/office/drawing/2014/main" id="{5FB4EB8A-07BF-4332-8F55-3FB23CA1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356"/>
              <a:ext cx="818" cy="4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CA" altLang="en-US" sz="2400"/>
            </a:p>
          </p:txBody>
        </p:sp>
        <p:sp>
          <p:nvSpPr>
            <p:cNvPr id="48166" name="Line 55">
              <a:extLst>
                <a:ext uri="{FF2B5EF4-FFF2-40B4-BE49-F238E27FC236}">
                  <a16:creationId xmlns:a16="http://schemas.microsoft.com/office/drawing/2014/main" id="{626967E9-E11C-4A44-81EE-655259780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56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8151" name="Text Box 56">
            <a:extLst>
              <a:ext uri="{FF2B5EF4-FFF2-40B4-BE49-F238E27FC236}">
                <a16:creationId xmlns:a16="http://schemas.microsoft.com/office/drawing/2014/main" id="{742E9D97-006D-46E2-ADCF-881B0723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542448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</a:t>
            </a:r>
          </a:p>
        </p:txBody>
      </p:sp>
      <p:sp>
        <p:nvSpPr>
          <p:cNvPr id="48152" name="Line 57">
            <a:extLst>
              <a:ext uri="{FF2B5EF4-FFF2-40B4-BE49-F238E27FC236}">
                <a16:creationId xmlns:a16="http://schemas.microsoft.com/office/drawing/2014/main" id="{F899DA65-62B4-4424-8421-66B0D7FA7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29175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8153" name="Text Box 58">
            <a:extLst>
              <a:ext uri="{FF2B5EF4-FFF2-40B4-BE49-F238E27FC236}">
                <a16:creationId xmlns:a16="http://schemas.microsoft.com/office/drawing/2014/main" id="{8E59845D-F440-4383-A54A-7C556BE7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448176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head</a:t>
            </a:r>
          </a:p>
        </p:txBody>
      </p:sp>
      <p:sp>
        <p:nvSpPr>
          <p:cNvPr id="48154" name="Line 59">
            <a:extLst>
              <a:ext uri="{FF2B5EF4-FFF2-40B4-BE49-F238E27FC236}">
                <a16:creationId xmlns:a16="http://schemas.microsoft.com/office/drawing/2014/main" id="{600F6849-72CD-456E-B635-22419EB21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48155" name="Group 60">
            <a:extLst>
              <a:ext uri="{FF2B5EF4-FFF2-40B4-BE49-F238E27FC236}">
                <a16:creationId xmlns:a16="http://schemas.microsoft.com/office/drawing/2014/main" id="{58FEB0E8-AD34-4AE4-AD96-578F9A35E1D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349876"/>
            <a:ext cx="1612900" cy="593725"/>
            <a:chOff x="4161" y="1314"/>
            <a:chExt cx="1016" cy="374"/>
          </a:xfrm>
        </p:grpSpPr>
        <p:sp>
          <p:nvSpPr>
            <p:cNvPr id="48156" name="Line 61">
              <a:extLst>
                <a:ext uri="{FF2B5EF4-FFF2-40B4-BE49-F238E27FC236}">
                  <a16:creationId xmlns:a16="http://schemas.microsoft.com/office/drawing/2014/main" id="{4B5EEDFD-8774-4343-A92F-A322EA2D5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" y="1322"/>
              <a:ext cx="0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48157" name="Rectangle 62">
              <a:extLst>
                <a:ext uri="{FF2B5EF4-FFF2-40B4-BE49-F238E27FC236}">
                  <a16:creationId xmlns:a16="http://schemas.microsoft.com/office/drawing/2014/main" id="{1AD599C6-ABED-4DF9-A016-2FA4CFBD0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5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42</a:t>
              </a:r>
            </a:p>
          </p:txBody>
        </p:sp>
        <p:grpSp>
          <p:nvGrpSpPr>
            <p:cNvPr id="48158" name="Group 63">
              <a:extLst>
                <a:ext uri="{FF2B5EF4-FFF2-40B4-BE49-F238E27FC236}">
                  <a16:creationId xmlns:a16="http://schemas.microsoft.com/office/drawing/2014/main" id="{21240AC7-24B7-450B-8DC4-0EA4E2F3E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" y="1314"/>
              <a:ext cx="1016" cy="366"/>
              <a:chOff x="4161" y="1314"/>
              <a:chExt cx="1016" cy="366"/>
            </a:xfrm>
          </p:grpSpPr>
          <p:sp>
            <p:nvSpPr>
              <p:cNvPr id="48159" name="Rectangle 64">
                <a:extLst>
                  <a:ext uri="{FF2B5EF4-FFF2-40B4-BE49-F238E27FC236}">
                    <a16:creationId xmlns:a16="http://schemas.microsoft.com/office/drawing/2014/main" id="{D436073C-8789-4F26-BD55-F4AD47D4F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1314"/>
                <a:ext cx="691" cy="3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CA" altLang="en-US" sz="2400"/>
              </a:p>
            </p:txBody>
          </p:sp>
          <p:grpSp>
            <p:nvGrpSpPr>
              <p:cNvPr id="48160" name="Group 65">
                <a:extLst>
                  <a:ext uri="{FF2B5EF4-FFF2-40B4-BE49-F238E27FC236}">
                    <a16:creationId xmlns:a16="http://schemas.microsoft.com/office/drawing/2014/main" id="{16F3D97B-7416-4229-A97B-299C17D1D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0" y="1377"/>
                <a:ext cx="417" cy="257"/>
                <a:chOff x="4760" y="1377"/>
                <a:chExt cx="417" cy="257"/>
              </a:xfrm>
            </p:grpSpPr>
            <p:sp>
              <p:nvSpPr>
                <p:cNvPr id="48161" name="Line 66">
                  <a:extLst>
                    <a:ext uri="{FF2B5EF4-FFF2-40B4-BE49-F238E27FC236}">
                      <a16:creationId xmlns:a16="http://schemas.microsoft.com/office/drawing/2014/main" id="{5C0A1FA8-4900-42FA-990E-AD1BC6E3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0" y="1494"/>
                  <a:ext cx="417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grpSp>
              <p:nvGrpSpPr>
                <p:cNvPr id="48162" name="Group 67">
                  <a:extLst>
                    <a:ext uri="{FF2B5EF4-FFF2-40B4-BE49-F238E27FC236}">
                      <a16:creationId xmlns:a16="http://schemas.microsoft.com/office/drawing/2014/main" id="{31470257-4040-4357-AAC6-BC23538C29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2" y="1377"/>
                  <a:ext cx="56" cy="257"/>
                  <a:chOff x="4434" y="2159"/>
                  <a:chExt cx="56" cy="257"/>
                </a:xfrm>
              </p:grpSpPr>
              <p:sp>
                <p:nvSpPr>
                  <p:cNvPr id="48163" name="Line 68">
                    <a:extLst>
                      <a:ext uri="{FF2B5EF4-FFF2-40B4-BE49-F238E27FC236}">
                        <a16:creationId xmlns:a16="http://schemas.microsoft.com/office/drawing/2014/main" id="{FCF8616A-4415-4A4B-B986-A151810A3E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4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  <p:sp>
                <p:nvSpPr>
                  <p:cNvPr id="48164" name="Line 69">
                    <a:extLst>
                      <a:ext uri="{FF2B5EF4-FFF2-40B4-BE49-F238E27FC236}">
                        <a16:creationId xmlns:a16="http://schemas.microsoft.com/office/drawing/2014/main" id="{0D951226-ED89-4EAB-B5A5-E0819093E9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90" y="2159"/>
                    <a:ext cx="0" cy="25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CA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C1FB5EF9-76EA-48AD-A95C-0DC380AC9C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/>
              <a:t>Search a Node</a:t>
            </a:r>
          </a:p>
        </p:txBody>
      </p:sp>
      <p:sp>
        <p:nvSpPr>
          <p:cNvPr id="49155" name="Subtitle 4">
            <a:extLst>
              <a:ext uri="{FF2B5EF4-FFF2-40B4-BE49-F238E27FC236}">
                <a16:creationId xmlns:a16="http://schemas.microsoft.com/office/drawing/2014/main" id="{66848AE0-B861-4CBD-8182-0FD6E06ED5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CA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1C5A4D6-095B-4BFB-86A9-08F171D70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38125"/>
            <a:ext cx="7772400" cy="1143000"/>
          </a:xfrm>
        </p:spPr>
        <p:txBody>
          <a:bodyPr/>
          <a:lstStyle/>
          <a:p>
            <a:r>
              <a:rPr lang="en-CA" altLang="en-US"/>
              <a:t>Pseudo Code</a:t>
            </a:r>
          </a:p>
        </p:txBody>
      </p:sp>
      <p:pic>
        <p:nvPicPr>
          <p:cNvPr id="50179" name="Content Placeholder 3">
            <a:extLst>
              <a:ext uri="{FF2B5EF4-FFF2-40B4-BE49-F238E27FC236}">
                <a16:creationId xmlns:a16="http://schemas.microsoft.com/office/drawing/2014/main" id="{CF7D839A-9586-4D59-B325-891C7B116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1568450"/>
          </a:xfrm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3E989C0A-ADAB-4760-8F80-D590C8C8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49600"/>
            <a:ext cx="56388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AF6BEC0-C80A-44F5-8499-11EBD4718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Algorithm</a:t>
            </a:r>
          </a:p>
        </p:txBody>
      </p:sp>
      <p:pic>
        <p:nvPicPr>
          <p:cNvPr id="51203" name="Content Placeholder 3">
            <a:extLst>
              <a:ext uri="{FF2B5EF4-FFF2-40B4-BE49-F238E27FC236}">
                <a16:creationId xmlns:a16="http://schemas.microsoft.com/office/drawing/2014/main" id="{A6B94477-33E0-4828-B78B-97BBA631F0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1" y="2286000"/>
            <a:ext cx="7210425" cy="3043238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E504A68-0A9C-445A-BFD0-A215686D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/>
              <a:t>Inserting "after"</a:t>
            </a:r>
            <a:endParaRPr lang="en-CA" altLang="en-US"/>
          </a:p>
        </p:txBody>
      </p:sp>
      <p:sp>
        <p:nvSpPr>
          <p:cNvPr id="52227" name="Content Placeholder 7">
            <a:extLst>
              <a:ext uri="{FF2B5EF4-FFF2-40B4-BE49-F238E27FC236}">
                <a16:creationId xmlns:a16="http://schemas.microsoft.com/office/drawing/2014/main" id="{FCD95B3D-265D-4091-AA30-B7A5B6ED6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/>
          </a:p>
        </p:txBody>
      </p:sp>
      <p:pic>
        <p:nvPicPr>
          <p:cNvPr id="52228" name="Picture 9">
            <a:extLst>
              <a:ext uri="{FF2B5EF4-FFF2-40B4-BE49-F238E27FC236}">
                <a16:creationId xmlns:a16="http://schemas.microsoft.com/office/drawing/2014/main" id="{8296127E-B67A-464C-9C1B-E26A56E3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14550"/>
            <a:ext cx="90297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EA9DC54F-B36F-4C26-844C-ADE9C899CB75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6625" y="611188"/>
          <a:ext cx="776128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EA9DC54F-B36F-4C26-844C-ADE9C899C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611188"/>
                        <a:ext cx="7761288" cy="547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>
            <a:extLst>
              <a:ext uri="{FF2B5EF4-FFF2-40B4-BE49-F238E27FC236}">
                <a16:creationId xmlns:a16="http://schemas.microsoft.com/office/drawing/2014/main" id="{6E5D0069-7BB8-42D0-A9BA-F4C29739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05000"/>
            <a:ext cx="57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tail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9CDC6E1E-7B0C-4A59-9DB5-208EC34B2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2362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9B0823BE-267A-40E2-B728-25EFEB591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 altLang="en-US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F207170-4441-4D3C-B05A-F5F4A0F06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CA" altLang="en-US"/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C03FDC44-0698-4387-A01C-9EF691E8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4" y="1019175"/>
            <a:ext cx="76104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5641027-71C5-4A7A-8CF4-7B3E8AC2E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/>
              <a:t>Inserting "before"</a:t>
            </a:r>
            <a:endParaRPr lang="en-CA" altLang="en-US"/>
          </a:p>
        </p:txBody>
      </p:sp>
      <p:pic>
        <p:nvPicPr>
          <p:cNvPr id="54275" name="Content Placeholder 3">
            <a:extLst>
              <a:ext uri="{FF2B5EF4-FFF2-40B4-BE49-F238E27FC236}">
                <a16:creationId xmlns:a16="http://schemas.microsoft.com/office/drawing/2014/main" id="{6B967490-0F9A-4E43-940B-15DE79FE73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865439"/>
            <a:ext cx="7772400" cy="234632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478ED70-A1D5-4EAA-9618-304084DE5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Concatenation of two Linked Lists</a:t>
            </a:r>
            <a:br>
              <a:rPr lang="en-US" altLang="en-US"/>
            </a:br>
            <a:endParaRPr lang="en-CA" altLang="en-US"/>
          </a:p>
        </p:txBody>
      </p:sp>
      <p:pic>
        <p:nvPicPr>
          <p:cNvPr id="55299" name="Content Placeholder 3">
            <a:extLst>
              <a:ext uri="{FF2B5EF4-FFF2-40B4-BE49-F238E27FC236}">
                <a16:creationId xmlns:a16="http://schemas.microsoft.com/office/drawing/2014/main" id="{BD9B9733-6442-4E37-9AFD-DCEC636B9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6014" y="2166939"/>
            <a:ext cx="7419975" cy="3743325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AB94713-E355-4B1B-A9D8-E6BF2ACB8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Pseudocode</a:t>
            </a:r>
          </a:p>
        </p:txBody>
      </p:sp>
      <p:pic>
        <p:nvPicPr>
          <p:cNvPr id="56323" name="Content Placeholder 3">
            <a:extLst>
              <a:ext uri="{FF2B5EF4-FFF2-40B4-BE49-F238E27FC236}">
                <a16:creationId xmlns:a16="http://schemas.microsoft.com/office/drawing/2014/main" id="{D499FEE0-4D8C-45FB-9DA2-745E09C12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81200"/>
            <a:ext cx="8229600" cy="3740150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57CCC0-2BD3-4E9F-AF55-4E7269B49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Alert: Deleting an Element at the Tail</a:t>
            </a:r>
            <a:r>
              <a:rPr lang="en-US" altLang="en-US"/>
              <a:t> 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4DE3BDD8-7516-4566-B5E9-55743A843F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06626" y="1976438"/>
          <a:ext cx="764857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4114800" progId="Word.Document.8">
                  <p:embed/>
                </p:oleObj>
              </mc:Choice>
              <mc:Fallback>
                <p:oleObj name="Document" r:id="rId2" imgW="7772400" imgH="4114800" progId="Word.Document.8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4DE3BDD8-7516-4566-B5E9-55743A843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1976438"/>
                        <a:ext cx="7648575" cy="405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7454F37F-2351-4776-BEDF-7040E546881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9800" y="609600"/>
          <a:ext cx="7772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7454F37F-2351-4776-BEDF-7040E5468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7772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5">
            <a:extLst>
              <a:ext uri="{FF2B5EF4-FFF2-40B4-BE49-F238E27FC236}">
                <a16:creationId xmlns:a16="http://schemas.microsoft.com/office/drawing/2014/main" id="{81C1B763-DE03-4E1C-988D-A90A16BD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2209800" cy="3276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9395" name="Object 2">
            <a:extLst>
              <a:ext uri="{FF2B5EF4-FFF2-40B4-BE49-F238E27FC236}">
                <a16:creationId xmlns:a16="http://schemas.microsoft.com/office/drawing/2014/main" id="{F1915135-3005-4C98-BEE6-B21D41703E6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86000" y="685800"/>
          <a:ext cx="7772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72400" imgH="5486400" progId="Word.Document.8">
                  <p:embed/>
                </p:oleObj>
              </mc:Choice>
              <mc:Fallback>
                <p:oleObj name="Document" r:id="rId2" imgW="7772400" imgH="5486400" progId="Word.Document.8">
                  <p:embed/>
                  <p:pic>
                    <p:nvPicPr>
                      <p:cNvPr id="59395" name="Object 2">
                        <a:extLst>
                          <a:ext uri="{FF2B5EF4-FFF2-40B4-BE49-F238E27FC236}">
                            <a16:creationId xmlns:a16="http://schemas.microsoft.com/office/drawing/2014/main" id="{F1915135-3005-4C98-BEE6-B21D41703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85800"/>
                        <a:ext cx="7772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Line 3">
            <a:extLst>
              <a:ext uri="{FF2B5EF4-FFF2-40B4-BE49-F238E27FC236}">
                <a16:creationId xmlns:a16="http://schemas.microsoft.com/office/drawing/2014/main" id="{7A7A37AA-946A-4B3F-8EE1-EF90CC80CF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676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9397" name="Text Box 6">
            <a:extLst>
              <a:ext uri="{FF2B5EF4-FFF2-40B4-BE49-F238E27FC236}">
                <a16:creationId xmlns:a16="http://schemas.microsoft.com/office/drawing/2014/main" id="{B8452CD3-5626-4AC3-8FAC-10FAB87E7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57800"/>
            <a:ext cx="250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should be removed</a:t>
            </a:r>
          </a:p>
        </p:txBody>
      </p:sp>
      <p:sp>
        <p:nvSpPr>
          <p:cNvPr id="59398" name="Line 7">
            <a:extLst>
              <a:ext uri="{FF2B5EF4-FFF2-40B4-BE49-F238E27FC236}">
                <a16:creationId xmlns:a16="http://schemas.microsoft.com/office/drawing/2014/main" id="{11091AAB-0B77-4D5A-AF32-9619FC051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343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10EAF0DE-DAFB-4564-90B2-0E4F429B0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1252538"/>
          <a:ext cx="5283200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93629" imgH="6330498" progId="Word.Document.8">
                  <p:embed/>
                </p:oleObj>
              </mc:Choice>
              <mc:Fallback>
                <p:oleObj name="Document" r:id="rId2" imgW="6293629" imgH="6330498" progId="Word.Document.8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10EAF0DE-DAFB-4564-90B2-0E4F429B0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252538"/>
                        <a:ext cx="5283200" cy="464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" name="Group 5">
            <a:extLst>
              <a:ext uri="{FF2B5EF4-FFF2-40B4-BE49-F238E27FC236}">
                <a16:creationId xmlns:a16="http://schemas.microsoft.com/office/drawing/2014/main" id="{E2171952-54BB-430D-9460-3D6C0DE124DC}"/>
              </a:ext>
            </a:extLst>
          </p:cNvPr>
          <p:cNvGrpSpPr>
            <a:grpSpLocks/>
          </p:cNvGrpSpPr>
          <p:nvPr/>
        </p:nvGrpSpPr>
        <p:grpSpPr bwMode="auto">
          <a:xfrm>
            <a:off x="6858002" y="2590801"/>
            <a:ext cx="3155951" cy="1889126"/>
            <a:chOff x="3360" y="1632"/>
            <a:chExt cx="1988" cy="1190"/>
          </a:xfrm>
        </p:grpSpPr>
        <p:sp>
          <p:nvSpPr>
            <p:cNvPr id="8197" name="Text Box 6">
              <a:extLst>
                <a:ext uri="{FF2B5EF4-FFF2-40B4-BE49-F238E27FC236}">
                  <a16:creationId xmlns:a16="http://schemas.microsoft.com/office/drawing/2014/main" id="{6A6AA04C-8B7C-460E-916E-0578DE5FA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632"/>
              <a:ext cx="9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next node</a:t>
              </a:r>
            </a:p>
          </p:txBody>
        </p:sp>
        <p:sp>
          <p:nvSpPr>
            <p:cNvPr id="8198" name="Text Box 7">
              <a:extLst>
                <a:ext uri="{FF2B5EF4-FFF2-40B4-BE49-F238E27FC236}">
                  <a16:creationId xmlns:a16="http://schemas.microsoft.com/office/drawing/2014/main" id="{7C1D7E0F-A76D-434D-87FF-1586DC196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2299"/>
              <a:ext cx="95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an element</a:t>
              </a:r>
            </a:p>
          </p:txBody>
        </p:sp>
        <p:sp>
          <p:nvSpPr>
            <p:cNvPr id="8199" name="Text Box 8">
              <a:extLst>
                <a:ext uri="{FF2B5EF4-FFF2-40B4-BE49-F238E27FC236}">
                  <a16:creationId xmlns:a16="http://schemas.microsoft.com/office/drawing/2014/main" id="{DA2AB6D3-D461-4824-9730-0B124F8F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80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node</a:t>
              </a:r>
            </a:p>
          </p:txBody>
        </p:sp>
        <p:grpSp>
          <p:nvGrpSpPr>
            <p:cNvPr id="8200" name="Group 9">
              <a:extLst>
                <a:ext uri="{FF2B5EF4-FFF2-40B4-BE49-F238E27FC236}">
                  <a16:creationId xmlns:a16="http://schemas.microsoft.com/office/drawing/2014/main" id="{4D4BB067-3ED1-4408-B810-179E37BB1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2038"/>
              <a:ext cx="1206" cy="288"/>
              <a:chOff x="3642" y="1920"/>
              <a:chExt cx="1206" cy="288"/>
            </a:xfrm>
          </p:grpSpPr>
          <p:sp>
            <p:nvSpPr>
              <p:cNvPr id="8201" name="Rectangle 10">
                <a:extLst>
                  <a:ext uri="{FF2B5EF4-FFF2-40B4-BE49-F238E27FC236}">
                    <a16:creationId xmlns:a16="http://schemas.microsoft.com/office/drawing/2014/main" id="{B85EBF9D-011E-441F-8483-33E8B02DE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920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02" name="Line 11">
                <a:extLst>
                  <a:ext uri="{FF2B5EF4-FFF2-40B4-BE49-F238E27FC236}">
                    <a16:creationId xmlns:a16="http://schemas.microsoft.com/office/drawing/2014/main" id="{92DAACA0-6689-4235-A884-AC5480043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203" name="Line 12">
                <a:extLst>
                  <a:ext uri="{FF2B5EF4-FFF2-40B4-BE49-F238E27FC236}">
                    <a16:creationId xmlns:a16="http://schemas.microsoft.com/office/drawing/2014/main" id="{3195B164-86F7-40DD-936C-DFEBD3BC7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204" name="Line 13">
                <a:extLst>
                  <a:ext uri="{FF2B5EF4-FFF2-40B4-BE49-F238E27FC236}">
                    <a16:creationId xmlns:a16="http://schemas.microsoft.com/office/drawing/2014/main" id="{717A28EE-2C11-43F9-83DC-C2F08437D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001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8196" name="Text Box 14">
            <a:extLst>
              <a:ext uri="{FF2B5EF4-FFF2-40B4-BE49-F238E27FC236}">
                <a16:creationId xmlns:a16="http://schemas.microsoft.com/office/drawing/2014/main" id="{A800F013-C81A-410E-8BD1-7FB90A3DB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9600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Illustration of a linked list in memory: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C580369D-C71B-44FD-B882-21EF1A96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914401"/>
          <a:ext cx="6472238" cy="512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56673" imgH="5978964" progId="Word.Document.8">
                  <p:embed/>
                </p:oleObj>
              </mc:Choice>
              <mc:Fallback>
                <p:oleObj name="Document" r:id="rId2" imgW="7556673" imgH="5978964" progId="Word.Document.8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C580369D-C71B-44FD-B882-21EF1A961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14401"/>
                        <a:ext cx="6472238" cy="512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" name="Group 5">
            <a:extLst>
              <a:ext uri="{FF2B5EF4-FFF2-40B4-BE49-F238E27FC236}">
                <a16:creationId xmlns:a16="http://schemas.microsoft.com/office/drawing/2014/main" id="{2306AD22-9FDE-4295-A479-15BB975A52E2}"/>
              </a:ext>
            </a:extLst>
          </p:cNvPr>
          <p:cNvGrpSpPr>
            <a:grpSpLocks/>
          </p:cNvGrpSpPr>
          <p:nvPr/>
        </p:nvGrpSpPr>
        <p:grpSpPr bwMode="auto">
          <a:xfrm>
            <a:off x="6284913" y="2286001"/>
            <a:ext cx="3155949" cy="1889126"/>
            <a:chOff x="3360" y="1632"/>
            <a:chExt cx="1988" cy="1190"/>
          </a:xfrm>
        </p:grpSpPr>
        <p:sp>
          <p:nvSpPr>
            <p:cNvPr id="9220" name="Text Box 6">
              <a:extLst>
                <a:ext uri="{FF2B5EF4-FFF2-40B4-BE49-F238E27FC236}">
                  <a16:creationId xmlns:a16="http://schemas.microsoft.com/office/drawing/2014/main" id="{599360A6-E9DD-42A1-8A0D-3A8B373CF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632"/>
              <a:ext cx="9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next node</a:t>
              </a:r>
            </a:p>
          </p:txBody>
        </p:sp>
        <p:sp>
          <p:nvSpPr>
            <p:cNvPr id="9221" name="Text Box 7">
              <a:extLst>
                <a:ext uri="{FF2B5EF4-FFF2-40B4-BE49-F238E27FC236}">
                  <a16:creationId xmlns:a16="http://schemas.microsoft.com/office/drawing/2014/main" id="{28ECA152-A5D2-490B-96BF-BA07A276B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2299"/>
              <a:ext cx="95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an element</a:t>
              </a:r>
            </a:p>
          </p:txBody>
        </p:sp>
        <p:sp>
          <p:nvSpPr>
            <p:cNvPr id="9222" name="Text Box 8">
              <a:extLst>
                <a:ext uri="{FF2B5EF4-FFF2-40B4-BE49-F238E27FC236}">
                  <a16:creationId xmlns:a16="http://schemas.microsoft.com/office/drawing/2014/main" id="{FFE02EB8-F777-49EC-A479-ACE8A3198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80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node</a:t>
              </a:r>
            </a:p>
          </p:txBody>
        </p:sp>
        <p:grpSp>
          <p:nvGrpSpPr>
            <p:cNvPr id="9223" name="Group 9">
              <a:extLst>
                <a:ext uri="{FF2B5EF4-FFF2-40B4-BE49-F238E27FC236}">
                  <a16:creationId xmlns:a16="http://schemas.microsoft.com/office/drawing/2014/main" id="{F366BF1A-4FF1-4528-A017-95CDDE463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2038"/>
              <a:ext cx="1206" cy="288"/>
              <a:chOff x="3642" y="1920"/>
              <a:chExt cx="1206" cy="288"/>
            </a:xfrm>
          </p:grpSpPr>
          <p:sp>
            <p:nvSpPr>
              <p:cNvPr id="9224" name="Rectangle 10">
                <a:extLst>
                  <a:ext uri="{FF2B5EF4-FFF2-40B4-BE49-F238E27FC236}">
                    <a16:creationId xmlns:a16="http://schemas.microsoft.com/office/drawing/2014/main" id="{0BFD007F-872F-4870-9334-D39D5A3B9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920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225" name="Line 11">
                <a:extLst>
                  <a:ext uri="{FF2B5EF4-FFF2-40B4-BE49-F238E27FC236}">
                    <a16:creationId xmlns:a16="http://schemas.microsoft.com/office/drawing/2014/main" id="{9CF39FB0-A529-481E-8428-52309F2F8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26" name="Line 12">
                <a:extLst>
                  <a:ext uri="{FF2B5EF4-FFF2-40B4-BE49-F238E27FC236}">
                    <a16:creationId xmlns:a16="http://schemas.microsoft.com/office/drawing/2014/main" id="{21140FE0-5AC3-4C4D-B792-4F7B25F6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27" name="Line 13">
                <a:extLst>
                  <a:ext uri="{FF2B5EF4-FFF2-40B4-BE49-F238E27FC236}">
                    <a16:creationId xmlns:a16="http://schemas.microsoft.com/office/drawing/2014/main" id="{098A691C-E1EA-4314-962D-8E5D0CC90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001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26BBC04C-247E-4FCE-8596-D2521B8B3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762000"/>
          <a:ext cx="5943600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35946" imgH="6330138" progId="Word.Document.8">
                  <p:embed/>
                </p:oleObj>
              </mc:Choice>
              <mc:Fallback>
                <p:oleObj name="Document" r:id="rId2" imgW="6935946" imgH="6330138" progId="Word.Document.8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26BBC04C-247E-4FCE-8596-D2521B8B3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62000"/>
                        <a:ext cx="5943600" cy="542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" name="Group 5">
            <a:extLst>
              <a:ext uri="{FF2B5EF4-FFF2-40B4-BE49-F238E27FC236}">
                <a16:creationId xmlns:a16="http://schemas.microsoft.com/office/drawing/2014/main" id="{0CEF5210-681A-46F0-BE53-B2C66ADF0FA0}"/>
              </a:ext>
            </a:extLst>
          </p:cNvPr>
          <p:cNvGrpSpPr>
            <a:grpSpLocks/>
          </p:cNvGrpSpPr>
          <p:nvPr/>
        </p:nvGrpSpPr>
        <p:grpSpPr bwMode="auto">
          <a:xfrm>
            <a:off x="7162802" y="2743201"/>
            <a:ext cx="3155951" cy="1889126"/>
            <a:chOff x="3360" y="1632"/>
            <a:chExt cx="1988" cy="1190"/>
          </a:xfrm>
        </p:grpSpPr>
        <p:sp>
          <p:nvSpPr>
            <p:cNvPr id="10244" name="Text Box 6">
              <a:extLst>
                <a:ext uri="{FF2B5EF4-FFF2-40B4-BE49-F238E27FC236}">
                  <a16:creationId xmlns:a16="http://schemas.microsoft.com/office/drawing/2014/main" id="{EA9C2252-37E2-4F8D-9225-CBA0B9213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632"/>
              <a:ext cx="9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next node</a:t>
              </a:r>
            </a:p>
          </p:txBody>
        </p:sp>
        <p:sp>
          <p:nvSpPr>
            <p:cNvPr id="10245" name="Text Box 7">
              <a:extLst>
                <a:ext uri="{FF2B5EF4-FFF2-40B4-BE49-F238E27FC236}">
                  <a16:creationId xmlns:a16="http://schemas.microsoft.com/office/drawing/2014/main" id="{46AFA5D0-BAEA-4A50-8B5C-A90224F19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2299"/>
              <a:ext cx="95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an element</a:t>
              </a:r>
            </a:p>
          </p:txBody>
        </p:sp>
        <p:sp>
          <p:nvSpPr>
            <p:cNvPr id="10246" name="Text Box 8">
              <a:extLst>
                <a:ext uri="{FF2B5EF4-FFF2-40B4-BE49-F238E27FC236}">
                  <a16:creationId xmlns:a16="http://schemas.microsoft.com/office/drawing/2014/main" id="{9EE3F702-A89D-452F-9328-88E585BA8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80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node</a:t>
              </a:r>
            </a:p>
          </p:txBody>
        </p:sp>
        <p:grpSp>
          <p:nvGrpSpPr>
            <p:cNvPr id="10247" name="Group 9">
              <a:extLst>
                <a:ext uri="{FF2B5EF4-FFF2-40B4-BE49-F238E27FC236}">
                  <a16:creationId xmlns:a16="http://schemas.microsoft.com/office/drawing/2014/main" id="{9971A021-EF4E-483F-8E28-D0EF19097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2038"/>
              <a:ext cx="1206" cy="288"/>
              <a:chOff x="3642" y="1920"/>
              <a:chExt cx="1206" cy="288"/>
            </a:xfrm>
          </p:grpSpPr>
          <p:sp>
            <p:nvSpPr>
              <p:cNvPr id="10248" name="Rectangle 10">
                <a:extLst>
                  <a:ext uri="{FF2B5EF4-FFF2-40B4-BE49-F238E27FC236}">
                    <a16:creationId xmlns:a16="http://schemas.microsoft.com/office/drawing/2014/main" id="{DECDE1C7-CC58-4D24-B0D1-26967CBF9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920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249" name="Line 11">
                <a:extLst>
                  <a:ext uri="{FF2B5EF4-FFF2-40B4-BE49-F238E27FC236}">
                    <a16:creationId xmlns:a16="http://schemas.microsoft.com/office/drawing/2014/main" id="{C3D38928-3A32-4A7F-832F-23BE2949D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50" name="Line 12">
                <a:extLst>
                  <a:ext uri="{FF2B5EF4-FFF2-40B4-BE49-F238E27FC236}">
                    <a16:creationId xmlns:a16="http://schemas.microsoft.com/office/drawing/2014/main" id="{0A073FCD-60C8-4EFF-AD18-AE439CFA3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51" name="Line 13">
                <a:extLst>
                  <a:ext uri="{FF2B5EF4-FFF2-40B4-BE49-F238E27FC236}">
                    <a16:creationId xmlns:a16="http://schemas.microsoft.com/office/drawing/2014/main" id="{0E3ACFE2-45E9-40A0-96C9-2965EF49C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001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006D29FD-BA4F-4D98-A4EA-FBFC2D41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990600"/>
          <a:ext cx="655161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787691" imgH="5978964" progId="Word.Document.8">
                  <p:embed/>
                </p:oleObj>
              </mc:Choice>
              <mc:Fallback>
                <p:oleObj name="Document" r:id="rId2" imgW="7787691" imgH="5978964" progId="Word.Documen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006D29FD-BA4F-4D98-A4EA-FBFC2D410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990600"/>
                        <a:ext cx="6551613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" name="Group 5">
            <a:extLst>
              <a:ext uri="{FF2B5EF4-FFF2-40B4-BE49-F238E27FC236}">
                <a16:creationId xmlns:a16="http://schemas.microsoft.com/office/drawing/2014/main" id="{F95D6D70-09DD-42C7-865C-F73D974839D4}"/>
              </a:ext>
            </a:extLst>
          </p:cNvPr>
          <p:cNvGrpSpPr>
            <a:grpSpLocks/>
          </p:cNvGrpSpPr>
          <p:nvPr/>
        </p:nvGrpSpPr>
        <p:grpSpPr bwMode="auto">
          <a:xfrm>
            <a:off x="6583363" y="2514601"/>
            <a:ext cx="3155949" cy="1889126"/>
            <a:chOff x="3360" y="1632"/>
            <a:chExt cx="1988" cy="1190"/>
          </a:xfrm>
        </p:grpSpPr>
        <p:sp>
          <p:nvSpPr>
            <p:cNvPr id="11268" name="Text Box 6">
              <a:extLst>
                <a:ext uri="{FF2B5EF4-FFF2-40B4-BE49-F238E27FC236}">
                  <a16:creationId xmlns:a16="http://schemas.microsoft.com/office/drawing/2014/main" id="{AADA7F42-92CB-4A71-A9C2-3AB98E772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" y="1632"/>
              <a:ext cx="9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 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next node</a:t>
              </a:r>
            </a:p>
          </p:txBody>
        </p:sp>
        <p:sp>
          <p:nvSpPr>
            <p:cNvPr id="11269" name="Text Box 7">
              <a:extLst>
                <a:ext uri="{FF2B5EF4-FFF2-40B4-BE49-F238E27FC236}">
                  <a16:creationId xmlns:a16="http://schemas.microsoft.com/office/drawing/2014/main" id="{AD7C1328-E30C-43D2-804A-B131A119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2299"/>
              <a:ext cx="95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pointer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an element</a:t>
              </a:r>
            </a:p>
          </p:txBody>
        </p:sp>
        <p:sp>
          <p:nvSpPr>
            <p:cNvPr id="11270" name="Text Box 8">
              <a:extLst>
                <a:ext uri="{FF2B5EF4-FFF2-40B4-BE49-F238E27FC236}">
                  <a16:creationId xmlns:a16="http://schemas.microsoft.com/office/drawing/2014/main" id="{A32D1461-66F5-4409-9B55-59E27A764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80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node</a:t>
              </a:r>
            </a:p>
          </p:txBody>
        </p:sp>
        <p:grpSp>
          <p:nvGrpSpPr>
            <p:cNvPr id="11271" name="Group 9">
              <a:extLst>
                <a:ext uri="{FF2B5EF4-FFF2-40B4-BE49-F238E27FC236}">
                  <a16:creationId xmlns:a16="http://schemas.microsoft.com/office/drawing/2014/main" id="{16EE8E08-C4EA-49AC-9728-0D2BA3C16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2038"/>
              <a:ext cx="1206" cy="288"/>
              <a:chOff x="3642" y="1920"/>
              <a:chExt cx="1206" cy="288"/>
            </a:xfrm>
          </p:grpSpPr>
          <p:sp>
            <p:nvSpPr>
              <p:cNvPr id="11272" name="Rectangle 10">
                <a:extLst>
                  <a:ext uri="{FF2B5EF4-FFF2-40B4-BE49-F238E27FC236}">
                    <a16:creationId xmlns:a16="http://schemas.microsoft.com/office/drawing/2014/main" id="{D585C268-1159-4795-8B31-DA3AD700E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2" y="1920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1273" name="Line 11">
                <a:extLst>
                  <a:ext uri="{FF2B5EF4-FFF2-40B4-BE49-F238E27FC236}">
                    <a16:creationId xmlns:a16="http://schemas.microsoft.com/office/drawing/2014/main" id="{E6FB0EBB-B28C-468C-A618-AC6BDF419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2" y="20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74" name="Line 12">
                <a:extLst>
                  <a:ext uri="{FF2B5EF4-FFF2-40B4-BE49-F238E27FC236}">
                    <a16:creationId xmlns:a16="http://schemas.microsoft.com/office/drawing/2014/main" id="{8FFD44A9-BE89-47E6-A259-DB3B3DB18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275" name="Line 13">
                <a:extLst>
                  <a:ext uri="{FF2B5EF4-FFF2-40B4-BE49-F238E27FC236}">
                    <a16:creationId xmlns:a16="http://schemas.microsoft.com/office/drawing/2014/main" id="{20F15562-86E9-4E5A-B4C9-2F3711364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001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792</Words>
  <Application>Microsoft Office PowerPoint</Application>
  <PresentationFormat>Widescreen</PresentationFormat>
  <Paragraphs>272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Office Theme</vt:lpstr>
      <vt:lpstr>Document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Singly Linked Lists and Arrays</vt:lpstr>
      <vt:lpstr>Applications</vt:lpstr>
      <vt:lpstr>Class Node</vt:lpstr>
      <vt:lpstr>PowerPoint Presentation</vt:lpstr>
      <vt:lpstr>Linked List Operations</vt:lpstr>
      <vt:lpstr>PowerPoint Presentation</vt:lpstr>
      <vt:lpstr>Examples</vt:lpstr>
      <vt:lpstr>Insertion Description</vt:lpstr>
      <vt:lpstr>Insertion at the top</vt:lpstr>
      <vt:lpstr>Insertion Description</vt:lpstr>
      <vt:lpstr>Insertion Description</vt:lpstr>
      <vt:lpstr>Insertion at the end</vt:lpstr>
      <vt:lpstr>Insertion Description</vt:lpstr>
      <vt:lpstr>Insertion Description</vt:lpstr>
      <vt:lpstr>Insertion in the middle</vt:lpstr>
      <vt:lpstr>Insertion Description</vt:lpstr>
      <vt:lpstr>Insertion of an Element at the Head </vt:lpstr>
      <vt:lpstr>PowerPoint Presentation</vt:lpstr>
      <vt:lpstr>PowerPoint Presentation</vt:lpstr>
      <vt:lpstr>Deleting an Element at the Head </vt:lpstr>
      <vt:lpstr>PowerPoint Presentation</vt:lpstr>
      <vt:lpstr>PowerPoint Presentation</vt:lpstr>
      <vt:lpstr>Insertion of an Element at the Tail </vt:lpstr>
      <vt:lpstr>PowerPoint Presentation</vt:lpstr>
      <vt:lpstr>PowerPoint Presentation</vt:lpstr>
      <vt:lpstr>PowerPoint Presentation</vt:lpstr>
      <vt:lpstr>Deletion Description</vt:lpstr>
      <vt:lpstr>Deleting from the top</vt:lpstr>
      <vt:lpstr>Deletion Description</vt:lpstr>
      <vt:lpstr>Deletion Description</vt:lpstr>
      <vt:lpstr>Deleting from the end</vt:lpstr>
      <vt:lpstr>Deletion Description</vt:lpstr>
      <vt:lpstr>Deletion Description</vt:lpstr>
      <vt:lpstr>Deleting from the Middle</vt:lpstr>
      <vt:lpstr>Deletion Description</vt:lpstr>
      <vt:lpstr>Search a Node</vt:lpstr>
      <vt:lpstr>Pseudo Code</vt:lpstr>
      <vt:lpstr>Algorithm</vt:lpstr>
      <vt:lpstr>Inserting "after"</vt:lpstr>
      <vt:lpstr>PowerPoint Presentation</vt:lpstr>
      <vt:lpstr>Inserting "before"</vt:lpstr>
      <vt:lpstr>Concatenation of two Linked Lists </vt:lpstr>
      <vt:lpstr>Pseudocode</vt:lpstr>
      <vt:lpstr>Alert: Deleting an Element at the Tail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sakkaravarthi ramanathan</dc:creator>
  <cp:lastModifiedBy>Sakkaravarthi Ramanathan</cp:lastModifiedBy>
  <cp:revision>3</cp:revision>
  <dcterms:created xsi:type="dcterms:W3CDTF">2020-09-10T17:56:27Z</dcterms:created>
  <dcterms:modified xsi:type="dcterms:W3CDTF">2023-03-28T14:54:15Z</dcterms:modified>
</cp:coreProperties>
</file>