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86" r:id="rId4"/>
    <p:sldId id="263" r:id="rId5"/>
    <p:sldId id="264" r:id="rId6"/>
    <p:sldId id="265" r:id="rId7"/>
    <p:sldId id="266" r:id="rId8"/>
    <p:sldId id="267" r:id="rId9"/>
    <p:sldId id="268" r:id="rId10"/>
    <p:sldId id="269" r:id="rId11"/>
    <p:sldId id="270" r:id="rId12"/>
    <p:sldId id="271" r:id="rId13"/>
    <p:sldId id="258" r:id="rId14"/>
    <p:sldId id="260" r:id="rId15"/>
    <p:sldId id="259"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E66D-E13A-46B1-A10D-864001A052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FA34C5-F981-4AC9-A5F8-B48618075C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744B7B-7248-426D-B02E-C338F9A7BB25}"/>
              </a:ext>
            </a:extLst>
          </p:cNvPr>
          <p:cNvSpPr>
            <a:spLocks noGrp="1"/>
          </p:cNvSpPr>
          <p:nvPr>
            <p:ph type="dt" sz="half" idx="10"/>
          </p:nvPr>
        </p:nvSpPr>
        <p:spPr/>
        <p:txBody>
          <a:bodyPr/>
          <a:lstStyle/>
          <a:p>
            <a:fld id="{7AFEC289-3056-4357-A9BD-7CB416CB36E3}" type="datetimeFigureOut">
              <a:rPr lang="en-US" smtClean="0"/>
              <a:t>4/3/2024</a:t>
            </a:fld>
            <a:endParaRPr lang="en-US"/>
          </a:p>
        </p:txBody>
      </p:sp>
      <p:sp>
        <p:nvSpPr>
          <p:cNvPr id="5" name="Footer Placeholder 4">
            <a:extLst>
              <a:ext uri="{FF2B5EF4-FFF2-40B4-BE49-F238E27FC236}">
                <a16:creationId xmlns:a16="http://schemas.microsoft.com/office/drawing/2014/main" id="{5F485DAA-7566-41F0-8A64-58ACC18F0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AFBFE-4534-487F-9052-534D8712EFCE}"/>
              </a:ext>
            </a:extLst>
          </p:cNvPr>
          <p:cNvSpPr>
            <a:spLocks noGrp="1"/>
          </p:cNvSpPr>
          <p:nvPr>
            <p:ph type="sldNum" sz="quarter" idx="12"/>
          </p:nvPr>
        </p:nvSpPr>
        <p:spPr/>
        <p:txBody>
          <a:bodyPr/>
          <a:lstStyle/>
          <a:p>
            <a:fld id="{04EE90EB-8BF5-4653-A155-5E860A2720C0}" type="slidenum">
              <a:rPr lang="en-US" smtClean="0"/>
              <a:t>‹#›</a:t>
            </a:fld>
            <a:endParaRPr lang="en-US"/>
          </a:p>
        </p:txBody>
      </p:sp>
    </p:spTree>
    <p:extLst>
      <p:ext uri="{BB962C8B-B14F-4D97-AF65-F5344CB8AC3E}">
        <p14:creationId xmlns:p14="http://schemas.microsoft.com/office/powerpoint/2010/main" val="73385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3E3-2897-47CE-A5FC-839DBD5B7F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31E116-F37B-47F9-8D41-E37C3D2596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4B6A1-5DD3-4260-86B1-BE53B093BE18}"/>
              </a:ext>
            </a:extLst>
          </p:cNvPr>
          <p:cNvSpPr>
            <a:spLocks noGrp="1"/>
          </p:cNvSpPr>
          <p:nvPr>
            <p:ph type="dt" sz="half" idx="10"/>
          </p:nvPr>
        </p:nvSpPr>
        <p:spPr/>
        <p:txBody>
          <a:bodyPr/>
          <a:lstStyle/>
          <a:p>
            <a:fld id="{7AFEC289-3056-4357-A9BD-7CB416CB36E3}" type="datetimeFigureOut">
              <a:rPr lang="en-US" smtClean="0"/>
              <a:t>4/3/2024</a:t>
            </a:fld>
            <a:endParaRPr lang="en-US"/>
          </a:p>
        </p:txBody>
      </p:sp>
      <p:sp>
        <p:nvSpPr>
          <p:cNvPr id="5" name="Footer Placeholder 4">
            <a:extLst>
              <a:ext uri="{FF2B5EF4-FFF2-40B4-BE49-F238E27FC236}">
                <a16:creationId xmlns:a16="http://schemas.microsoft.com/office/drawing/2014/main" id="{5C21A499-3B15-4EFD-86CE-C1ADBC052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F5105-2177-43FD-8D1C-6DC688CB0E3D}"/>
              </a:ext>
            </a:extLst>
          </p:cNvPr>
          <p:cNvSpPr>
            <a:spLocks noGrp="1"/>
          </p:cNvSpPr>
          <p:nvPr>
            <p:ph type="sldNum" sz="quarter" idx="12"/>
          </p:nvPr>
        </p:nvSpPr>
        <p:spPr/>
        <p:txBody>
          <a:bodyPr/>
          <a:lstStyle/>
          <a:p>
            <a:fld id="{04EE90EB-8BF5-4653-A155-5E860A2720C0}" type="slidenum">
              <a:rPr lang="en-US" smtClean="0"/>
              <a:t>‹#›</a:t>
            </a:fld>
            <a:endParaRPr lang="en-US"/>
          </a:p>
        </p:txBody>
      </p:sp>
    </p:spTree>
    <p:extLst>
      <p:ext uri="{BB962C8B-B14F-4D97-AF65-F5344CB8AC3E}">
        <p14:creationId xmlns:p14="http://schemas.microsoft.com/office/powerpoint/2010/main" val="224006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1AAE2-F1D7-4371-BF28-58C7C027E9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34431F-08FF-46E2-B339-41258E3D0A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7BFB5-D952-470A-B0ED-BA360765DFFA}"/>
              </a:ext>
            </a:extLst>
          </p:cNvPr>
          <p:cNvSpPr>
            <a:spLocks noGrp="1"/>
          </p:cNvSpPr>
          <p:nvPr>
            <p:ph type="dt" sz="half" idx="10"/>
          </p:nvPr>
        </p:nvSpPr>
        <p:spPr/>
        <p:txBody>
          <a:bodyPr/>
          <a:lstStyle/>
          <a:p>
            <a:fld id="{7AFEC289-3056-4357-A9BD-7CB416CB36E3}" type="datetimeFigureOut">
              <a:rPr lang="en-US" smtClean="0"/>
              <a:t>4/3/2024</a:t>
            </a:fld>
            <a:endParaRPr lang="en-US"/>
          </a:p>
        </p:txBody>
      </p:sp>
      <p:sp>
        <p:nvSpPr>
          <p:cNvPr id="5" name="Footer Placeholder 4">
            <a:extLst>
              <a:ext uri="{FF2B5EF4-FFF2-40B4-BE49-F238E27FC236}">
                <a16:creationId xmlns:a16="http://schemas.microsoft.com/office/drawing/2014/main" id="{F3DEDE54-C511-457F-9B61-1D622DB0F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8D233-EE25-45F1-B879-0507CE3309B4}"/>
              </a:ext>
            </a:extLst>
          </p:cNvPr>
          <p:cNvSpPr>
            <a:spLocks noGrp="1"/>
          </p:cNvSpPr>
          <p:nvPr>
            <p:ph type="sldNum" sz="quarter" idx="12"/>
          </p:nvPr>
        </p:nvSpPr>
        <p:spPr/>
        <p:txBody>
          <a:bodyPr/>
          <a:lstStyle/>
          <a:p>
            <a:fld id="{04EE90EB-8BF5-4653-A155-5E860A2720C0}" type="slidenum">
              <a:rPr lang="en-US" smtClean="0"/>
              <a:t>‹#›</a:t>
            </a:fld>
            <a:endParaRPr lang="en-US"/>
          </a:p>
        </p:txBody>
      </p:sp>
    </p:spTree>
    <p:extLst>
      <p:ext uri="{BB962C8B-B14F-4D97-AF65-F5344CB8AC3E}">
        <p14:creationId xmlns:p14="http://schemas.microsoft.com/office/powerpoint/2010/main" val="9791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F5F3-0492-46CC-A8CA-86C3723328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F0EEF3-6BDB-4E99-B32F-CD4201D8CB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B241B3-9426-457F-999B-EBA3A566BF87}"/>
              </a:ext>
            </a:extLst>
          </p:cNvPr>
          <p:cNvSpPr>
            <a:spLocks noGrp="1"/>
          </p:cNvSpPr>
          <p:nvPr>
            <p:ph type="dt" sz="half" idx="10"/>
          </p:nvPr>
        </p:nvSpPr>
        <p:spPr/>
        <p:txBody>
          <a:bodyPr/>
          <a:lstStyle/>
          <a:p>
            <a:fld id="{7AFEC289-3056-4357-A9BD-7CB416CB36E3}" type="datetimeFigureOut">
              <a:rPr lang="en-US" smtClean="0"/>
              <a:t>4/3/2024</a:t>
            </a:fld>
            <a:endParaRPr lang="en-US"/>
          </a:p>
        </p:txBody>
      </p:sp>
      <p:sp>
        <p:nvSpPr>
          <p:cNvPr id="5" name="Footer Placeholder 4">
            <a:extLst>
              <a:ext uri="{FF2B5EF4-FFF2-40B4-BE49-F238E27FC236}">
                <a16:creationId xmlns:a16="http://schemas.microsoft.com/office/drawing/2014/main" id="{D1949795-1692-4349-828C-AA689510E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E42D5-A3F4-4BFE-B104-68D55E0E9D48}"/>
              </a:ext>
            </a:extLst>
          </p:cNvPr>
          <p:cNvSpPr>
            <a:spLocks noGrp="1"/>
          </p:cNvSpPr>
          <p:nvPr>
            <p:ph type="sldNum" sz="quarter" idx="12"/>
          </p:nvPr>
        </p:nvSpPr>
        <p:spPr/>
        <p:txBody>
          <a:bodyPr/>
          <a:lstStyle/>
          <a:p>
            <a:fld id="{04EE90EB-8BF5-4653-A155-5E860A2720C0}" type="slidenum">
              <a:rPr lang="en-US" smtClean="0"/>
              <a:t>‹#›</a:t>
            </a:fld>
            <a:endParaRPr lang="en-US"/>
          </a:p>
        </p:txBody>
      </p:sp>
    </p:spTree>
    <p:extLst>
      <p:ext uri="{BB962C8B-B14F-4D97-AF65-F5344CB8AC3E}">
        <p14:creationId xmlns:p14="http://schemas.microsoft.com/office/powerpoint/2010/main" val="1741001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4D05-E462-46BA-A6DB-CA8D823E53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ABBC44-8D4E-4177-AB9B-608253A6E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C22A6D-279B-428D-A109-13D1F8DC6123}"/>
              </a:ext>
            </a:extLst>
          </p:cNvPr>
          <p:cNvSpPr>
            <a:spLocks noGrp="1"/>
          </p:cNvSpPr>
          <p:nvPr>
            <p:ph type="dt" sz="half" idx="10"/>
          </p:nvPr>
        </p:nvSpPr>
        <p:spPr/>
        <p:txBody>
          <a:bodyPr/>
          <a:lstStyle/>
          <a:p>
            <a:fld id="{7AFEC289-3056-4357-A9BD-7CB416CB36E3}" type="datetimeFigureOut">
              <a:rPr lang="en-US" smtClean="0"/>
              <a:t>4/3/2024</a:t>
            </a:fld>
            <a:endParaRPr lang="en-US"/>
          </a:p>
        </p:txBody>
      </p:sp>
      <p:sp>
        <p:nvSpPr>
          <p:cNvPr id="5" name="Footer Placeholder 4">
            <a:extLst>
              <a:ext uri="{FF2B5EF4-FFF2-40B4-BE49-F238E27FC236}">
                <a16:creationId xmlns:a16="http://schemas.microsoft.com/office/drawing/2014/main" id="{F1DE5F26-4029-4A70-A152-FE9808992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8BEEB-0AD4-442A-A506-5E159CEE2759}"/>
              </a:ext>
            </a:extLst>
          </p:cNvPr>
          <p:cNvSpPr>
            <a:spLocks noGrp="1"/>
          </p:cNvSpPr>
          <p:nvPr>
            <p:ph type="sldNum" sz="quarter" idx="12"/>
          </p:nvPr>
        </p:nvSpPr>
        <p:spPr/>
        <p:txBody>
          <a:bodyPr/>
          <a:lstStyle/>
          <a:p>
            <a:fld id="{04EE90EB-8BF5-4653-A155-5E860A2720C0}" type="slidenum">
              <a:rPr lang="en-US" smtClean="0"/>
              <a:t>‹#›</a:t>
            </a:fld>
            <a:endParaRPr lang="en-US"/>
          </a:p>
        </p:txBody>
      </p:sp>
    </p:spTree>
    <p:extLst>
      <p:ext uri="{BB962C8B-B14F-4D97-AF65-F5344CB8AC3E}">
        <p14:creationId xmlns:p14="http://schemas.microsoft.com/office/powerpoint/2010/main" val="108422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9834-325E-4236-ACA8-2DFC390B95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21DA65-1E00-4C70-8214-FD4B8DE05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60FC2-9BC8-4FA7-89DD-4FCF3E9560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545F71-E9EB-4646-B251-85A0F1DB7CC1}"/>
              </a:ext>
            </a:extLst>
          </p:cNvPr>
          <p:cNvSpPr>
            <a:spLocks noGrp="1"/>
          </p:cNvSpPr>
          <p:nvPr>
            <p:ph type="dt" sz="half" idx="10"/>
          </p:nvPr>
        </p:nvSpPr>
        <p:spPr/>
        <p:txBody>
          <a:bodyPr/>
          <a:lstStyle/>
          <a:p>
            <a:fld id="{7AFEC289-3056-4357-A9BD-7CB416CB36E3}" type="datetimeFigureOut">
              <a:rPr lang="en-US" smtClean="0"/>
              <a:t>4/3/2024</a:t>
            </a:fld>
            <a:endParaRPr lang="en-US"/>
          </a:p>
        </p:txBody>
      </p:sp>
      <p:sp>
        <p:nvSpPr>
          <p:cNvPr id="6" name="Footer Placeholder 5">
            <a:extLst>
              <a:ext uri="{FF2B5EF4-FFF2-40B4-BE49-F238E27FC236}">
                <a16:creationId xmlns:a16="http://schemas.microsoft.com/office/drawing/2014/main" id="{F37A08C9-C5B3-41F0-9A42-6AF5F2D4F2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0C2EA-CD31-4F27-8AA7-F462E12428A5}"/>
              </a:ext>
            </a:extLst>
          </p:cNvPr>
          <p:cNvSpPr>
            <a:spLocks noGrp="1"/>
          </p:cNvSpPr>
          <p:nvPr>
            <p:ph type="sldNum" sz="quarter" idx="12"/>
          </p:nvPr>
        </p:nvSpPr>
        <p:spPr/>
        <p:txBody>
          <a:bodyPr/>
          <a:lstStyle/>
          <a:p>
            <a:fld id="{04EE90EB-8BF5-4653-A155-5E860A2720C0}" type="slidenum">
              <a:rPr lang="en-US" smtClean="0"/>
              <a:t>‹#›</a:t>
            </a:fld>
            <a:endParaRPr lang="en-US"/>
          </a:p>
        </p:txBody>
      </p:sp>
    </p:spTree>
    <p:extLst>
      <p:ext uri="{BB962C8B-B14F-4D97-AF65-F5344CB8AC3E}">
        <p14:creationId xmlns:p14="http://schemas.microsoft.com/office/powerpoint/2010/main" val="860976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1E8-7E0A-45DE-8AEE-0E412EEB00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F71409-676E-4203-9F1C-77024DA885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9F8068-C943-46BE-B0BD-37BC57FAA0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C8B4E2-E44E-4CE2-8395-57A559B73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04789-FD23-43C7-AAE3-569B319931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02AA56-275B-44C9-B4C8-391982681715}"/>
              </a:ext>
            </a:extLst>
          </p:cNvPr>
          <p:cNvSpPr>
            <a:spLocks noGrp="1"/>
          </p:cNvSpPr>
          <p:nvPr>
            <p:ph type="dt" sz="half" idx="10"/>
          </p:nvPr>
        </p:nvSpPr>
        <p:spPr/>
        <p:txBody>
          <a:bodyPr/>
          <a:lstStyle/>
          <a:p>
            <a:fld id="{7AFEC289-3056-4357-A9BD-7CB416CB36E3}" type="datetimeFigureOut">
              <a:rPr lang="en-US" smtClean="0"/>
              <a:t>4/3/2024</a:t>
            </a:fld>
            <a:endParaRPr lang="en-US"/>
          </a:p>
        </p:txBody>
      </p:sp>
      <p:sp>
        <p:nvSpPr>
          <p:cNvPr id="8" name="Footer Placeholder 7">
            <a:extLst>
              <a:ext uri="{FF2B5EF4-FFF2-40B4-BE49-F238E27FC236}">
                <a16:creationId xmlns:a16="http://schemas.microsoft.com/office/drawing/2014/main" id="{14A0A275-8A98-4CA2-AFEB-A8B6FC581B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91A487-EFEA-472D-B233-E824270C1FB4}"/>
              </a:ext>
            </a:extLst>
          </p:cNvPr>
          <p:cNvSpPr>
            <a:spLocks noGrp="1"/>
          </p:cNvSpPr>
          <p:nvPr>
            <p:ph type="sldNum" sz="quarter" idx="12"/>
          </p:nvPr>
        </p:nvSpPr>
        <p:spPr/>
        <p:txBody>
          <a:bodyPr/>
          <a:lstStyle/>
          <a:p>
            <a:fld id="{04EE90EB-8BF5-4653-A155-5E860A2720C0}" type="slidenum">
              <a:rPr lang="en-US" smtClean="0"/>
              <a:t>‹#›</a:t>
            </a:fld>
            <a:endParaRPr lang="en-US"/>
          </a:p>
        </p:txBody>
      </p:sp>
    </p:spTree>
    <p:extLst>
      <p:ext uri="{BB962C8B-B14F-4D97-AF65-F5344CB8AC3E}">
        <p14:creationId xmlns:p14="http://schemas.microsoft.com/office/powerpoint/2010/main" val="427309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3861-9AD9-4F0C-81BE-30F6B86FA0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1B0FD0-3938-4A76-B30D-7F58D1F546AF}"/>
              </a:ext>
            </a:extLst>
          </p:cNvPr>
          <p:cNvSpPr>
            <a:spLocks noGrp="1"/>
          </p:cNvSpPr>
          <p:nvPr>
            <p:ph type="dt" sz="half" idx="10"/>
          </p:nvPr>
        </p:nvSpPr>
        <p:spPr/>
        <p:txBody>
          <a:bodyPr/>
          <a:lstStyle/>
          <a:p>
            <a:fld id="{7AFEC289-3056-4357-A9BD-7CB416CB36E3}" type="datetimeFigureOut">
              <a:rPr lang="en-US" smtClean="0"/>
              <a:t>4/3/2024</a:t>
            </a:fld>
            <a:endParaRPr lang="en-US"/>
          </a:p>
        </p:txBody>
      </p:sp>
      <p:sp>
        <p:nvSpPr>
          <p:cNvPr id="4" name="Footer Placeholder 3">
            <a:extLst>
              <a:ext uri="{FF2B5EF4-FFF2-40B4-BE49-F238E27FC236}">
                <a16:creationId xmlns:a16="http://schemas.microsoft.com/office/drawing/2014/main" id="{17086E5D-E36F-4687-ABBA-0E64EDE65B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57222D-F042-4E56-BFBC-14BD442AD6D8}"/>
              </a:ext>
            </a:extLst>
          </p:cNvPr>
          <p:cNvSpPr>
            <a:spLocks noGrp="1"/>
          </p:cNvSpPr>
          <p:nvPr>
            <p:ph type="sldNum" sz="quarter" idx="12"/>
          </p:nvPr>
        </p:nvSpPr>
        <p:spPr/>
        <p:txBody>
          <a:bodyPr/>
          <a:lstStyle/>
          <a:p>
            <a:fld id="{04EE90EB-8BF5-4653-A155-5E860A2720C0}" type="slidenum">
              <a:rPr lang="en-US" smtClean="0"/>
              <a:t>‹#›</a:t>
            </a:fld>
            <a:endParaRPr lang="en-US"/>
          </a:p>
        </p:txBody>
      </p:sp>
    </p:spTree>
    <p:extLst>
      <p:ext uri="{BB962C8B-B14F-4D97-AF65-F5344CB8AC3E}">
        <p14:creationId xmlns:p14="http://schemas.microsoft.com/office/powerpoint/2010/main" val="2557210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1C986-2F3E-41DD-A0A5-251416C2C492}"/>
              </a:ext>
            </a:extLst>
          </p:cNvPr>
          <p:cNvSpPr>
            <a:spLocks noGrp="1"/>
          </p:cNvSpPr>
          <p:nvPr>
            <p:ph type="dt" sz="half" idx="10"/>
          </p:nvPr>
        </p:nvSpPr>
        <p:spPr/>
        <p:txBody>
          <a:bodyPr/>
          <a:lstStyle/>
          <a:p>
            <a:fld id="{7AFEC289-3056-4357-A9BD-7CB416CB36E3}" type="datetimeFigureOut">
              <a:rPr lang="en-US" smtClean="0"/>
              <a:t>4/3/2024</a:t>
            </a:fld>
            <a:endParaRPr lang="en-US"/>
          </a:p>
        </p:txBody>
      </p:sp>
      <p:sp>
        <p:nvSpPr>
          <p:cNvPr id="3" name="Footer Placeholder 2">
            <a:extLst>
              <a:ext uri="{FF2B5EF4-FFF2-40B4-BE49-F238E27FC236}">
                <a16:creationId xmlns:a16="http://schemas.microsoft.com/office/drawing/2014/main" id="{ACE8FA18-6083-4DAC-9556-B3A7B6F266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9F3A0C-31F4-4607-8A1B-437B0D616087}"/>
              </a:ext>
            </a:extLst>
          </p:cNvPr>
          <p:cNvSpPr>
            <a:spLocks noGrp="1"/>
          </p:cNvSpPr>
          <p:nvPr>
            <p:ph type="sldNum" sz="quarter" idx="12"/>
          </p:nvPr>
        </p:nvSpPr>
        <p:spPr/>
        <p:txBody>
          <a:bodyPr/>
          <a:lstStyle/>
          <a:p>
            <a:fld id="{04EE90EB-8BF5-4653-A155-5E860A2720C0}" type="slidenum">
              <a:rPr lang="en-US" smtClean="0"/>
              <a:t>‹#›</a:t>
            </a:fld>
            <a:endParaRPr lang="en-US"/>
          </a:p>
        </p:txBody>
      </p:sp>
    </p:spTree>
    <p:extLst>
      <p:ext uri="{BB962C8B-B14F-4D97-AF65-F5344CB8AC3E}">
        <p14:creationId xmlns:p14="http://schemas.microsoft.com/office/powerpoint/2010/main" val="351269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59ED-807E-406B-99BA-C1EDBA3BD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F69F4C-4992-4B05-9F17-6F9EE1F79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A0DC1D-9AE8-4784-8424-6DFE854D3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F7AD53-83D9-457A-BA6E-77B61E02B4D3}"/>
              </a:ext>
            </a:extLst>
          </p:cNvPr>
          <p:cNvSpPr>
            <a:spLocks noGrp="1"/>
          </p:cNvSpPr>
          <p:nvPr>
            <p:ph type="dt" sz="half" idx="10"/>
          </p:nvPr>
        </p:nvSpPr>
        <p:spPr/>
        <p:txBody>
          <a:bodyPr/>
          <a:lstStyle/>
          <a:p>
            <a:fld id="{7AFEC289-3056-4357-A9BD-7CB416CB36E3}" type="datetimeFigureOut">
              <a:rPr lang="en-US" smtClean="0"/>
              <a:t>4/3/2024</a:t>
            </a:fld>
            <a:endParaRPr lang="en-US"/>
          </a:p>
        </p:txBody>
      </p:sp>
      <p:sp>
        <p:nvSpPr>
          <p:cNvPr id="6" name="Footer Placeholder 5">
            <a:extLst>
              <a:ext uri="{FF2B5EF4-FFF2-40B4-BE49-F238E27FC236}">
                <a16:creationId xmlns:a16="http://schemas.microsoft.com/office/drawing/2014/main" id="{804DA927-4C61-449E-9880-3D6DBDEE2C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73CF8-DC26-43CA-95AA-195B30EFEC0D}"/>
              </a:ext>
            </a:extLst>
          </p:cNvPr>
          <p:cNvSpPr>
            <a:spLocks noGrp="1"/>
          </p:cNvSpPr>
          <p:nvPr>
            <p:ph type="sldNum" sz="quarter" idx="12"/>
          </p:nvPr>
        </p:nvSpPr>
        <p:spPr/>
        <p:txBody>
          <a:bodyPr/>
          <a:lstStyle/>
          <a:p>
            <a:fld id="{04EE90EB-8BF5-4653-A155-5E860A2720C0}" type="slidenum">
              <a:rPr lang="en-US" smtClean="0"/>
              <a:t>‹#›</a:t>
            </a:fld>
            <a:endParaRPr lang="en-US"/>
          </a:p>
        </p:txBody>
      </p:sp>
    </p:spTree>
    <p:extLst>
      <p:ext uri="{BB962C8B-B14F-4D97-AF65-F5344CB8AC3E}">
        <p14:creationId xmlns:p14="http://schemas.microsoft.com/office/powerpoint/2010/main" val="422258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FEEC-CE6F-4B5D-B5E8-79267035CA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9A3F01-B3E2-4F96-ADD3-5C0861794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ACC49E-265A-404B-BC9D-F5BDA7814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33355-9363-48D9-B065-AC8B68E108D3}"/>
              </a:ext>
            </a:extLst>
          </p:cNvPr>
          <p:cNvSpPr>
            <a:spLocks noGrp="1"/>
          </p:cNvSpPr>
          <p:nvPr>
            <p:ph type="dt" sz="half" idx="10"/>
          </p:nvPr>
        </p:nvSpPr>
        <p:spPr/>
        <p:txBody>
          <a:bodyPr/>
          <a:lstStyle/>
          <a:p>
            <a:fld id="{7AFEC289-3056-4357-A9BD-7CB416CB36E3}" type="datetimeFigureOut">
              <a:rPr lang="en-US" smtClean="0"/>
              <a:t>4/3/2024</a:t>
            </a:fld>
            <a:endParaRPr lang="en-US"/>
          </a:p>
        </p:txBody>
      </p:sp>
      <p:sp>
        <p:nvSpPr>
          <p:cNvPr id="6" name="Footer Placeholder 5">
            <a:extLst>
              <a:ext uri="{FF2B5EF4-FFF2-40B4-BE49-F238E27FC236}">
                <a16:creationId xmlns:a16="http://schemas.microsoft.com/office/drawing/2014/main" id="{75FDA478-220F-469E-8175-75DFE0F9C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06034-0BF3-405F-A0A3-754756CB65AC}"/>
              </a:ext>
            </a:extLst>
          </p:cNvPr>
          <p:cNvSpPr>
            <a:spLocks noGrp="1"/>
          </p:cNvSpPr>
          <p:nvPr>
            <p:ph type="sldNum" sz="quarter" idx="12"/>
          </p:nvPr>
        </p:nvSpPr>
        <p:spPr/>
        <p:txBody>
          <a:bodyPr/>
          <a:lstStyle/>
          <a:p>
            <a:fld id="{04EE90EB-8BF5-4653-A155-5E860A2720C0}" type="slidenum">
              <a:rPr lang="en-US" smtClean="0"/>
              <a:t>‹#›</a:t>
            </a:fld>
            <a:endParaRPr lang="en-US"/>
          </a:p>
        </p:txBody>
      </p:sp>
    </p:spTree>
    <p:extLst>
      <p:ext uri="{BB962C8B-B14F-4D97-AF65-F5344CB8AC3E}">
        <p14:creationId xmlns:p14="http://schemas.microsoft.com/office/powerpoint/2010/main" val="223482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1D2E3B-F94D-45D9-B066-576D12B016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F0DE16-FB0D-4D24-B323-67238186D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03CC4-327C-429C-9667-CC4440C8D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EC289-3056-4357-A9BD-7CB416CB36E3}" type="datetimeFigureOut">
              <a:rPr lang="en-US" smtClean="0"/>
              <a:t>4/3/2024</a:t>
            </a:fld>
            <a:endParaRPr lang="en-US"/>
          </a:p>
        </p:txBody>
      </p:sp>
      <p:sp>
        <p:nvSpPr>
          <p:cNvPr id="5" name="Footer Placeholder 4">
            <a:extLst>
              <a:ext uri="{FF2B5EF4-FFF2-40B4-BE49-F238E27FC236}">
                <a16:creationId xmlns:a16="http://schemas.microsoft.com/office/drawing/2014/main" id="{97CE1D65-89B3-40F5-A065-0E2763C7C0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02420E-95CD-48AF-A264-89C0E11B41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E90EB-8BF5-4653-A155-5E860A2720C0}" type="slidenum">
              <a:rPr lang="en-US" smtClean="0"/>
              <a:t>‹#›</a:t>
            </a:fld>
            <a:endParaRPr lang="en-US"/>
          </a:p>
        </p:txBody>
      </p:sp>
    </p:spTree>
    <p:extLst>
      <p:ext uri="{BB962C8B-B14F-4D97-AF65-F5344CB8AC3E}">
        <p14:creationId xmlns:p14="http://schemas.microsoft.com/office/powerpoint/2010/main" val="2580326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8767-95FB-48A4-B47D-64972D2A7388}"/>
              </a:ext>
            </a:extLst>
          </p:cNvPr>
          <p:cNvSpPr>
            <a:spLocks noGrp="1"/>
          </p:cNvSpPr>
          <p:nvPr>
            <p:ph type="ctrTitle"/>
          </p:nvPr>
        </p:nvSpPr>
        <p:spPr/>
        <p:txBody>
          <a:bodyPr/>
          <a:lstStyle/>
          <a:p>
            <a:r>
              <a:rPr lang="en-CA" dirty="0"/>
              <a:t>Iterator and </a:t>
            </a:r>
            <a:r>
              <a:rPr lang="en-CA" dirty="0" err="1"/>
              <a:t>Iterable</a:t>
            </a:r>
            <a:endParaRPr lang="en-CA" dirty="0"/>
          </a:p>
        </p:txBody>
      </p:sp>
      <p:sp>
        <p:nvSpPr>
          <p:cNvPr id="3" name="Subtitle 2">
            <a:extLst>
              <a:ext uri="{FF2B5EF4-FFF2-40B4-BE49-F238E27FC236}">
                <a16:creationId xmlns:a16="http://schemas.microsoft.com/office/drawing/2014/main" id="{F09B4E7C-0960-4D2E-B9D7-9257C981ACAB}"/>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965647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CB35-FC14-4138-9763-858DC08551C2}"/>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6A73DB4F-CE1D-4210-8F16-95E9C3A89604}"/>
              </a:ext>
            </a:extLst>
          </p:cNvPr>
          <p:cNvPicPr>
            <a:picLocks noGrp="1" noChangeAspect="1"/>
          </p:cNvPicPr>
          <p:nvPr>
            <p:ph idx="1"/>
          </p:nvPr>
        </p:nvPicPr>
        <p:blipFill>
          <a:blip r:embed="rId2"/>
          <a:stretch>
            <a:fillRect/>
          </a:stretch>
        </p:blipFill>
        <p:spPr>
          <a:xfrm>
            <a:off x="1140896" y="1136341"/>
            <a:ext cx="9240102" cy="5058377"/>
          </a:xfrm>
          <a:prstGeom prst="rect">
            <a:avLst/>
          </a:prstGeom>
        </p:spPr>
      </p:pic>
    </p:spTree>
    <p:extLst>
      <p:ext uri="{BB962C8B-B14F-4D97-AF65-F5344CB8AC3E}">
        <p14:creationId xmlns:p14="http://schemas.microsoft.com/office/powerpoint/2010/main" val="378341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6A99E-554A-44A4-9959-5058BCA50C62}"/>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AE8A620E-9DFC-45AD-BB29-3E90DCFDCA14}"/>
              </a:ext>
            </a:extLst>
          </p:cNvPr>
          <p:cNvPicPr>
            <a:picLocks noGrp="1" noChangeAspect="1"/>
          </p:cNvPicPr>
          <p:nvPr>
            <p:ph idx="1"/>
          </p:nvPr>
        </p:nvPicPr>
        <p:blipFill>
          <a:blip r:embed="rId2"/>
          <a:stretch>
            <a:fillRect/>
          </a:stretch>
        </p:blipFill>
        <p:spPr>
          <a:xfrm>
            <a:off x="838200" y="1129564"/>
            <a:ext cx="10029921" cy="4598872"/>
          </a:xfrm>
          <a:prstGeom prst="rect">
            <a:avLst/>
          </a:prstGeom>
        </p:spPr>
      </p:pic>
    </p:spTree>
    <p:extLst>
      <p:ext uri="{BB962C8B-B14F-4D97-AF65-F5344CB8AC3E}">
        <p14:creationId xmlns:p14="http://schemas.microsoft.com/office/powerpoint/2010/main" val="3065380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437F-53BA-40A3-85B7-43FC4E14B472}"/>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4A2AB6CA-4D77-4362-8F8B-CA4ABF3F3309}"/>
              </a:ext>
            </a:extLst>
          </p:cNvPr>
          <p:cNvPicPr>
            <a:picLocks noGrp="1" noChangeAspect="1"/>
          </p:cNvPicPr>
          <p:nvPr>
            <p:ph idx="1"/>
          </p:nvPr>
        </p:nvPicPr>
        <p:blipFill>
          <a:blip r:embed="rId2"/>
          <a:stretch>
            <a:fillRect/>
          </a:stretch>
        </p:blipFill>
        <p:spPr>
          <a:xfrm>
            <a:off x="1305017" y="839521"/>
            <a:ext cx="8659741" cy="5178957"/>
          </a:xfrm>
          <a:prstGeom prst="rect">
            <a:avLst/>
          </a:prstGeom>
        </p:spPr>
      </p:pic>
    </p:spTree>
    <p:extLst>
      <p:ext uri="{BB962C8B-B14F-4D97-AF65-F5344CB8AC3E}">
        <p14:creationId xmlns:p14="http://schemas.microsoft.com/office/powerpoint/2010/main" val="55801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5F4C-FC4F-41AB-A0B1-C9A5C84FD550}"/>
              </a:ext>
            </a:extLst>
          </p:cNvPr>
          <p:cNvSpPr>
            <a:spLocks noGrp="1"/>
          </p:cNvSpPr>
          <p:nvPr>
            <p:ph type="title"/>
          </p:nvPr>
        </p:nvSpPr>
        <p:spPr/>
        <p:txBody>
          <a:bodyPr/>
          <a:lstStyle/>
          <a:p>
            <a:r>
              <a:rPr lang="en-CA" dirty="0" err="1"/>
              <a:t>Iterable</a:t>
            </a:r>
            <a:r>
              <a:rPr lang="en-CA" dirty="0"/>
              <a:t> interface</a:t>
            </a:r>
          </a:p>
        </p:txBody>
      </p:sp>
      <p:pic>
        <p:nvPicPr>
          <p:cNvPr id="4" name="Content Placeholder 3">
            <a:extLst>
              <a:ext uri="{FF2B5EF4-FFF2-40B4-BE49-F238E27FC236}">
                <a16:creationId xmlns:a16="http://schemas.microsoft.com/office/drawing/2014/main" id="{34D6588F-C403-49AC-AB0C-5539B773C4D0}"/>
              </a:ext>
            </a:extLst>
          </p:cNvPr>
          <p:cNvPicPr>
            <a:picLocks noGrp="1" noChangeAspect="1"/>
          </p:cNvPicPr>
          <p:nvPr>
            <p:ph idx="1"/>
          </p:nvPr>
        </p:nvPicPr>
        <p:blipFill>
          <a:blip r:embed="rId2"/>
          <a:stretch>
            <a:fillRect/>
          </a:stretch>
        </p:blipFill>
        <p:spPr>
          <a:xfrm>
            <a:off x="1223962" y="2110581"/>
            <a:ext cx="9744075" cy="3781425"/>
          </a:xfrm>
          <a:prstGeom prst="rect">
            <a:avLst/>
          </a:prstGeom>
        </p:spPr>
      </p:pic>
    </p:spTree>
    <p:extLst>
      <p:ext uri="{BB962C8B-B14F-4D97-AF65-F5344CB8AC3E}">
        <p14:creationId xmlns:p14="http://schemas.microsoft.com/office/powerpoint/2010/main" val="2449214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EA6F-88F2-41D6-ACB6-3AD38B24592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E71AFFC-0014-4E09-B73E-E26518B48AB0}"/>
              </a:ext>
            </a:extLst>
          </p:cNvPr>
          <p:cNvSpPr>
            <a:spLocks noGrp="1"/>
          </p:cNvSpPr>
          <p:nvPr>
            <p:ph idx="1"/>
          </p:nvPr>
        </p:nvSpPr>
        <p:spPr/>
        <p:txBody>
          <a:bodyPr/>
          <a:lstStyle/>
          <a:p>
            <a:r>
              <a:rPr lang="en-US" dirty="0"/>
              <a:t>The Java </a:t>
            </a:r>
            <a:r>
              <a:rPr lang="en-US" dirty="0" err="1"/>
              <a:t>Iterable</a:t>
            </a:r>
            <a:r>
              <a:rPr lang="en-US" dirty="0"/>
              <a:t> interface represents a collection of objects which is </a:t>
            </a:r>
            <a:r>
              <a:rPr lang="en-US" dirty="0" err="1"/>
              <a:t>iterable</a:t>
            </a:r>
            <a:r>
              <a:rPr lang="en-US" dirty="0"/>
              <a:t> - meaning which can be iterated. </a:t>
            </a:r>
          </a:p>
          <a:p>
            <a:r>
              <a:rPr lang="en-US" dirty="0"/>
              <a:t>This means, that a class that implements the Java </a:t>
            </a:r>
            <a:r>
              <a:rPr lang="en-US" dirty="0" err="1"/>
              <a:t>Iterable</a:t>
            </a:r>
            <a:r>
              <a:rPr lang="en-US" dirty="0"/>
              <a:t> interface can have its elements iterated. </a:t>
            </a:r>
          </a:p>
          <a:p>
            <a:pPr marL="0" indent="0">
              <a:buNone/>
            </a:pPr>
            <a:r>
              <a:rPr lang="en-US" dirty="0"/>
              <a:t>We can iterate the objects of a Java </a:t>
            </a:r>
            <a:r>
              <a:rPr lang="en-US" dirty="0" err="1"/>
              <a:t>Iterable</a:t>
            </a:r>
            <a:r>
              <a:rPr lang="en-US" dirty="0"/>
              <a:t> by :</a:t>
            </a:r>
          </a:p>
          <a:p>
            <a:r>
              <a:rPr lang="en-US" dirty="0"/>
              <a:t> obtaining a Java Iterator from the </a:t>
            </a:r>
            <a:r>
              <a:rPr lang="en-US" dirty="0" err="1"/>
              <a:t>Iterable</a:t>
            </a:r>
            <a:r>
              <a:rPr lang="en-US" dirty="0"/>
              <a:t>, </a:t>
            </a:r>
          </a:p>
          <a:p>
            <a:r>
              <a:rPr lang="en-US" dirty="0"/>
              <a:t>or by calling the Java </a:t>
            </a:r>
            <a:r>
              <a:rPr lang="en-US" dirty="0" err="1"/>
              <a:t>Iterable</a:t>
            </a:r>
            <a:r>
              <a:rPr lang="en-US" dirty="0"/>
              <a:t> </a:t>
            </a:r>
            <a:r>
              <a:rPr lang="en-US" dirty="0" err="1"/>
              <a:t>forEach</a:t>
            </a:r>
            <a:r>
              <a:rPr lang="en-US" dirty="0"/>
              <a:t>() method. </a:t>
            </a:r>
            <a:endParaRPr lang="en-CA" dirty="0"/>
          </a:p>
        </p:txBody>
      </p:sp>
    </p:spTree>
    <p:extLst>
      <p:ext uri="{BB962C8B-B14F-4D97-AF65-F5344CB8AC3E}">
        <p14:creationId xmlns:p14="http://schemas.microsoft.com/office/powerpoint/2010/main" val="422257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DB48-CDB1-4E5A-ABF2-A0BC853D3A03}"/>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D5106E9C-3D08-41CB-889A-7A7833A7F39A}"/>
              </a:ext>
            </a:extLst>
          </p:cNvPr>
          <p:cNvPicPr>
            <a:picLocks noGrp="1" noChangeAspect="1"/>
          </p:cNvPicPr>
          <p:nvPr>
            <p:ph idx="1"/>
          </p:nvPr>
        </p:nvPicPr>
        <p:blipFill>
          <a:blip r:embed="rId2"/>
          <a:stretch>
            <a:fillRect/>
          </a:stretch>
        </p:blipFill>
        <p:spPr>
          <a:xfrm>
            <a:off x="590900" y="1145219"/>
            <a:ext cx="9698713" cy="5031744"/>
          </a:xfrm>
          <a:prstGeom prst="rect">
            <a:avLst/>
          </a:prstGeom>
        </p:spPr>
      </p:pic>
    </p:spTree>
    <p:extLst>
      <p:ext uri="{BB962C8B-B14F-4D97-AF65-F5344CB8AC3E}">
        <p14:creationId xmlns:p14="http://schemas.microsoft.com/office/powerpoint/2010/main" val="2415978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6B2B-8920-443C-98B7-597AB718E9CC}"/>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BCEAD127-16B4-4615-82FA-58B0CA9777E3}"/>
              </a:ext>
            </a:extLst>
          </p:cNvPr>
          <p:cNvPicPr>
            <a:picLocks noGrp="1" noChangeAspect="1"/>
          </p:cNvPicPr>
          <p:nvPr>
            <p:ph idx="1"/>
          </p:nvPr>
        </p:nvPicPr>
        <p:blipFill>
          <a:blip r:embed="rId2"/>
          <a:stretch>
            <a:fillRect/>
          </a:stretch>
        </p:blipFill>
        <p:spPr>
          <a:xfrm>
            <a:off x="1139655" y="1442113"/>
            <a:ext cx="9593355" cy="4229893"/>
          </a:xfrm>
          <a:prstGeom prst="rect">
            <a:avLst/>
          </a:prstGeom>
        </p:spPr>
      </p:pic>
    </p:spTree>
    <p:extLst>
      <p:ext uri="{BB962C8B-B14F-4D97-AF65-F5344CB8AC3E}">
        <p14:creationId xmlns:p14="http://schemas.microsoft.com/office/powerpoint/2010/main" val="757892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73A5-ED3E-42A8-809B-12E93C822A5D}"/>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0BC85B81-E2D6-4B76-9AEB-ABEF2822A2FA}"/>
              </a:ext>
            </a:extLst>
          </p:cNvPr>
          <p:cNvPicPr>
            <a:picLocks noGrp="1" noChangeAspect="1"/>
          </p:cNvPicPr>
          <p:nvPr>
            <p:ph idx="1"/>
          </p:nvPr>
        </p:nvPicPr>
        <p:blipFill>
          <a:blip r:embed="rId2"/>
          <a:stretch>
            <a:fillRect/>
          </a:stretch>
        </p:blipFill>
        <p:spPr>
          <a:xfrm>
            <a:off x="1447593" y="1180730"/>
            <a:ext cx="8749610" cy="4765413"/>
          </a:xfrm>
          <a:prstGeom prst="rect">
            <a:avLst/>
          </a:prstGeom>
        </p:spPr>
      </p:pic>
    </p:spTree>
    <p:extLst>
      <p:ext uri="{BB962C8B-B14F-4D97-AF65-F5344CB8AC3E}">
        <p14:creationId xmlns:p14="http://schemas.microsoft.com/office/powerpoint/2010/main" val="127340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25E4-08DD-408A-9AAE-DF421B6B36B5}"/>
              </a:ext>
            </a:extLst>
          </p:cNvPr>
          <p:cNvSpPr>
            <a:spLocks noGrp="1"/>
          </p:cNvSpPr>
          <p:nvPr>
            <p:ph type="title"/>
          </p:nvPr>
        </p:nvSpPr>
        <p:spPr/>
        <p:txBody>
          <a:bodyPr/>
          <a:lstStyle/>
          <a:p>
            <a:r>
              <a:rPr lang="en-CA" dirty="0"/>
              <a:t>Iterator</a:t>
            </a:r>
          </a:p>
        </p:txBody>
      </p:sp>
      <p:sp>
        <p:nvSpPr>
          <p:cNvPr id="3" name="Content Placeholder 2">
            <a:extLst>
              <a:ext uri="{FF2B5EF4-FFF2-40B4-BE49-F238E27FC236}">
                <a16:creationId xmlns:a16="http://schemas.microsoft.com/office/drawing/2014/main" id="{C776927F-0BA3-43A5-8BDA-F2CA173E23ED}"/>
              </a:ext>
            </a:extLst>
          </p:cNvPr>
          <p:cNvSpPr>
            <a:spLocks noGrp="1"/>
          </p:cNvSpPr>
          <p:nvPr>
            <p:ph idx="1"/>
          </p:nvPr>
        </p:nvSpPr>
        <p:spPr/>
        <p:txBody>
          <a:bodyPr>
            <a:normAutofit fontScale="92500" lnSpcReduction="10000"/>
          </a:bodyPr>
          <a:lstStyle/>
          <a:p>
            <a:r>
              <a:rPr lang="en-US" dirty="0"/>
              <a:t>The Java Iterator interface represents an object capable of iterating through a collection of Java objects, one object at a time. The Iterator interface is one of the oldest mechanisms in Java for iterating collections of objects (although not the oldest - Enumerator predated Iterator).</a:t>
            </a:r>
          </a:p>
          <a:p>
            <a:endParaRPr lang="en-US" dirty="0"/>
          </a:p>
          <a:p>
            <a:r>
              <a:rPr lang="en-US" dirty="0"/>
              <a:t>To use a Java Iterator you will have to obtain an Iterator instance from the collection of objects you want to iterate over. The obtained Iterator keeps track of the elements in the underlying collection to make sure you iterate through all of them. If you modify the underlying collection while iterating through an Iterator pointing to that collection, the Iterator will typically detect it, and throw an exception the next time you try to obtain the next element from the Iterator. </a:t>
            </a:r>
            <a:endParaRPr lang="en-CA" dirty="0"/>
          </a:p>
        </p:txBody>
      </p:sp>
    </p:spTree>
    <p:extLst>
      <p:ext uri="{BB962C8B-B14F-4D97-AF65-F5344CB8AC3E}">
        <p14:creationId xmlns:p14="http://schemas.microsoft.com/office/powerpoint/2010/main" val="52728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F5F2-0B1D-4839-6410-F58782B836BD}"/>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47D669DD-6732-B52A-9FE1-34A2783B584C}"/>
              </a:ext>
            </a:extLst>
          </p:cNvPr>
          <p:cNvPicPr>
            <a:picLocks noGrp="1" noChangeAspect="1"/>
          </p:cNvPicPr>
          <p:nvPr>
            <p:ph idx="1"/>
          </p:nvPr>
        </p:nvPicPr>
        <p:blipFill>
          <a:blip r:embed="rId2"/>
          <a:stretch>
            <a:fillRect/>
          </a:stretch>
        </p:blipFill>
        <p:spPr>
          <a:xfrm>
            <a:off x="3104906" y="1825625"/>
            <a:ext cx="5982187" cy="4351338"/>
          </a:xfrm>
        </p:spPr>
      </p:pic>
    </p:spTree>
    <p:extLst>
      <p:ext uri="{BB962C8B-B14F-4D97-AF65-F5344CB8AC3E}">
        <p14:creationId xmlns:p14="http://schemas.microsoft.com/office/powerpoint/2010/main" val="307593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B34A-C28E-496A-9358-028D638B2AEF}"/>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8378EA38-D80B-4E20-A622-D87E41CFEECC}"/>
              </a:ext>
            </a:extLst>
          </p:cNvPr>
          <p:cNvPicPr>
            <a:picLocks noGrp="1" noChangeAspect="1"/>
          </p:cNvPicPr>
          <p:nvPr>
            <p:ph idx="1"/>
          </p:nvPr>
        </p:nvPicPr>
        <p:blipFill>
          <a:blip r:embed="rId2"/>
          <a:stretch>
            <a:fillRect/>
          </a:stretch>
        </p:blipFill>
        <p:spPr>
          <a:xfrm>
            <a:off x="1308952" y="1411549"/>
            <a:ext cx="9390074" cy="3507011"/>
          </a:xfrm>
          <a:prstGeom prst="rect">
            <a:avLst/>
          </a:prstGeom>
        </p:spPr>
      </p:pic>
    </p:spTree>
    <p:extLst>
      <p:ext uri="{BB962C8B-B14F-4D97-AF65-F5344CB8AC3E}">
        <p14:creationId xmlns:p14="http://schemas.microsoft.com/office/powerpoint/2010/main" val="224066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C274-C159-4376-8566-0310FF039883}"/>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2FAE58C4-428B-43E8-9866-45AB2458F6B8}"/>
              </a:ext>
            </a:extLst>
          </p:cNvPr>
          <p:cNvPicPr>
            <a:picLocks noGrp="1" noChangeAspect="1"/>
          </p:cNvPicPr>
          <p:nvPr>
            <p:ph idx="1"/>
          </p:nvPr>
        </p:nvPicPr>
        <p:blipFill>
          <a:blip r:embed="rId2"/>
          <a:stretch>
            <a:fillRect/>
          </a:stretch>
        </p:blipFill>
        <p:spPr>
          <a:xfrm>
            <a:off x="1979721" y="774494"/>
            <a:ext cx="8442663" cy="5647141"/>
          </a:xfrm>
          <a:prstGeom prst="rect">
            <a:avLst/>
          </a:prstGeom>
        </p:spPr>
      </p:pic>
    </p:spTree>
    <p:extLst>
      <p:ext uri="{BB962C8B-B14F-4D97-AF65-F5344CB8AC3E}">
        <p14:creationId xmlns:p14="http://schemas.microsoft.com/office/powerpoint/2010/main" val="380292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1B5E-95BB-486D-B6E8-0C8A85D688BD}"/>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19EC6C8D-519F-44A3-8183-C8FCB520308B}"/>
              </a:ext>
            </a:extLst>
          </p:cNvPr>
          <p:cNvPicPr>
            <a:picLocks noGrp="1" noChangeAspect="1"/>
          </p:cNvPicPr>
          <p:nvPr>
            <p:ph idx="1"/>
          </p:nvPr>
        </p:nvPicPr>
        <p:blipFill>
          <a:blip r:embed="rId2"/>
          <a:stretch>
            <a:fillRect/>
          </a:stretch>
        </p:blipFill>
        <p:spPr>
          <a:xfrm>
            <a:off x="1148911" y="842107"/>
            <a:ext cx="9532885" cy="5173786"/>
          </a:xfrm>
          <a:prstGeom prst="rect">
            <a:avLst/>
          </a:prstGeom>
        </p:spPr>
      </p:pic>
    </p:spTree>
    <p:extLst>
      <p:ext uri="{BB962C8B-B14F-4D97-AF65-F5344CB8AC3E}">
        <p14:creationId xmlns:p14="http://schemas.microsoft.com/office/powerpoint/2010/main" val="344339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FFB3-BFAA-4A02-B907-9C9BE3156A2F}"/>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552A9522-6038-41C1-A58E-732DB6943C34}"/>
              </a:ext>
            </a:extLst>
          </p:cNvPr>
          <p:cNvPicPr>
            <a:picLocks noGrp="1" noChangeAspect="1"/>
          </p:cNvPicPr>
          <p:nvPr>
            <p:ph idx="1"/>
          </p:nvPr>
        </p:nvPicPr>
        <p:blipFill>
          <a:blip r:embed="rId2"/>
          <a:stretch>
            <a:fillRect/>
          </a:stretch>
        </p:blipFill>
        <p:spPr>
          <a:xfrm>
            <a:off x="797417" y="1162975"/>
            <a:ext cx="9360129" cy="5013988"/>
          </a:xfrm>
          <a:prstGeom prst="rect">
            <a:avLst/>
          </a:prstGeom>
        </p:spPr>
      </p:pic>
    </p:spTree>
    <p:extLst>
      <p:ext uri="{BB962C8B-B14F-4D97-AF65-F5344CB8AC3E}">
        <p14:creationId xmlns:p14="http://schemas.microsoft.com/office/powerpoint/2010/main" val="368760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AE4B-E19A-4FFC-B326-ACBE552A24DF}"/>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67BD6149-4F81-4C4C-AA45-499912B29407}"/>
              </a:ext>
            </a:extLst>
          </p:cNvPr>
          <p:cNvPicPr>
            <a:picLocks noGrp="1" noChangeAspect="1"/>
          </p:cNvPicPr>
          <p:nvPr>
            <p:ph idx="1"/>
          </p:nvPr>
        </p:nvPicPr>
        <p:blipFill>
          <a:blip r:embed="rId2"/>
          <a:stretch>
            <a:fillRect/>
          </a:stretch>
        </p:blipFill>
        <p:spPr>
          <a:xfrm>
            <a:off x="1828800" y="2047875"/>
            <a:ext cx="8534400" cy="2762250"/>
          </a:xfrm>
          <a:prstGeom prst="rect">
            <a:avLst/>
          </a:prstGeom>
        </p:spPr>
      </p:pic>
    </p:spTree>
    <p:extLst>
      <p:ext uri="{BB962C8B-B14F-4D97-AF65-F5344CB8AC3E}">
        <p14:creationId xmlns:p14="http://schemas.microsoft.com/office/powerpoint/2010/main" val="275335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37B7-9984-477D-8E59-D08693BF8A9B}"/>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FC0CAD3A-A9AE-40C0-BF71-17D01F20834F}"/>
              </a:ext>
            </a:extLst>
          </p:cNvPr>
          <p:cNvPicPr>
            <a:picLocks noGrp="1" noChangeAspect="1"/>
          </p:cNvPicPr>
          <p:nvPr>
            <p:ph idx="1"/>
          </p:nvPr>
        </p:nvPicPr>
        <p:blipFill>
          <a:blip r:embed="rId2"/>
          <a:stretch>
            <a:fillRect/>
          </a:stretch>
        </p:blipFill>
        <p:spPr>
          <a:xfrm>
            <a:off x="1759393" y="1091954"/>
            <a:ext cx="7786227" cy="5013988"/>
          </a:xfrm>
          <a:prstGeom prst="rect">
            <a:avLst/>
          </a:prstGeom>
        </p:spPr>
      </p:pic>
    </p:spTree>
    <p:extLst>
      <p:ext uri="{BB962C8B-B14F-4D97-AF65-F5344CB8AC3E}">
        <p14:creationId xmlns:p14="http://schemas.microsoft.com/office/powerpoint/2010/main" val="4255510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Words>
  <Application>Microsoft Office PowerPoint</Application>
  <PresentationFormat>Widescreen</PresentationFormat>
  <Paragraphs>11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Iterator and Iterable</vt:lpstr>
      <vt:lpstr>Iterator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Iterable interface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 and Iterable</dc:title>
  <dc:creator>Sakkaravarthi</dc:creator>
  <cp:lastModifiedBy>Sakkaravarthi</cp:lastModifiedBy>
  <cp:revision>1</cp:revision>
  <dcterms:created xsi:type="dcterms:W3CDTF">2024-04-03T15:36:04Z</dcterms:created>
  <dcterms:modified xsi:type="dcterms:W3CDTF">2024-04-03T15:36:15Z</dcterms:modified>
</cp:coreProperties>
</file>