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metadata/core-properties" Target="docProps/core0.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0704513" cy="6513513"/>
  <p:notesSz cx="7559675" cy="106918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52" userDrawn="1">
          <p15:clr>
            <a:srgbClr val="A4A3A4"/>
          </p15:clr>
        </p15:guide>
        <p15:guide id="2" pos="33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74"/>
    <p:restoredTop sz="94638"/>
  </p:normalViewPr>
  <p:slideViewPr>
    <p:cSldViewPr snapToGrid="0" showGuides="1">
      <p:cViewPr varScale="1">
        <p:scale>
          <a:sx n="105" d="100"/>
          <a:sy n="105" d="100"/>
        </p:scale>
        <p:origin x="688" y="488"/>
      </p:cViewPr>
      <p:guideLst>
        <p:guide orient="horz" pos="2052"/>
        <p:guide pos="337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F31B223A-600C-7B4C-8520-CB6A443EABAB}" type="datetimeFigureOut">
              <a:rPr kumimoji="1" lang="ja-JP" altLang="en-US" smtClean="0"/>
              <a:t>2025/6/27</a:t>
            </a:fld>
            <a:endParaRPr kumimoji="1" lang="ja-JP" altLang="en-US"/>
          </a:p>
        </p:txBody>
      </p:sp>
      <p:sp>
        <p:nvSpPr>
          <p:cNvPr id="4" name="スライド イメージ プレースホルダー 3"/>
          <p:cNvSpPr>
            <a:spLocks noGrp="1" noRot="1" noChangeAspect="1"/>
          </p:cNvSpPr>
          <p:nvPr>
            <p:ph type="sldImg" idx="2"/>
          </p:nvPr>
        </p:nvSpPr>
        <p:spPr>
          <a:xfrm>
            <a:off x="814388" y="1336675"/>
            <a:ext cx="5930900" cy="3608388"/>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E5BE58A8-B581-9F45-9DE6-CDD1FDB4C12C}" type="slidenum">
              <a:rPr kumimoji="1" lang="ja-JP" altLang="en-US" smtClean="0"/>
              <a:t>‹#›</a:t>
            </a:fld>
            <a:endParaRPr kumimoji="1" lang="ja-JP" altLang="en-US"/>
          </a:p>
        </p:txBody>
      </p:sp>
    </p:spTree>
    <p:extLst>
      <p:ext uri="{BB962C8B-B14F-4D97-AF65-F5344CB8AC3E}">
        <p14:creationId xmlns:p14="http://schemas.microsoft.com/office/powerpoint/2010/main" val="137088397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5BE58A8-B581-9F45-9DE6-CDD1FDB4C12C}" type="slidenum">
              <a:rPr kumimoji="1" lang="ja-JP" altLang="en-US" smtClean="0"/>
              <a:t>9</a:t>
            </a:fld>
            <a:endParaRPr kumimoji="1" lang="ja-JP" altLang="en-US"/>
          </a:p>
        </p:txBody>
      </p:sp>
    </p:spTree>
    <p:extLst>
      <p:ext uri="{BB962C8B-B14F-4D97-AF65-F5344CB8AC3E}">
        <p14:creationId xmlns:p14="http://schemas.microsoft.com/office/powerpoint/2010/main" val="2240819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master-page270">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master-page91">
    <p:spTree>
      <p:nvGrpSpPr>
        <p:cNvPr id="1" name=""/>
        <p:cNvGrpSpPr/>
        <p:nvPr/>
      </p:nvGrpSpPr>
      <p:grpSpPr>
        <a:xfrm>
          <a:off x="0" y="0"/>
          <a:ext cx="0" cy="0"/>
          <a:chOff x="0" y="0"/>
          <a:chExt cx="0" cy="0"/>
        </a:xfrm>
      </p:grpSpPr>
      <p:sp>
        <p:nvSpPr>
          <p:cNvPr id="2" name="PlaceHolder 1"/>
          <p:cNvSpPr>
            <a:spLocks noGrp="1"/>
          </p:cNvSpPr>
          <p:nvPr>
            <p:ph type="title"/>
          </p:nvPr>
        </p:nvSpPr>
        <p:spPr>
          <a:xfrm>
            <a:off x="534960" y="282600"/>
            <a:ext cx="9633240" cy="1182240"/>
          </a:xfrm>
          <a:prstGeom prst="rect">
            <a:avLst/>
          </a:prstGeom>
          <a:noFill/>
          <a:ln w="0">
            <a:noFill/>
          </a:ln>
        </p:spPr>
        <p:txBody>
          <a:bodyPr lIns="0" tIns="0" rIns="0" bIns="0" anchor="ctr">
            <a:noAutofit/>
          </a:bodyPr>
          <a:lstStyle/>
          <a:p>
            <a:pPr indent="0" algn="ctr">
              <a:buNone/>
            </a:pPr>
            <a:r>
              <a:rPr lang="en-US" sz="4400" b="0" u="none" strike="noStrike">
                <a:solidFill>
                  <a:srgbClr val="000000"/>
                </a:solidFill>
                <a:effectLst/>
                <a:uFillTx/>
                <a:latin typeface="Arial"/>
              </a:rPr>
              <a:t>Click to edit the title text format</a:t>
            </a:r>
          </a:p>
        </p:txBody>
      </p:sp>
      <p:sp>
        <p:nvSpPr>
          <p:cNvPr id="3" name="PlaceHolder 2"/>
          <p:cNvSpPr>
            <a:spLocks noGrp="1"/>
          </p:cNvSpPr>
          <p:nvPr>
            <p:ph type="body"/>
          </p:nvPr>
        </p:nvSpPr>
        <p:spPr>
          <a:xfrm>
            <a:off x="534960" y="1657080"/>
            <a:ext cx="9633240" cy="4107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en-US" sz="2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en-US" sz="2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en-US" sz="20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en-US" sz="20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en-US" sz="20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en-US" sz="2000" b="0" u="none" strike="noStrike">
                <a:solidFill>
                  <a:srgbClr val="000000"/>
                </a:solidFill>
                <a:effectLst/>
                <a:uFillTx/>
                <a:latin typeface="Arial"/>
              </a:rPr>
              <a:t>Seventh Outline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master-page3">
    <p:spTree>
      <p:nvGrpSpPr>
        <p:cNvPr id="1" name=""/>
        <p:cNvGrpSpPr/>
        <p:nvPr/>
      </p:nvGrpSpPr>
      <p:grpSpPr>
        <a:xfrm>
          <a:off x="0" y="0"/>
          <a:ext cx="0" cy="0"/>
          <a:chOff x="0" y="0"/>
          <a:chExt cx="0" cy="0"/>
        </a:xfrm>
      </p:grpSpPr>
      <p:sp>
        <p:nvSpPr>
          <p:cNvPr id="2" name="PlaceHolder 1"/>
          <p:cNvSpPr>
            <a:spLocks noGrp="1"/>
          </p:cNvSpPr>
          <p:nvPr>
            <p:ph type="title"/>
          </p:nvPr>
        </p:nvSpPr>
        <p:spPr>
          <a:xfrm>
            <a:off x="534960" y="282600"/>
            <a:ext cx="9633240" cy="1182240"/>
          </a:xfrm>
          <a:prstGeom prst="rect">
            <a:avLst/>
          </a:prstGeom>
          <a:noFill/>
          <a:ln w="0">
            <a:noFill/>
          </a:ln>
        </p:spPr>
        <p:txBody>
          <a:bodyPr lIns="0" tIns="0" rIns="0" bIns="0" anchor="ctr">
            <a:noAutofit/>
          </a:bodyPr>
          <a:lstStyle/>
          <a:p>
            <a:pPr indent="0" algn="ctr">
              <a:buNone/>
            </a:pPr>
            <a:r>
              <a:rPr lang="en-US" sz="4400" b="0" u="none" strike="noStrike">
                <a:solidFill>
                  <a:srgbClr val="000000"/>
                </a:solidFill>
                <a:effectLst/>
                <a:uFillTx/>
                <a:latin typeface="Arial"/>
              </a:rPr>
              <a:t>Click to edit the title text format</a:t>
            </a:r>
          </a:p>
        </p:txBody>
      </p:sp>
      <p:sp>
        <p:nvSpPr>
          <p:cNvPr id="3" name="PlaceHolder 2"/>
          <p:cNvSpPr>
            <a:spLocks noGrp="1"/>
          </p:cNvSpPr>
          <p:nvPr>
            <p:ph type="body"/>
          </p:nvPr>
        </p:nvSpPr>
        <p:spPr>
          <a:xfrm>
            <a:off x="534960" y="1657080"/>
            <a:ext cx="9633240" cy="4107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en-US" sz="2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en-US" sz="2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en-US" sz="20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en-US" sz="20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en-US" sz="20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en-US" sz="2000" b="0" u="none" strike="noStrike">
                <a:solidFill>
                  <a:srgbClr val="000000"/>
                </a:solidFill>
                <a:effectLst/>
                <a:uFillTx/>
                <a:latin typeface="Arial"/>
              </a:rPr>
              <a:t>Seventh Outline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master-page44">
    <p:spTree>
      <p:nvGrpSpPr>
        <p:cNvPr id="1" name=""/>
        <p:cNvGrpSpPr/>
        <p:nvPr/>
      </p:nvGrpSpPr>
      <p:grpSpPr>
        <a:xfrm>
          <a:off x="0" y="0"/>
          <a:ext cx="0" cy="0"/>
          <a:chOff x="0" y="0"/>
          <a:chExt cx="0" cy="0"/>
        </a:xfrm>
      </p:grpSpPr>
      <p:sp>
        <p:nvSpPr>
          <p:cNvPr id="4" name="PlaceHolder 1"/>
          <p:cNvSpPr>
            <a:spLocks noGrp="1"/>
          </p:cNvSpPr>
          <p:nvPr>
            <p:ph type="title"/>
          </p:nvPr>
        </p:nvSpPr>
        <p:spPr>
          <a:xfrm>
            <a:off x="534960" y="282600"/>
            <a:ext cx="9633240" cy="1182240"/>
          </a:xfrm>
          <a:prstGeom prst="rect">
            <a:avLst/>
          </a:prstGeom>
          <a:noFill/>
          <a:ln w="0">
            <a:noFill/>
          </a:ln>
        </p:spPr>
        <p:txBody>
          <a:bodyPr lIns="0" tIns="0" rIns="0" bIns="0" anchor="ctr">
            <a:noAutofit/>
          </a:bodyPr>
          <a:lstStyle/>
          <a:p>
            <a:pPr indent="0" algn="ctr">
              <a:buNone/>
            </a:pPr>
            <a:r>
              <a:rPr lang="en-US" sz="4400" b="0" u="none" strike="noStrike">
                <a:solidFill>
                  <a:srgbClr val="000000"/>
                </a:solidFill>
                <a:effectLst/>
                <a:uFillTx/>
                <a:latin typeface="Arial"/>
              </a:rPr>
              <a:t>Click to edit the title text format</a:t>
            </a:r>
          </a:p>
        </p:txBody>
      </p:sp>
      <p:sp>
        <p:nvSpPr>
          <p:cNvPr id="5" name="PlaceHolder 2"/>
          <p:cNvSpPr>
            <a:spLocks noGrp="1"/>
          </p:cNvSpPr>
          <p:nvPr>
            <p:ph type="body"/>
          </p:nvPr>
        </p:nvSpPr>
        <p:spPr>
          <a:xfrm>
            <a:off x="534960" y="1657080"/>
            <a:ext cx="9633240" cy="4107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en-US" sz="2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en-US" sz="2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en-US" sz="20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en-US" sz="20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en-US" sz="20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en-US" sz="2000" b="0" u="none" strike="noStrike">
                <a:solidFill>
                  <a:srgbClr val="000000"/>
                </a:solidFill>
                <a:effectLst/>
                <a:uFillTx/>
                <a:latin typeface="Arial"/>
              </a:rPr>
              <a:t>Seventh Outline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master-page156">
    <p:spTree>
      <p:nvGrpSpPr>
        <p:cNvPr id="1" name=""/>
        <p:cNvGrpSpPr/>
        <p:nvPr/>
      </p:nvGrpSpPr>
      <p:grpSpPr>
        <a:xfrm>
          <a:off x="0" y="0"/>
          <a:ext cx="0" cy="0"/>
          <a:chOff x="0" y="0"/>
          <a:chExt cx="0" cy="0"/>
        </a:xfrm>
      </p:grpSpPr>
      <p:sp>
        <p:nvSpPr>
          <p:cNvPr id="6" name="PlaceHolder 1"/>
          <p:cNvSpPr>
            <a:spLocks noGrp="1"/>
          </p:cNvSpPr>
          <p:nvPr>
            <p:ph type="title"/>
          </p:nvPr>
        </p:nvSpPr>
        <p:spPr>
          <a:xfrm>
            <a:off x="534960" y="282600"/>
            <a:ext cx="9633240" cy="1182240"/>
          </a:xfrm>
          <a:prstGeom prst="rect">
            <a:avLst/>
          </a:prstGeom>
          <a:noFill/>
          <a:ln w="0">
            <a:noFill/>
          </a:ln>
        </p:spPr>
        <p:txBody>
          <a:bodyPr lIns="0" tIns="0" rIns="0" bIns="0" anchor="ctr">
            <a:noAutofit/>
          </a:bodyPr>
          <a:lstStyle/>
          <a:p>
            <a:pPr indent="0" algn="ctr">
              <a:buNone/>
            </a:pPr>
            <a:r>
              <a:rPr lang="en-US" sz="4400" b="0" u="none" strike="noStrike">
                <a:solidFill>
                  <a:srgbClr val="000000"/>
                </a:solidFill>
                <a:effectLst/>
                <a:uFillTx/>
                <a:latin typeface="Arial"/>
              </a:rPr>
              <a:t>Click to edit the title text format</a:t>
            </a:r>
          </a:p>
        </p:txBody>
      </p:sp>
      <p:sp>
        <p:nvSpPr>
          <p:cNvPr id="7" name="PlaceHolder 2"/>
          <p:cNvSpPr>
            <a:spLocks noGrp="1"/>
          </p:cNvSpPr>
          <p:nvPr>
            <p:ph type="body"/>
          </p:nvPr>
        </p:nvSpPr>
        <p:spPr>
          <a:xfrm>
            <a:off x="534960" y="1657080"/>
            <a:ext cx="9633240" cy="4107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en-US" sz="2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en-US" sz="2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en-US" sz="20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en-US" sz="20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en-US" sz="20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en-US" sz="2000" b="0" u="none" strike="noStrike">
                <a:solidFill>
                  <a:srgbClr val="000000"/>
                </a:solidFill>
                <a:effectLst/>
                <a:uFillTx/>
                <a:latin typeface="Arial"/>
              </a:rPr>
              <a:t>Seventh Outline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master-page183">
    <p:spTree>
      <p:nvGrpSpPr>
        <p:cNvPr id="1" name=""/>
        <p:cNvGrpSpPr/>
        <p:nvPr/>
      </p:nvGrpSpPr>
      <p:grpSpPr>
        <a:xfrm>
          <a:off x="0" y="0"/>
          <a:ext cx="0" cy="0"/>
          <a:chOff x="0" y="0"/>
          <a:chExt cx="0" cy="0"/>
        </a:xfrm>
      </p:grpSpPr>
      <p:sp>
        <p:nvSpPr>
          <p:cNvPr id="8" name="PlaceHolder 1"/>
          <p:cNvSpPr>
            <a:spLocks noGrp="1"/>
          </p:cNvSpPr>
          <p:nvPr>
            <p:ph type="title"/>
          </p:nvPr>
        </p:nvSpPr>
        <p:spPr>
          <a:xfrm>
            <a:off x="534960" y="282600"/>
            <a:ext cx="9633240" cy="1182240"/>
          </a:xfrm>
          <a:prstGeom prst="rect">
            <a:avLst/>
          </a:prstGeom>
          <a:noFill/>
          <a:ln w="0">
            <a:noFill/>
          </a:ln>
        </p:spPr>
        <p:txBody>
          <a:bodyPr lIns="0" tIns="0" rIns="0" bIns="0" anchor="ctr">
            <a:noAutofit/>
          </a:bodyPr>
          <a:lstStyle/>
          <a:p>
            <a:pPr indent="0" algn="ctr">
              <a:buNone/>
            </a:pPr>
            <a:r>
              <a:rPr lang="en-US" sz="4400" b="0" u="none" strike="noStrike">
                <a:solidFill>
                  <a:srgbClr val="000000"/>
                </a:solidFill>
                <a:effectLst/>
                <a:uFillTx/>
                <a:latin typeface="Arial"/>
              </a:rPr>
              <a:t>Click to edit the title text format</a:t>
            </a:r>
          </a:p>
        </p:txBody>
      </p:sp>
      <p:sp>
        <p:nvSpPr>
          <p:cNvPr id="9" name="PlaceHolder 2"/>
          <p:cNvSpPr>
            <a:spLocks noGrp="1"/>
          </p:cNvSpPr>
          <p:nvPr>
            <p:ph type="body"/>
          </p:nvPr>
        </p:nvSpPr>
        <p:spPr>
          <a:xfrm>
            <a:off x="534960" y="1657080"/>
            <a:ext cx="9633240" cy="4107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en-US" sz="2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en-US" sz="2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en-US" sz="20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en-US" sz="20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en-US" sz="20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en-US" sz="2000" b="0" u="none" strike="noStrike">
                <a:solidFill>
                  <a:srgbClr val="000000"/>
                </a:solidFill>
                <a:effectLst/>
                <a:uFillTx/>
                <a:latin typeface="Arial"/>
              </a:rPr>
              <a:t>Seventh Outline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master-page208">
    <p:spTree>
      <p:nvGrpSpPr>
        <p:cNvPr id="1" name=""/>
        <p:cNvGrpSpPr/>
        <p:nvPr/>
      </p:nvGrpSpPr>
      <p:grpSpPr>
        <a:xfrm>
          <a:off x="0" y="0"/>
          <a:ext cx="0" cy="0"/>
          <a:chOff x="0" y="0"/>
          <a:chExt cx="0" cy="0"/>
        </a:xfrm>
      </p:grpSpPr>
      <p:sp>
        <p:nvSpPr>
          <p:cNvPr id="10" name="PlaceHolder 1"/>
          <p:cNvSpPr>
            <a:spLocks noGrp="1"/>
          </p:cNvSpPr>
          <p:nvPr>
            <p:ph type="title"/>
          </p:nvPr>
        </p:nvSpPr>
        <p:spPr>
          <a:xfrm>
            <a:off x="534960" y="282600"/>
            <a:ext cx="9633240" cy="1182240"/>
          </a:xfrm>
          <a:prstGeom prst="rect">
            <a:avLst/>
          </a:prstGeom>
          <a:noFill/>
          <a:ln w="0">
            <a:noFill/>
          </a:ln>
        </p:spPr>
        <p:txBody>
          <a:bodyPr lIns="0" tIns="0" rIns="0" bIns="0" anchor="ctr">
            <a:noAutofit/>
          </a:bodyPr>
          <a:lstStyle/>
          <a:p>
            <a:pPr indent="0" algn="ctr">
              <a:buNone/>
            </a:pPr>
            <a:r>
              <a:rPr lang="en-US" sz="4400" b="0" u="none" strike="noStrike">
                <a:solidFill>
                  <a:srgbClr val="000000"/>
                </a:solidFill>
                <a:effectLst/>
                <a:uFillTx/>
                <a:latin typeface="Arial"/>
              </a:rPr>
              <a:t>Click to edit the title text format</a:t>
            </a:r>
          </a:p>
        </p:txBody>
      </p:sp>
      <p:sp>
        <p:nvSpPr>
          <p:cNvPr id="11" name="PlaceHolder 2"/>
          <p:cNvSpPr>
            <a:spLocks noGrp="1"/>
          </p:cNvSpPr>
          <p:nvPr>
            <p:ph type="body"/>
          </p:nvPr>
        </p:nvSpPr>
        <p:spPr>
          <a:xfrm>
            <a:off x="534960" y="1657080"/>
            <a:ext cx="9633240" cy="4107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en-US" sz="2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en-US" sz="2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en-US" sz="20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en-US" sz="20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en-US" sz="20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en-US" sz="2000" b="0" u="none" strike="noStrike">
                <a:solidFill>
                  <a:srgbClr val="000000"/>
                </a:solidFill>
                <a:effectLst/>
                <a:uFillTx/>
                <a:latin typeface="Arial"/>
              </a:rPr>
              <a:t>Seventh Outline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master-page223">
    <p:spTree>
      <p:nvGrpSpPr>
        <p:cNvPr id="1" name=""/>
        <p:cNvGrpSpPr/>
        <p:nvPr/>
      </p:nvGrpSpPr>
      <p:grpSpPr>
        <a:xfrm>
          <a:off x="0" y="0"/>
          <a:ext cx="0" cy="0"/>
          <a:chOff x="0" y="0"/>
          <a:chExt cx="0" cy="0"/>
        </a:xfrm>
      </p:grpSpPr>
      <p:sp>
        <p:nvSpPr>
          <p:cNvPr id="12" name="PlaceHolder 1"/>
          <p:cNvSpPr>
            <a:spLocks noGrp="1"/>
          </p:cNvSpPr>
          <p:nvPr>
            <p:ph type="title"/>
          </p:nvPr>
        </p:nvSpPr>
        <p:spPr>
          <a:xfrm>
            <a:off x="534960" y="282600"/>
            <a:ext cx="9633240" cy="1182240"/>
          </a:xfrm>
          <a:prstGeom prst="rect">
            <a:avLst/>
          </a:prstGeom>
          <a:noFill/>
          <a:ln w="0">
            <a:noFill/>
          </a:ln>
        </p:spPr>
        <p:txBody>
          <a:bodyPr lIns="0" tIns="0" rIns="0" bIns="0" anchor="ctr">
            <a:noAutofit/>
          </a:bodyPr>
          <a:lstStyle/>
          <a:p>
            <a:pPr indent="0" algn="ctr">
              <a:buNone/>
            </a:pPr>
            <a:r>
              <a:rPr lang="en-US" sz="4400" b="0" u="none" strike="noStrike">
                <a:solidFill>
                  <a:srgbClr val="000000"/>
                </a:solidFill>
                <a:effectLst/>
                <a:uFillTx/>
                <a:latin typeface="Arial"/>
              </a:rPr>
              <a:t>Click to edit the title text format</a:t>
            </a:r>
          </a:p>
        </p:txBody>
      </p:sp>
      <p:sp>
        <p:nvSpPr>
          <p:cNvPr id="13" name="PlaceHolder 2"/>
          <p:cNvSpPr>
            <a:spLocks noGrp="1"/>
          </p:cNvSpPr>
          <p:nvPr>
            <p:ph type="body"/>
          </p:nvPr>
        </p:nvSpPr>
        <p:spPr>
          <a:xfrm>
            <a:off x="534960" y="1657080"/>
            <a:ext cx="9633240" cy="4107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en-US" sz="2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en-US" sz="2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en-US" sz="20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en-US" sz="20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en-US" sz="20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en-US" sz="2000" b="0" u="none" strike="noStrike">
                <a:solidFill>
                  <a:srgbClr val="000000"/>
                </a:solidFill>
                <a:effectLst/>
                <a:uFillTx/>
                <a:latin typeface="Arial"/>
              </a:rPr>
              <a:t>Seventh Outline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5.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png"/><Relationship Id="rId2" Type="http://schemas.openxmlformats.org/officeDocument/2006/relationships/image" Target="../media/image36.png"/><Relationship Id="rId1" Type="http://schemas.openxmlformats.org/officeDocument/2006/relationships/slideLayout" Target="../slideLayouts/slideLayout6.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 Id="rId14" Type="http://schemas.openxmlformats.org/officeDocument/2006/relationships/image" Target="../media/image48.png"/></Relationships>
</file>

<file path=ppt/slides/_rels/slide6.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9.png"/><Relationship Id="rId3" Type="http://schemas.openxmlformats.org/officeDocument/2006/relationships/image" Target="../media/image50.png"/><Relationship Id="rId7" Type="http://schemas.openxmlformats.org/officeDocument/2006/relationships/image" Target="../media/image53.png"/><Relationship Id="rId12" Type="http://schemas.openxmlformats.org/officeDocument/2006/relationships/image" Target="../media/image58.png"/><Relationship Id="rId17" Type="http://schemas.openxmlformats.org/officeDocument/2006/relationships/image" Target="../media/image63.png"/><Relationship Id="rId2" Type="http://schemas.openxmlformats.org/officeDocument/2006/relationships/image" Target="../media/image49.png"/><Relationship Id="rId16" Type="http://schemas.openxmlformats.org/officeDocument/2006/relationships/image" Target="../media/image62.png"/><Relationship Id="rId1" Type="http://schemas.openxmlformats.org/officeDocument/2006/relationships/slideLayout" Target="../slideLayouts/slideLayout7.xml"/><Relationship Id="rId6" Type="http://schemas.openxmlformats.org/officeDocument/2006/relationships/image" Target="../media/image52.png"/><Relationship Id="rId11" Type="http://schemas.openxmlformats.org/officeDocument/2006/relationships/image" Target="../media/image57.png"/><Relationship Id="rId5" Type="http://schemas.openxmlformats.org/officeDocument/2006/relationships/image" Target="../media/image51.png"/><Relationship Id="rId15" Type="http://schemas.openxmlformats.org/officeDocument/2006/relationships/image" Target="../media/image61.png"/><Relationship Id="rId10" Type="http://schemas.openxmlformats.org/officeDocument/2006/relationships/image" Target="../media/image56.png"/><Relationship Id="rId4" Type="http://schemas.openxmlformats.org/officeDocument/2006/relationships/image" Target="../media/image38.png"/><Relationship Id="rId9" Type="http://schemas.openxmlformats.org/officeDocument/2006/relationships/image" Target="../media/image55.png"/><Relationship Id="rId14" Type="http://schemas.openxmlformats.org/officeDocument/2006/relationships/image" Target="../media/image60.png"/></Relationships>
</file>

<file path=ppt/slides/_rels/slide7.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hyperlink" Target="https://github.com/abenben/poc_meeting_studio" TargetMode="External"/><Relationship Id="rId3" Type="http://schemas.openxmlformats.org/officeDocument/2006/relationships/image" Target="../media/image65.png"/><Relationship Id="rId7" Type="http://schemas.openxmlformats.org/officeDocument/2006/relationships/image" Target="../media/image69.png"/><Relationship Id="rId12" Type="http://schemas.openxmlformats.org/officeDocument/2006/relationships/image" Target="../media/image73.png"/><Relationship Id="rId2" Type="http://schemas.openxmlformats.org/officeDocument/2006/relationships/image" Target="../media/image64.png"/><Relationship Id="rId1" Type="http://schemas.openxmlformats.org/officeDocument/2006/relationships/slideLayout" Target="../slideLayouts/slideLayout8.xml"/><Relationship Id="rId6" Type="http://schemas.openxmlformats.org/officeDocument/2006/relationships/image" Target="../media/image68.png"/><Relationship Id="rId11" Type="http://schemas.openxmlformats.org/officeDocument/2006/relationships/image" Target="../media/image72.png"/><Relationship Id="rId5" Type="http://schemas.openxmlformats.org/officeDocument/2006/relationships/image" Target="../media/image67.png"/><Relationship Id="rId10" Type="http://schemas.openxmlformats.org/officeDocument/2006/relationships/hyperlink" Target="https://poc-meeting-studio-253179510304.us-west1.run.app/" TargetMode="External"/><Relationship Id="rId4" Type="http://schemas.openxmlformats.org/officeDocument/2006/relationships/image" Target="../media/image66.png"/><Relationship Id="rId9" Type="http://schemas.openxmlformats.org/officeDocument/2006/relationships/image" Target="../media/image71.png"/><Relationship Id="rId14" Type="http://schemas.openxmlformats.org/officeDocument/2006/relationships/image" Target="../media/image74.png"/></Relationships>
</file>

<file path=ppt/slides/_rels/slide8.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image" Target="../media/image85.png"/><Relationship Id="rId3" Type="http://schemas.openxmlformats.org/officeDocument/2006/relationships/image" Target="../media/image75.png"/><Relationship Id="rId7" Type="http://schemas.openxmlformats.org/officeDocument/2006/relationships/image" Target="../media/image79.png"/><Relationship Id="rId12" Type="http://schemas.openxmlformats.org/officeDocument/2006/relationships/image" Target="../media/image84.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78.png"/><Relationship Id="rId11" Type="http://schemas.openxmlformats.org/officeDocument/2006/relationships/image" Target="../media/image83.png"/><Relationship Id="rId5" Type="http://schemas.openxmlformats.org/officeDocument/2006/relationships/image" Target="../media/image77.png"/><Relationship Id="rId10" Type="http://schemas.openxmlformats.org/officeDocument/2006/relationships/image" Target="../media/image82.png"/><Relationship Id="rId4" Type="http://schemas.openxmlformats.org/officeDocument/2006/relationships/image" Target="../media/image76.png"/><Relationship Id="rId9" Type="http://schemas.openxmlformats.org/officeDocument/2006/relationships/image" Target="../media/image81.png"/></Relationships>
</file>

<file path=ppt/slides/_rels/slide9.xml.rels><?xml version="1.0" encoding="UTF-8" standalone="yes"?>
<Relationships xmlns="http://schemas.openxmlformats.org/package/2006/relationships"><Relationship Id="rId8" Type="http://schemas.openxmlformats.org/officeDocument/2006/relationships/image" Target="../media/image87.png"/><Relationship Id="rId13" Type="http://schemas.openxmlformats.org/officeDocument/2006/relationships/image" Target="../media/image89.png"/><Relationship Id="rId3" Type="http://schemas.openxmlformats.org/officeDocument/2006/relationships/image" Target="../media/image8.png"/><Relationship Id="rId7" Type="http://schemas.openxmlformats.org/officeDocument/2006/relationships/hyperlink" Target="https://github.com/abenben/poc_meeting_studio_presentation" TargetMode="External"/><Relationship Id="rId12" Type="http://schemas.openxmlformats.org/officeDocument/2006/relationships/hyperlink" Target="https://skywork.ai/" TargetMode="External"/><Relationship Id="rId17" Type="http://schemas.openxmlformats.org/officeDocument/2006/relationships/image" Target="../media/image92.png"/><Relationship Id="rId2" Type="http://schemas.openxmlformats.org/officeDocument/2006/relationships/notesSlide" Target="../notesSlides/notesSlide1.xml"/><Relationship Id="rId16" Type="http://schemas.openxmlformats.org/officeDocument/2006/relationships/hyperlink" Target="https://notebooklm.google.com/notebook/9016c7dd-68c3-47a2-84bf-a2a373781ffb" TargetMode="External"/><Relationship Id="rId1" Type="http://schemas.openxmlformats.org/officeDocument/2006/relationships/slideLayout" Target="../slideLayouts/slideLayout1.xml"/><Relationship Id="rId6" Type="http://schemas.openxmlformats.org/officeDocument/2006/relationships/image" Target="../media/image86.png"/><Relationship Id="rId11" Type="http://schemas.openxmlformats.org/officeDocument/2006/relationships/image" Target="../media/image75.png"/><Relationship Id="rId5" Type="http://schemas.openxmlformats.org/officeDocument/2006/relationships/image" Target="../media/image79.png"/><Relationship Id="rId15" Type="http://schemas.openxmlformats.org/officeDocument/2006/relationships/image" Target="../media/image91.png"/><Relationship Id="rId10" Type="http://schemas.openxmlformats.org/officeDocument/2006/relationships/image" Target="../media/image88.png"/><Relationship Id="rId4" Type="http://schemas.openxmlformats.org/officeDocument/2006/relationships/image" Target="../media/image76.png"/><Relationship Id="rId9" Type="http://schemas.openxmlformats.org/officeDocument/2006/relationships/hyperlink" Target="https://www.genspark.ai/" TargetMode="External"/><Relationship Id="rId14" Type="http://schemas.openxmlformats.org/officeDocument/2006/relationships/image" Target="../media/image9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フィンテック養成コミュニティ (@finengine) / X">
            <a:extLst>
              <a:ext uri="{FF2B5EF4-FFF2-40B4-BE49-F238E27FC236}">
                <a16:creationId xmlns:a16="http://schemas.microsoft.com/office/drawing/2014/main" id="{52F1864B-577E-B320-FF34-7FF177B607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619" y="3906930"/>
            <a:ext cx="2061677" cy="2061677"/>
          </a:xfrm>
          <a:prstGeom prst="rect">
            <a:avLst/>
          </a:prstGeom>
          <a:noFill/>
          <a:extLst>
            <a:ext uri="{909E8E84-426E-40DD-AFC4-6F175D3DCCD1}">
              <a14:hiddenFill xmlns:a14="http://schemas.microsoft.com/office/drawing/2010/main">
                <a:solidFill>
                  <a:srgbClr val="FFFFFF"/>
                </a:solidFill>
              </a14:hiddenFill>
            </a:ext>
          </a:extLst>
        </p:spPr>
      </p:pic>
      <p:pic>
        <p:nvPicPr>
          <p:cNvPr id="15" name="図 14"/>
          <p:cNvPicPr/>
          <p:nvPr/>
        </p:nvPicPr>
        <p:blipFill>
          <a:blip r:embed="rId3"/>
          <a:stretch/>
        </p:blipFill>
        <p:spPr>
          <a:xfrm>
            <a:off x="-437940" y="-825778"/>
            <a:ext cx="3208680" cy="3208680"/>
          </a:xfrm>
          <a:prstGeom prst="rect">
            <a:avLst/>
          </a:prstGeom>
          <a:noFill/>
          <a:ln w="0">
            <a:noFill/>
          </a:ln>
        </p:spPr>
      </p:pic>
      <p:pic>
        <p:nvPicPr>
          <p:cNvPr id="16" name="図 15"/>
          <p:cNvPicPr/>
          <p:nvPr/>
        </p:nvPicPr>
        <p:blipFill>
          <a:blip r:embed="rId4"/>
          <a:stretch/>
        </p:blipFill>
        <p:spPr>
          <a:xfrm>
            <a:off x="8273160" y="3760560"/>
            <a:ext cx="2673720" cy="2673720"/>
          </a:xfrm>
          <a:prstGeom prst="rect">
            <a:avLst/>
          </a:prstGeom>
          <a:noFill/>
          <a:ln w="0">
            <a:noFill/>
          </a:ln>
        </p:spPr>
      </p:pic>
      <p:sp>
        <p:nvSpPr>
          <p:cNvPr id="18" name="フリーフォーム 17"/>
          <p:cNvSpPr/>
          <p:nvPr/>
        </p:nvSpPr>
        <p:spPr>
          <a:xfrm>
            <a:off x="9660240" y="334080"/>
            <a:ext cx="133920" cy="535320"/>
          </a:xfrm>
          <a:custGeom>
            <a:avLst/>
            <a:gdLst/>
            <a:ahLst/>
            <a:cxnLst/>
            <a:rect l="0" t="0" r="r" b="b"/>
            <a:pathLst>
              <a:path w="372" h="1487">
                <a:moveTo>
                  <a:pt x="0" y="1301"/>
                </a:moveTo>
                <a:lnTo>
                  <a:pt x="0" y="186"/>
                </a:lnTo>
                <a:cubicBezTo>
                  <a:pt x="0" y="174"/>
                  <a:pt x="1" y="161"/>
                  <a:pt x="3" y="149"/>
                </a:cubicBezTo>
                <a:cubicBezTo>
                  <a:pt x="6" y="138"/>
                  <a:pt x="9" y="126"/>
                  <a:pt x="14" y="115"/>
                </a:cubicBezTo>
                <a:cubicBezTo>
                  <a:pt x="19" y="103"/>
                  <a:pt x="24" y="93"/>
                  <a:pt x="31" y="83"/>
                </a:cubicBezTo>
                <a:cubicBezTo>
                  <a:pt x="38" y="72"/>
                  <a:pt x="46" y="63"/>
                  <a:pt x="54" y="54"/>
                </a:cubicBezTo>
                <a:cubicBezTo>
                  <a:pt x="63" y="46"/>
                  <a:pt x="73" y="38"/>
                  <a:pt x="83" y="31"/>
                </a:cubicBezTo>
                <a:cubicBezTo>
                  <a:pt x="93" y="25"/>
                  <a:pt x="104" y="19"/>
                  <a:pt x="115" y="14"/>
                </a:cubicBezTo>
                <a:cubicBezTo>
                  <a:pt x="127" y="9"/>
                  <a:pt x="138" y="6"/>
                  <a:pt x="150" y="4"/>
                </a:cubicBezTo>
                <a:cubicBezTo>
                  <a:pt x="162" y="1"/>
                  <a:pt x="174" y="0"/>
                  <a:pt x="186" y="0"/>
                </a:cubicBezTo>
                <a:cubicBezTo>
                  <a:pt x="199" y="0"/>
                  <a:pt x="211" y="1"/>
                  <a:pt x="223" y="4"/>
                </a:cubicBezTo>
                <a:cubicBezTo>
                  <a:pt x="235" y="6"/>
                  <a:pt x="246" y="9"/>
                  <a:pt x="258" y="14"/>
                </a:cubicBezTo>
                <a:cubicBezTo>
                  <a:pt x="269" y="19"/>
                  <a:pt x="280" y="25"/>
                  <a:pt x="290" y="31"/>
                </a:cubicBezTo>
                <a:cubicBezTo>
                  <a:pt x="300" y="38"/>
                  <a:pt x="309" y="46"/>
                  <a:pt x="318" y="54"/>
                </a:cubicBezTo>
                <a:cubicBezTo>
                  <a:pt x="326" y="63"/>
                  <a:pt x="334" y="72"/>
                  <a:pt x="341" y="83"/>
                </a:cubicBezTo>
                <a:cubicBezTo>
                  <a:pt x="348" y="93"/>
                  <a:pt x="353" y="103"/>
                  <a:pt x="358" y="115"/>
                </a:cubicBezTo>
                <a:cubicBezTo>
                  <a:pt x="363" y="126"/>
                  <a:pt x="366" y="138"/>
                  <a:pt x="369" y="149"/>
                </a:cubicBezTo>
                <a:cubicBezTo>
                  <a:pt x="371" y="161"/>
                  <a:pt x="372" y="174"/>
                  <a:pt x="372" y="186"/>
                </a:cubicBezTo>
                <a:lnTo>
                  <a:pt x="372" y="1301"/>
                </a:lnTo>
                <a:cubicBezTo>
                  <a:pt x="372" y="1313"/>
                  <a:pt x="371" y="1325"/>
                  <a:pt x="369" y="1337"/>
                </a:cubicBezTo>
                <a:cubicBezTo>
                  <a:pt x="366" y="1349"/>
                  <a:pt x="363" y="1361"/>
                  <a:pt x="358" y="1372"/>
                </a:cubicBezTo>
                <a:cubicBezTo>
                  <a:pt x="353" y="1383"/>
                  <a:pt x="348" y="1394"/>
                  <a:pt x="341" y="1404"/>
                </a:cubicBezTo>
                <a:cubicBezTo>
                  <a:pt x="334" y="1414"/>
                  <a:pt x="326" y="1424"/>
                  <a:pt x="318" y="1432"/>
                </a:cubicBezTo>
                <a:cubicBezTo>
                  <a:pt x="309" y="1441"/>
                  <a:pt x="300" y="1449"/>
                  <a:pt x="290" y="1455"/>
                </a:cubicBezTo>
                <a:cubicBezTo>
                  <a:pt x="280" y="1462"/>
                  <a:pt x="269" y="1468"/>
                  <a:pt x="258" y="1473"/>
                </a:cubicBezTo>
                <a:cubicBezTo>
                  <a:pt x="246" y="1477"/>
                  <a:pt x="235" y="1481"/>
                  <a:pt x="223" y="1483"/>
                </a:cubicBezTo>
                <a:cubicBezTo>
                  <a:pt x="211" y="1485"/>
                  <a:pt x="199" y="1487"/>
                  <a:pt x="186" y="1487"/>
                </a:cubicBezTo>
                <a:cubicBezTo>
                  <a:pt x="174" y="1487"/>
                  <a:pt x="162" y="1485"/>
                  <a:pt x="150" y="1483"/>
                </a:cubicBezTo>
                <a:cubicBezTo>
                  <a:pt x="138" y="1481"/>
                  <a:pt x="127" y="1477"/>
                  <a:pt x="115" y="1473"/>
                </a:cubicBezTo>
                <a:cubicBezTo>
                  <a:pt x="104" y="1468"/>
                  <a:pt x="93" y="1462"/>
                  <a:pt x="83" y="1455"/>
                </a:cubicBezTo>
                <a:cubicBezTo>
                  <a:pt x="73" y="1449"/>
                  <a:pt x="63" y="1441"/>
                  <a:pt x="54" y="1432"/>
                </a:cubicBezTo>
                <a:cubicBezTo>
                  <a:pt x="46" y="1424"/>
                  <a:pt x="38" y="1414"/>
                  <a:pt x="31" y="1404"/>
                </a:cubicBezTo>
                <a:cubicBezTo>
                  <a:pt x="24" y="1394"/>
                  <a:pt x="19" y="1383"/>
                  <a:pt x="14" y="1372"/>
                </a:cubicBezTo>
                <a:cubicBezTo>
                  <a:pt x="9" y="1361"/>
                  <a:pt x="6" y="1349"/>
                  <a:pt x="3" y="1337"/>
                </a:cubicBezTo>
                <a:cubicBezTo>
                  <a:pt x="1" y="1325"/>
                  <a:pt x="0" y="1313"/>
                  <a:pt x="0" y="1301"/>
                </a:cubicBezTo>
                <a:close/>
              </a:path>
            </a:pathLst>
          </a:custGeom>
          <a:solidFill>
            <a:srgbClr val="4285F4"/>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9" name="フリーフォーム 18"/>
          <p:cNvSpPr/>
          <p:nvPr/>
        </p:nvSpPr>
        <p:spPr>
          <a:xfrm>
            <a:off x="9994320" y="334080"/>
            <a:ext cx="134280" cy="334800"/>
          </a:xfrm>
          <a:custGeom>
            <a:avLst/>
            <a:gdLst/>
            <a:ahLst/>
            <a:cxnLst/>
            <a:rect l="0" t="0" r="r" b="b"/>
            <a:pathLst>
              <a:path w="373" h="930">
                <a:moveTo>
                  <a:pt x="0" y="744"/>
                </a:moveTo>
                <a:lnTo>
                  <a:pt x="0" y="186"/>
                </a:lnTo>
                <a:cubicBezTo>
                  <a:pt x="0" y="174"/>
                  <a:pt x="2" y="161"/>
                  <a:pt x="4" y="149"/>
                </a:cubicBezTo>
                <a:cubicBezTo>
                  <a:pt x="6" y="138"/>
                  <a:pt x="10" y="126"/>
                  <a:pt x="14" y="115"/>
                </a:cubicBezTo>
                <a:cubicBezTo>
                  <a:pt x="19" y="103"/>
                  <a:pt x="25" y="93"/>
                  <a:pt x="32" y="83"/>
                </a:cubicBezTo>
                <a:cubicBezTo>
                  <a:pt x="38" y="72"/>
                  <a:pt x="46" y="63"/>
                  <a:pt x="55" y="54"/>
                </a:cubicBezTo>
                <a:cubicBezTo>
                  <a:pt x="63" y="46"/>
                  <a:pt x="73" y="38"/>
                  <a:pt x="83" y="31"/>
                </a:cubicBezTo>
                <a:cubicBezTo>
                  <a:pt x="93" y="25"/>
                  <a:pt x="104" y="19"/>
                  <a:pt x="115" y="14"/>
                </a:cubicBezTo>
                <a:cubicBezTo>
                  <a:pt x="126" y="9"/>
                  <a:pt x="138" y="6"/>
                  <a:pt x="150" y="4"/>
                </a:cubicBezTo>
                <a:cubicBezTo>
                  <a:pt x="162" y="1"/>
                  <a:pt x="174" y="0"/>
                  <a:pt x="186" y="0"/>
                </a:cubicBezTo>
                <a:cubicBezTo>
                  <a:pt x="198" y="0"/>
                  <a:pt x="210" y="1"/>
                  <a:pt x="222" y="4"/>
                </a:cubicBezTo>
                <a:cubicBezTo>
                  <a:pt x="234" y="6"/>
                  <a:pt x="246" y="9"/>
                  <a:pt x="258" y="14"/>
                </a:cubicBezTo>
                <a:cubicBezTo>
                  <a:pt x="269" y="19"/>
                  <a:pt x="280" y="25"/>
                  <a:pt x="290" y="31"/>
                </a:cubicBezTo>
                <a:cubicBezTo>
                  <a:pt x="300" y="38"/>
                  <a:pt x="310" y="46"/>
                  <a:pt x="318" y="54"/>
                </a:cubicBezTo>
                <a:cubicBezTo>
                  <a:pt x="327" y="63"/>
                  <a:pt x="335" y="72"/>
                  <a:pt x="341" y="83"/>
                </a:cubicBezTo>
                <a:cubicBezTo>
                  <a:pt x="348" y="93"/>
                  <a:pt x="354" y="103"/>
                  <a:pt x="359" y="115"/>
                </a:cubicBezTo>
                <a:cubicBezTo>
                  <a:pt x="363" y="126"/>
                  <a:pt x="367" y="138"/>
                  <a:pt x="369" y="149"/>
                </a:cubicBezTo>
                <a:cubicBezTo>
                  <a:pt x="372" y="161"/>
                  <a:pt x="373" y="174"/>
                  <a:pt x="373" y="186"/>
                </a:cubicBezTo>
                <a:lnTo>
                  <a:pt x="373" y="744"/>
                </a:lnTo>
                <a:cubicBezTo>
                  <a:pt x="373" y="756"/>
                  <a:pt x="372" y="768"/>
                  <a:pt x="369" y="780"/>
                </a:cubicBezTo>
                <a:cubicBezTo>
                  <a:pt x="367" y="792"/>
                  <a:pt x="363" y="804"/>
                  <a:pt x="359" y="815"/>
                </a:cubicBezTo>
                <a:cubicBezTo>
                  <a:pt x="354" y="826"/>
                  <a:pt x="348" y="837"/>
                  <a:pt x="341" y="847"/>
                </a:cubicBezTo>
                <a:cubicBezTo>
                  <a:pt x="335" y="857"/>
                  <a:pt x="327" y="867"/>
                  <a:pt x="318" y="875"/>
                </a:cubicBezTo>
                <a:cubicBezTo>
                  <a:pt x="310" y="884"/>
                  <a:pt x="300" y="891"/>
                  <a:pt x="290" y="898"/>
                </a:cubicBezTo>
                <a:cubicBezTo>
                  <a:pt x="280" y="905"/>
                  <a:pt x="269" y="911"/>
                  <a:pt x="258" y="915"/>
                </a:cubicBezTo>
                <a:cubicBezTo>
                  <a:pt x="246" y="920"/>
                  <a:pt x="234" y="924"/>
                  <a:pt x="222" y="926"/>
                </a:cubicBezTo>
                <a:cubicBezTo>
                  <a:pt x="210" y="928"/>
                  <a:pt x="198" y="930"/>
                  <a:pt x="186" y="930"/>
                </a:cubicBezTo>
                <a:cubicBezTo>
                  <a:pt x="174" y="930"/>
                  <a:pt x="162" y="928"/>
                  <a:pt x="150" y="926"/>
                </a:cubicBezTo>
                <a:cubicBezTo>
                  <a:pt x="138" y="924"/>
                  <a:pt x="126" y="920"/>
                  <a:pt x="115" y="915"/>
                </a:cubicBezTo>
                <a:cubicBezTo>
                  <a:pt x="104" y="911"/>
                  <a:pt x="93" y="905"/>
                  <a:pt x="83" y="898"/>
                </a:cubicBezTo>
                <a:cubicBezTo>
                  <a:pt x="73" y="891"/>
                  <a:pt x="63" y="884"/>
                  <a:pt x="55" y="875"/>
                </a:cubicBezTo>
                <a:cubicBezTo>
                  <a:pt x="46" y="867"/>
                  <a:pt x="38" y="857"/>
                  <a:pt x="32" y="847"/>
                </a:cubicBezTo>
                <a:cubicBezTo>
                  <a:pt x="25" y="837"/>
                  <a:pt x="19" y="826"/>
                  <a:pt x="14" y="815"/>
                </a:cubicBezTo>
                <a:cubicBezTo>
                  <a:pt x="10" y="804"/>
                  <a:pt x="6" y="792"/>
                  <a:pt x="4" y="780"/>
                </a:cubicBezTo>
                <a:cubicBezTo>
                  <a:pt x="2" y="768"/>
                  <a:pt x="0" y="756"/>
                  <a:pt x="0" y="744"/>
                </a:cubicBezTo>
                <a:close/>
              </a:path>
            </a:pathLst>
          </a:custGeom>
          <a:solidFill>
            <a:srgbClr val="34A85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0" name="フリーフォーム 19"/>
          <p:cNvSpPr/>
          <p:nvPr/>
        </p:nvSpPr>
        <p:spPr>
          <a:xfrm>
            <a:off x="10228320" y="334080"/>
            <a:ext cx="134280" cy="668880"/>
          </a:xfrm>
          <a:custGeom>
            <a:avLst/>
            <a:gdLst/>
            <a:ahLst/>
            <a:cxnLst/>
            <a:rect l="0" t="0" r="r" b="b"/>
            <a:pathLst>
              <a:path w="373" h="1858">
                <a:moveTo>
                  <a:pt x="0" y="1672"/>
                </a:moveTo>
                <a:lnTo>
                  <a:pt x="0" y="187"/>
                </a:lnTo>
                <a:cubicBezTo>
                  <a:pt x="0" y="175"/>
                  <a:pt x="1" y="162"/>
                  <a:pt x="4" y="150"/>
                </a:cubicBezTo>
                <a:cubicBezTo>
                  <a:pt x="6" y="139"/>
                  <a:pt x="10" y="127"/>
                  <a:pt x="14" y="116"/>
                </a:cubicBezTo>
                <a:cubicBezTo>
                  <a:pt x="19" y="104"/>
                  <a:pt x="25" y="94"/>
                  <a:pt x="32" y="84"/>
                </a:cubicBezTo>
                <a:cubicBezTo>
                  <a:pt x="38" y="73"/>
                  <a:pt x="46" y="64"/>
                  <a:pt x="55" y="55"/>
                </a:cubicBezTo>
                <a:cubicBezTo>
                  <a:pt x="63" y="47"/>
                  <a:pt x="73" y="39"/>
                  <a:pt x="83" y="32"/>
                </a:cubicBezTo>
                <a:cubicBezTo>
                  <a:pt x="93" y="26"/>
                  <a:pt x="104" y="20"/>
                  <a:pt x="115" y="15"/>
                </a:cubicBezTo>
                <a:cubicBezTo>
                  <a:pt x="126" y="10"/>
                  <a:pt x="138" y="7"/>
                  <a:pt x="150" y="5"/>
                </a:cubicBezTo>
                <a:cubicBezTo>
                  <a:pt x="162" y="2"/>
                  <a:pt x="174" y="0"/>
                  <a:pt x="186" y="0"/>
                </a:cubicBezTo>
                <a:cubicBezTo>
                  <a:pt x="198" y="0"/>
                  <a:pt x="210" y="2"/>
                  <a:pt x="222" y="5"/>
                </a:cubicBezTo>
                <a:cubicBezTo>
                  <a:pt x="234" y="7"/>
                  <a:pt x="246" y="10"/>
                  <a:pt x="257" y="15"/>
                </a:cubicBezTo>
                <a:cubicBezTo>
                  <a:pt x="268" y="20"/>
                  <a:pt x="279" y="26"/>
                  <a:pt x="289" y="32"/>
                </a:cubicBezTo>
                <a:cubicBezTo>
                  <a:pt x="299" y="39"/>
                  <a:pt x="309" y="47"/>
                  <a:pt x="317" y="55"/>
                </a:cubicBezTo>
                <a:cubicBezTo>
                  <a:pt x="326" y="64"/>
                  <a:pt x="334" y="73"/>
                  <a:pt x="340" y="84"/>
                </a:cubicBezTo>
                <a:cubicBezTo>
                  <a:pt x="348" y="94"/>
                  <a:pt x="354" y="104"/>
                  <a:pt x="359" y="116"/>
                </a:cubicBezTo>
                <a:cubicBezTo>
                  <a:pt x="363" y="127"/>
                  <a:pt x="367" y="139"/>
                  <a:pt x="369" y="150"/>
                </a:cubicBezTo>
                <a:cubicBezTo>
                  <a:pt x="371" y="162"/>
                  <a:pt x="373" y="175"/>
                  <a:pt x="373" y="187"/>
                </a:cubicBezTo>
                <a:lnTo>
                  <a:pt x="373" y="1672"/>
                </a:lnTo>
                <a:cubicBezTo>
                  <a:pt x="373" y="1685"/>
                  <a:pt x="371" y="1697"/>
                  <a:pt x="369" y="1709"/>
                </a:cubicBezTo>
                <a:cubicBezTo>
                  <a:pt x="367" y="1721"/>
                  <a:pt x="363" y="1732"/>
                  <a:pt x="359" y="1743"/>
                </a:cubicBezTo>
                <a:cubicBezTo>
                  <a:pt x="354" y="1755"/>
                  <a:pt x="348" y="1765"/>
                  <a:pt x="340" y="1776"/>
                </a:cubicBezTo>
                <a:cubicBezTo>
                  <a:pt x="334" y="1786"/>
                  <a:pt x="326" y="1795"/>
                  <a:pt x="317" y="1804"/>
                </a:cubicBezTo>
                <a:cubicBezTo>
                  <a:pt x="309" y="1812"/>
                  <a:pt x="299" y="1820"/>
                  <a:pt x="289" y="1827"/>
                </a:cubicBezTo>
                <a:cubicBezTo>
                  <a:pt x="279" y="1834"/>
                  <a:pt x="268" y="1839"/>
                  <a:pt x="257" y="1844"/>
                </a:cubicBezTo>
                <a:cubicBezTo>
                  <a:pt x="246" y="1849"/>
                  <a:pt x="234" y="1852"/>
                  <a:pt x="222" y="1854"/>
                </a:cubicBezTo>
                <a:cubicBezTo>
                  <a:pt x="210" y="1857"/>
                  <a:pt x="198" y="1858"/>
                  <a:pt x="186" y="1858"/>
                </a:cubicBezTo>
                <a:cubicBezTo>
                  <a:pt x="174" y="1858"/>
                  <a:pt x="162" y="1857"/>
                  <a:pt x="150" y="1854"/>
                </a:cubicBezTo>
                <a:cubicBezTo>
                  <a:pt x="138" y="1852"/>
                  <a:pt x="126" y="1849"/>
                  <a:pt x="115" y="1844"/>
                </a:cubicBezTo>
                <a:cubicBezTo>
                  <a:pt x="104" y="1839"/>
                  <a:pt x="93" y="1834"/>
                  <a:pt x="83" y="1827"/>
                </a:cubicBezTo>
                <a:cubicBezTo>
                  <a:pt x="73" y="1820"/>
                  <a:pt x="63" y="1812"/>
                  <a:pt x="55" y="1804"/>
                </a:cubicBezTo>
                <a:cubicBezTo>
                  <a:pt x="46" y="1795"/>
                  <a:pt x="38" y="1786"/>
                  <a:pt x="32" y="1776"/>
                </a:cubicBezTo>
                <a:cubicBezTo>
                  <a:pt x="25" y="1765"/>
                  <a:pt x="19" y="1755"/>
                  <a:pt x="14" y="1743"/>
                </a:cubicBezTo>
                <a:cubicBezTo>
                  <a:pt x="10" y="1732"/>
                  <a:pt x="6" y="1721"/>
                  <a:pt x="4" y="1709"/>
                </a:cubicBezTo>
                <a:cubicBezTo>
                  <a:pt x="1" y="1697"/>
                  <a:pt x="0" y="1685"/>
                  <a:pt x="0" y="1672"/>
                </a:cubicBezTo>
                <a:close/>
              </a:path>
            </a:pathLst>
          </a:custGeom>
          <a:solidFill>
            <a:srgbClr val="D1D5D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pic>
        <p:nvPicPr>
          <p:cNvPr id="22" name="図 21"/>
          <p:cNvPicPr/>
          <p:nvPr/>
        </p:nvPicPr>
        <p:blipFill>
          <a:blip r:embed="rId5"/>
          <a:stretch/>
        </p:blipFill>
        <p:spPr>
          <a:xfrm>
            <a:off x="3957348" y="3968259"/>
            <a:ext cx="300600" cy="400680"/>
          </a:xfrm>
          <a:prstGeom prst="rect">
            <a:avLst/>
          </a:prstGeom>
          <a:noFill/>
          <a:ln w="0">
            <a:noFill/>
          </a:ln>
        </p:spPr>
      </p:pic>
      <p:pic>
        <p:nvPicPr>
          <p:cNvPr id="23" name="図 22"/>
          <p:cNvPicPr/>
          <p:nvPr/>
        </p:nvPicPr>
        <p:blipFill>
          <a:blip r:embed="rId6"/>
          <a:stretch/>
        </p:blipFill>
        <p:spPr>
          <a:xfrm>
            <a:off x="5260908" y="3968259"/>
            <a:ext cx="350640" cy="400680"/>
          </a:xfrm>
          <a:prstGeom prst="rect">
            <a:avLst/>
          </a:prstGeom>
          <a:noFill/>
          <a:ln w="0">
            <a:noFill/>
          </a:ln>
        </p:spPr>
      </p:pic>
      <p:pic>
        <p:nvPicPr>
          <p:cNvPr id="25" name="図 24"/>
          <p:cNvPicPr/>
          <p:nvPr/>
        </p:nvPicPr>
        <p:blipFill>
          <a:blip r:embed="rId7"/>
          <a:stretch/>
        </p:blipFill>
        <p:spPr>
          <a:xfrm>
            <a:off x="6614508" y="3968259"/>
            <a:ext cx="300600" cy="400680"/>
          </a:xfrm>
          <a:prstGeom prst="rect">
            <a:avLst/>
          </a:prstGeom>
          <a:noFill/>
          <a:ln w="0">
            <a:noFill/>
          </a:ln>
        </p:spPr>
      </p:pic>
      <p:sp>
        <p:nvSpPr>
          <p:cNvPr id="26" name="テキスト ボックス 25"/>
          <p:cNvSpPr txBox="1"/>
          <p:nvPr/>
        </p:nvSpPr>
        <p:spPr>
          <a:xfrm>
            <a:off x="4652588" y="2416964"/>
            <a:ext cx="3596400" cy="607859"/>
          </a:xfrm>
          <a:prstGeom prst="rect">
            <a:avLst/>
          </a:prstGeom>
          <a:noFill/>
          <a:ln w="0">
            <a:noFill/>
          </a:ln>
        </p:spPr>
        <p:txBody>
          <a:bodyPr wrap="square" lIns="0" tIns="0" rIns="0" bIns="0" anchor="t">
            <a:spAutoFit/>
          </a:bodyPr>
          <a:lstStyle/>
          <a:p>
            <a:r>
              <a:rPr lang="en-US" sz="3950" b="1" u="none" strike="noStrike" dirty="0">
                <a:solidFill>
                  <a:schemeClr val="bg2">
                    <a:lumMod val="50000"/>
                  </a:schemeClr>
                </a:solidFill>
                <a:effectLst/>
                <a:uFillTx/>
                <a:latin typeface="DejaVuSans"/>
                <a:ea typeface="MS PGothic" panose="020B0600070205080204" pitchFamily="34" charset="-128"/>
              </a:rPr>
              <a:t>Google AI Studio</a:t>
            </a:r>
            <a:endParaRPr lang="en-US" sz="3950" b="0" u="none" strike="noStrike" dirty="0">
              <a:solidFill>
                <a:schemeClr val="bg2">
                  <a:lumMod val="50000"/>
                </a:schemeClr>
              </a:solidFill>
              <a:effectLst/>
              <a:uFillTx/>
              <a:latin typeface="Times New Roman"/>
            </a:endParaRPr>
          </a:p>
        </p:txBody>
      </p:sp>
      <p:sp>
        <p:nvSpPr>
          <p:cNvPr id="27" name="テキスト ボックス 26"/>
          <p:cNvSpPr txBox="1"/>
          <p:nvPr/>
        </p:nvSpPr>
        <p:spPr>
          <a:xfrm>
            <a:off x="8192648" y="2413487"/>
            <a:ext cx="506549" cy="607859"/>
          </a:xfrm>
          <a:prstGeom prst="rect">
            <a:avLst/>
          </a:prstGeom>
          <a:noFill/>
          <a:ln w="0">
            <a:noFill/>
          </a:ln>
        </p:spPr>
        <p:txBody>
          <a:bodyPr wrap="none" lIns="0" tIns="0" rIns="0" bIns="0" anchor="t">
            <a:spAutoFit/>
          </a:bodyPr>
          <a:lstStyle/>
          <a:p>
            <a:r>
              <a:rPr lang="zh-CN" sz="3950" b="0" u="none" strike="noStrike" dirty="0">
                <a:solidFill>
                  <a:schemeClr val="bg2">
                    <a:lumMod val="50000"/>
                  </a:schemeClr>
                </a:solidFill>
                <a:effectLst/>
                <a:uFillTx/>
                <a:latin typeface="WenQuanYiZenHei"/>
                <a:ea typeface="MS PGothic" panose="020B0600070205080204" pitchFamily="34" charset="-128"/>
              </a:rPr>
              <a:t>で</a:t>
            </a:r>
            <a:endParaRPr lang="en-US" sz="3950" b="0" u="none" strike="noStrike" dirty="0">
              <a:solidFill>
                <a:schemeClr val="bg2">
                  <a:lumMod val="50000"/>
                </a:schemeClr>
              </a:solidFill>
              <a:effectLst/>
              <a:uFillTx/>
              <a:latin typeface="Times New Roman"/>
            </a:endParaRPr>
          </a:p>
        </p:txBody>
      </p:sp>
      <p:sp>
        <p:nvSpPr>
          <p:cNvPr id="28" name="テキスト ボックス 27"/>
          <p:cNvSpPr txBox="1"/>
          <p:nvPr/>
        </p:nvSpPr>
        <p:spPr>
          <a:xfrm>
            <a:off x="3740708" y="2900804"/>
            <a:ext cx="7091685" cy="607859"/>
          </a:xfrm>
          <a:prstGeom prst="rect">
            <a:avLst/>
          </a:prstGeom>
          <a:noFill/>
          <a:ln w="0">
            <a:noFill/>
          </a:ln>
        </p:spPr>
        <p:txBody>
          <a:bodyPr wrap="none" lIns="0" tIns="0" rIns="0" bIns="0" anchor="t">
            <a:spAutoFit/>
          </a:bodyPr>
          <a:lstStyle/>
          <a:p>
            <a:r>
              <a:rPr lang="zh-CN" sz="3950" b="0" u="none" strike="noStrike" dirty="0">
                <a:solidFill>
                  <a:schemeClr val="bg2">
                    <a:lumMod val="50000"/>
                  </a:schemeClr>
                </a:solidFill>
                <a:effectLst/>
                <a:uFillTx/>
                <a:latin typeface="WenQuanYiZenHei"/>
                <a:ea typeface="MS PGothic" panose="020B0600070205080204" pitchFamily="34" charset="-128"/>
              </a:rPr>
              <a:t>「誰でも」業務ツールを開発！</a:t>
            </a:r>
            <a:endParaRPr lang="en-US" sz="3950" b="0" u="none" strike="noStrike" dirty="0">
              <a:solidFill>
                <a:schemeClr val="bg2">
                  <a:lumMod val="50000"/>
                </a:schemeClr>
              </a:solidFill>
              <a:effectLst/>
              <a:uFillTx/>
              <a:latin typeface="Times New Roman"/>
            </a:endParaRPr>
          </a:p>
        </p:txBody>
      </p:sp>
      <p:sp>
        <p:nvSpPr>
          <p:cNvPr id="29" name="フリーフォーム 28"/>
          <p:cNvSpPr/>
          <p:nvPr/>
        </p:nvSpPr>
        <p:spPr>
          <a:xfrm>
            <a:off x="542468" y="388877"/>
            <a:ext cx="334800" cy="334440"/>
          </a:xfrm>
          <a:custGeom>
            <a:avLst/>
            <a:gdLst/>
            <a:ahLst/>
            <a:cxnLst/>
            <a:rect l="0" t="0" r="r" b="b"/>
            <a:pathLst>
              <a:path w="930" h="929">
                <a:moveTo>
                  <a:pt x="930" y="465"/>
                </a:moveTo>
                <a:cubicBezTo>
                  <a:pt x="930" y="496"/>
                  <a:pt x="927" y="526"/>
                  <a:pt x="921" y="556"/>
                </a:cubicBezTo>
                <a:cubicBezTo>
                  <a:pt x="915" y="586"/>
                  <a:pt x="906" y="615"/>
                  <a:pt x="894" y="643"/>
                </a:cubicBezTo>
                <a:cubicBezTo>
                  <a:pt x="883" y="671"/>
                  <a:pt x="868" y="698"/>
                  <a:pt x="851" y="723"/>
                </a:cubicBezTo>
                <a:cubicBezTo>
                  <a:pt x="833" y="748"/>
                  <a:pt x="814" y="772"/>
                  <a:pt x="793" y="793"/>
                </a:cubicBezTo>
                <a:cubicBezTo>
                  <a:pt x="771" y="815"/>
                  <a:pt x="748" y="834"/>
                  <a:pt x="722" y="851"/>
                </a:cubicBezTo>
                <a:cubicBezTo>
                  <a:pt x="697" y="868"/>
                  <a:pt x="670" y="882"/>
                  <a:pt x="642" y="894"/>
                </a:cubicBezTo>
                <a:cubicBezTo>
                  <a:pt x="614" y="906"/>
                  <a:pt x="585" y="915"/>
                  <a:pt x="555" y="920"/>
                </a:cubicBezTo>
                <a:cubicBezTo>
                  <a:pt x="525" y="926"/>
                  <a:pt x="495" y="929"/>
                  <a:pt x="464" y="929"/>
                </a:cubicBezTo>
                <a:cubicBezTo>
                  <a:pt x="434" y="929"/>
                  <a:pt x="404" y="926"/>
                  <a:pt x="374" y="920"/>
                </a:cubicBezTo>
                <a:cubicBezTo>
                  <a:pt x="344" y="915"/>
                  <a:pt x="315" y="906"/>
                  <a:pt x="287" y="894"/>
                </a:cubicBezTo>
                <a:cubicBezTo>
                  <a:pt x="259" y="882"/>
                  <a:pt x="232" y="868"/>
                  <a:pt x="206" y="851"/>
                </a:cubicBezTo>
                <a:cubicBezTo>
                  <a:pt x="181" y="834"/>
                  <a:pt x="158" y="815"/>
                  <a:pt x="136" y="793"/>
                </a:cubicBezTo>
                <a:cubicBezTo>
                  <a:pt x="115" y="772"/>
                  <a:pt x="95" y="748"/>
                  <a:pt x="78" y="723"/>
                </a:cubicBezTo>
                <a:cubicBezTo>
                  <a:pt x="61" y="698"/>
                  <a:pt x="47" y="671"/>
                  <a:pt x="35" y="643"/>
                </a:cubicBezTo>
                <a:cubicBezTo>
                  <a:pt x="24" y="615"/>
                  <a:pt x="15" y="586"/>
                  <a:pt x="9" y="556"/>
                </a:cubicBezTo>
                <a:cubicBezTo>
                  <a:pt x="3" y="526"/>
                  <a:pt x="0" y="496"/>
                  <a:pt x="0" y="465"/>
                </a:cubicBezTo>
                <a:cubicBezTo>
                  <a:pt x="0" y="434"/>
                  <a:pt x="3" y="403"/>
                  <a:pt x="9" y="374"/>
                </a:cubicBezTo>
                <a:cubicBezTo>
                  <a:pt x="15" y="344"/>
                  <a:pt x="24" y="315"/>
                  <a:pt x="35" y="286"/>
                </a:cubicBezTo>
                <a:cubicBezTo>
                  <a:pt x="47" y="258"/>
                  <a:pt x="61" y="232"/>
                  <a:pt x="78" y="206"/>
                </a:cubicBezTo>
                <a:cubicBezTo>
                  <a:pt x="95" y="181"/>
                  <a:pt x="115" y="157"/>
                  <a:pt x="136" y="136"/>
                </a:cubicBezTo>
                <a:cubicBezTo>
                  <a:pt x="158" y="114"/>
                  <a:pt x="181" y="95"/>
                  <a:pt x="206" y="78"/>
                </a:cubicBezTo>
                <a:cubicBezTo>
                  <a:pt x="232" y="61"/>
                  <a:pt x="259" y="47"/>
                  <a:pt x="287" y="35"/>
                </a:cubicBezTo>
                <a:cubicBezTo>
                  <a:pt x="315" y="24"/>
                  <a:pt x="344" y="15"/>
                  <a:pt x="374" y="9"/>
                </a:cubicBezTo>
                <a:cubicBezTo>
                  <a:pt x="404" y="3"/>
                  <a:pt x="434" y="0"/>
                  <a:pt x="464" y="0"/>
                </a:cubicBezTo>
                <a:cubicBezTo>
                  <a:pt x="495" y="0"/>
                  <a:pt x="525" y="3"/>
                  <a:pt x="555" y="9"/>
                </a:cubicBezTo>
                <a:cubicBezTo>
                  <a:pt x="585" y="15"/>
                  <a:pt x="614" y="24"/>
                  <a:pt x="642" y="35"/>
                </a:cubicBezTo>
                <a:cubicBezTo>
                  <a:pt x="670" y="47"/>
                  <a:pt x="697" y="61"/>
                  <a:pt x="722" y="78"/>
                </a:cubicBezTo>
                <a:cubicBezTo>
                  <a:pt x="748" y="95"/>
                  <a:pt x="771" y="114"/>
                  <a:pt x="793" y="136"/>
                </a:cubicBezTo>
                <a:cubicBezTo>
                  <a:pt x="814" y="157"/>
                  <a:pt x="833" y="181"/>
                  <a:pt x="851" y="206"/>
                </a:cubicBezTo>
                <a:cubicBezTo>
                  <a:pt x="868" y="232"/>
                  <a:pt x="883" y="258"/>
                  <a:pt x="894" y="286"/>
                </a:cubicBezTo>
                <a:cubicBezTo>
                  <a:pt x="906" y="315"/>
                  <a:pt x="915" y="344"/>
                  <a:pt x="921" y="374"/>
                </a:cubicBezTo>
                <a:cubicBezTo>
                  <a:pt x="927" y="403"/>
                  <a:pt x="930" y="434"/>
                  <a:pt x="930" y="465"/>
                </a:cubicBezTo>
                <a:close/>
              </a:path>
            </a:pathLst>
          </a:custGeom>
          <a:solidFill>
            <a:srgbClr val="4285F4"/>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pic>
        <p:nvPicPr>
          <p:cNvPr id="30" name="図 29"/>
          <p:cNvPicPr/>
          <p:nvPr/>
        </p:nvPicPr>
        <p:blipFill>
          <a:blip r:embed="rId8"/>
          <a:stretch/>
        </p:blipFill>
        <p:spPr>
          <a:xfrm>
            <a:off x="659828" y="489317"/>
            <a:ext cx="100080" cy="133200"/>
          </a:xfrm>
          <a:prstGeom prst="rect">
            <a:avLst/>
          </a:prstGeom>
          <a:noFill/>
          <a:ln w="0">
            <a:noFill/>
          </a:ln>
        </p:spPr>
      </p:pic>
      <p:sp>
        <p:nvSpPr>
          <p:cNvPr id="31" name="テキスト ボックス 30"/>
          <p:cNvSpPr txBox="1"/>
          <p:nvPr/>
        </p:nvSpPr>
        <p:spPr>
          <a:xfrm>
            <a:off x="5366108" y="3652124"/>
            <a:ext cx="3799117" cy="304571"/>
          </a:xfrm>
          <a:prstGeom prst="rect">
            <a:avLst/>
          </a:prstGeom>
          <a:noFill/>
          <a:ln w="0">
            <a:noFill/>
          </a:ln>
        </p:spPr>
        <p:txBody>
          <a:bodyPr wrap="none" lIns="0" tIns="0" rIns="0" bIns="0" anchor="t">
            <a:spAutoFit/>
          </a:bodyPr>
          <a:lstStyle/>
          <a:p>
            <a:r>
              <a:rPr lang="zh-CN" sz="1979" b="0" u="none" strike="noStrike">
                <a:solidFill>
                  <a:schemeClr val="bg2">
                    <a:lumMod val="50000"/>
                  </a:schemeClr>
                </a:solidFill>
                <a:effectLst/>
                <a:uFillTx/>
                <a:latin typeface="WenQuanYiZenHei"/>
                <a:ea typeface="MS PGothic" panose="020B0600070205080204" pitchFamily="34" charset="-128"/>
              </a:rPr>
              <a:t>〜議事録自動化システムを例に〜</a:t>
            </a:r>
            <a:endParaRPr lang="en-US" sz="1979" b="0" u="none" strike="noStrike">
              <a:solidFill>
                <a:schemeClr val="bg2">
                  <a:lumMod val="50000"/>
                </a:schemeClr>
              </a:solidFill>
              <a:effectLst/>
              <a:uFillTx/>
              <a:latin typeface="Times New Roman"/>
            </a:endParaRPr>
          </a:p>
        </p:txBody>
      </p:sp>
      <p:sp>
        <p:nvSpPr>
          <p:cNvPr id="32" name="テキスト ボックス 31"/>
          <p:cNvSpPr txBox="1"/>
          <p:nvPr/>
        </p:nvSpPr>
        <p:spPr>
          <a:xfrm>
            <a:off x="1010828" y="459437"/>
            <a:ext cx="166680" cy="195480"/>
          </a:xfrm>
          <a:prstGeom prst="rect">
            <a:avLst/>
          </a:prstGeom>
          <a:noFill/>
          <a:ln w="0">
            <a:noFill/>
          </a:ln>
        </p:spPr>
        <p:txBody>
          <a:bodyPr wrap="none" lIns="0" tIns="0" rIns="0" bIns="0" anchor="t">
            <a:spAutoFit/>
          </a:bodyPr>
          <a:lstStyle/>
          <a:p>
            <a:r>
              <a:rPr lang="en-US" sz="1320" b="0" u="none" strike="noStrike">
                <a:solidFill>
                  <a:srgbClr val="4B5563"/>
                </a:solidFill>
                <a:effectLst/>
                <a:uFillTx/>
                <a:latin typeface="DejaVuSans"/>
                <a:ea typeface="DejaVuSans"/>
              </a:rPr>
              <a:t>AI</a:t>
            </a:r>
            <a:endParaRPr lang="en-US" sz="1320" b="0" u="none" strike="noStrike">
              <a:solidFill>
                <a:srgbClr val="000000"/>
              </a:solidFill>
              <a:effectLst/>
              <a:uFillTx/>
              <a:latin typeface="Times New Roman"/>
            </a:endParaRPr>
          </a:p>
        </p:txBody>
      </p:sp>
      <p:sp>
        <p:nvSpPr>
          <p:cNvPr id="33" name="テキスト ボックス 32"/>
          <p:cNvSpPr txBox="1"/>
          <p:nvPr/>
        </p:nvSpPr>
        <p:spPr>
          <a:xfrm>
            <a:off x="1174268" y="453677"/>
            <a:ext cx="1856520" cy="212400"/>
          </a:xfrm>
          <a:prstGeom prst="rect">
            <a:avLst/>
          </a:prstGeom>
          <a:noFill/>
          <a:ln w="0">
            <a:noFill/>
          </a:ln>
        </p:spPr>
        <p:txBody>
          <a:bodyPr wrap="none" lIns="0" tIns="0" rIns="0" bIns="0" anchor="t">
            <a:spAutoFit/>
          </a:bodyPr>
          <a:lstStyle/>
          <a:p>
            <a:r>
              <a:rPr lang="zh-CN" sz="1320" b="0" u="none" strike="noStrike">
                <a:solidFill>
                  <a:srgbClr val="4B5563"/>
                </a:solidFill>
                <a:effectLst/>
                <a:uFillTx/>
                <a:latin typeface="WenQuanYiZenHei"/>
                <a:ea typeface="WenQuanYiZenHei"/>
              </a:rPr>
              <a:t>の力で業務効率化を実現</a:t>
            </a:r>
            <a:endParaRPr lang="en-US" sz="1320" b="0" u="none" strike="noStrike">
              <a:solidFill>
                <a:srgbClr val="000000"/>
              </a:solidFill>
              <a:effectLst/>
              <a:uFillTx/>
              <a:latin typeface="Times New Roman"/>
            </a:endParaRPr>
          </a:p>
        </p:txBody>
      </p:sp>
      <p:sp>
        <p:nvSpPr>
          <p:cNvPr id="2" name="テキスト ボックス 1">
            <a:extLst>
              <a:ext uri="{FF2B5EF4-FFF2-40B4-BE49-F238E27FC236}">
                <a16:creationId xmlns:a16="http://schemas.microsoft.com/office/drawing/2014/main" id="{9B3CE6BA-3B35-6190-1BD9-39648917B6A1}"/>
              </a:ext>
            </a:extLst>
          </p:cNvPr>
          <p:cNvSpPr txBox="1"/>
          <p:nvPr/>
        </p:nvSpPr>
        <p:spPr>
          <a:xfrm>
            <a:off x="891136" y="5278922"/>
            <a:ext cx="3416320" cy="923330"/>
          </a:xfrm>
          <a:prstGeom prst="rect">
            <a:avLst/>
          </a:prstGeom>
          <a:noFill/>
        </p:spPr>
        <p:txBody>
          <a:bodyPr wrap="none" rtlCol="0">
            <a:spAutoFit/>
          </a:bodyPr>
          <a:lstStyle/>
          <a:p>
            <a:r>
              <a:rPr kumimoji="1" lang="en-US" altLang="ja-JP" dirty="0"/>
              <a:t>2025</a:t>
            </a:r>
            <a:r>
              <a:rPr kumimoji="1" lang="ja-JP" altLang="en-US"/>
              <a:t>年６月</a:t>
            </a:r>
            <a:r>
              <a:rPr kumimoji="1" lang="en-US" altLang="ja-JP" dirty="0"/>
              <a:t>27</a:t>
            </a:r>
            <a:r>
              <a:rPr kumimoji="1" lang="ja-JP" altLang="en-US"/>
              <a:t>日</a:t>
            </a:r>
            <a:endParaRPr kumimoji="1" lang="en-US" altLang="ja-JP" dirty="0"/>
          </a:p>
          <a:p>
            <a:r>
              <a:rPr kumimoji="1" lang="ja-JP" altLang="en-US"/>
              <a:t>フィンテック養成コミュニティ</a:t>
            </a:r>
            <a:endParaRPr kumimoji="1" lang="en-US" altLang="ja-JP" dirty="0"/>
          </a:p>
          <a:p>
            <a:r>
              <a:rPr lang="ja-JP" altLang="en-US"/>
              <a:t>阿部一也</a:t>
            </a:r>
            <a:endParaRPr kumimoji="1" lang="ja-JP" altLang="en-US"/>
          </a:p>
        </p:txBody>
      </p:sp>
      <p:sp>
        <p:nvSpPr>
          <p:cNvPr id="4" name="テキスト ボックス 3">
            <a:extLst>
              <a:ext uri="{FF2B5EF4-FFF2-40B4-BE49-F238E27FC236}">
                <a16:creationId xmlns:a16="http://schemas.microsoft.com/office/drawing/2014/main" id="{FA577A53-6418-EF50-D394-24642C1AB123}"/>
              </a:ext>
            </a:extLst>
          </p:cNvPr>
          <p:cNvSpPr txBox="1"/>
          <p:nvPr/>
        </p:nvSpPr>
        <p:spPr>
          <a:xfrm>
            <a:off x="724515" y="698250"/>
            <a:ext cx="8534442" cy="1754326"/>
          </a:xfrm>
          <a:prstGeom prst="rect">
            <a:avLst/>
          </a:prstGeom>
          <a:noFill/>
        </p:spPr>
        <p:txBody>
          <a:bodyPr wrap="square">
            <a:spAutoFit/>
          </a:bodyPr>
          <a:lstStyle/>
          <a:p>
            <a:r>
              <a:rPr lang="en" altLang="ja-JP" sz="5400" b="0" i="0" dirty="0">
                <a:solidFill>
                  <a:schemeClr val="accent2"/>
                </a:solidFill>
                <a:effectLst/>
                <a:latin typeface="MS PGothic" panose="020B0600070205080204" pitchFamily="34" charset="-128"/>
                <a:ea typeface="MS PGothic" panose="020B0600070205080204" pitchFamily="34" charset="-128"/>
              </a:rPr>
              <a:t>Gemini</a:t>
            </a:r>
            <a:r>
              <a:rPr lang="ja-JP" altLang="en-US" sz="5400" b="0" i="0">
                <a:solidFill>
                  <a:schemeClr val="accent2"/>
                </a:solidFill>
                <a:effectLst/>
                <a:latin typeface="MS PGothic" panose="020B0600070205080204" pitchFamily="34" charset="-128"/>
                <a:ea typeface="MS PGothic" panose="020B0600070205080204" pitchFamily="34" charset="-128"/>
              </a:rPr>
              <a:t>と</a:t>
            </a:r>
            <a:r>
              <a:rPr lang="en" altLang="ja-JP" sz="5400" b="0" i="0" dirty="0" err="1">
                <a:solidFill>
                  <a:schemeClr val="accent2"/>
                </a:solidFill>
                <a:effectLst/>
                <a:latin typeface="MS PGothic" panose="020B0600070205080204" pitchFamily="34" charset="-128"/>
                <a:ea typeface="MS PGothic" panose="020B0600070205080204" pitchFamily="34" charset="-128"/>
              </a:rPr>
              <a:t>NotebookLM</a:t>
            </a:r>
            <a:r>
              <a:rPr lang="ja-JP" altLang="en-US" sz="5400" b="0" i="0">
                <a:solidFill>
                  <a:schemeClr val="accent2"/>
                </a:solidFill>
                <a:effectLst/>
                <a:latin typeface="MS PGothic" panose="020B0600070205080204" pitchFamily="34" charset="-128"/>
                <a:ea typeface="MS PGothic" panose="020B0600070205080204" pitchFamily="34" charset="-128"/>
              </a:rPr>
              <a:t>による金融実務の業務革新</a:t>
            </a:r>
            <a:endParaRPr lang="ja-JP" altLang="en-US" sz="5400">
              <a:solidFill>
                <a:schemeClr val="accent2"/>
              </a:solidFill>
              <a:latin typeface="MS PGothic" panose="020B0600070205080204" pitchFamily="34" charset="-128"/>
              <a:ea typeface="MS PGothic" panose="020B0600070205080204"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フリーフォーム 39"/>
          <p:cNvSpPr/>
          <p:nvPr/>
        </p:nvSpPr>
        <p:spPr>
          <a:xfrm>
            <a:off x="0" y="-1"/>
            <a:ext cx="10696320" cy="6513513"/>
          </a:xfrm>
          <a:custGeom>
            <a:avLst/>
            <a:gdLst/>
            <a:ahLst/>
            <a:cxnLst/>
            <a:rect l="0" t="0" r="r" b="b"/>
            <a:pathLst>
              <a:path w="28596" h="16532">
                <a:moveTo>
                  <a:pt x="0" y="0"/>
                </a:moveTo>
                <a:lnTo>
                  <a:pt x="28596" y="0"/>
                </a:lnTo>
                <a:lnTo>
                  <a:pt x="28596" y="16532"/>
                </a:lnTo>
                <a:lnTo>
                  <a:pt x="0" y="16532"/>
                </a:lnTo>
                <a:lnTo>
                  <a:pt x="0" y="0"/>
                </a:lnTo>
                <a:close/>
              </a:path>
            </a:pathLst>
          </a:custGeom>
          <a:solidFill>
            <a:srgbClr val="F9FAF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pic>
        <p:nvPicPr>
          <p:cNvPr id="41" name="図 40"/>
          <p:cNvPicPr/>
          <p:nvPr/>
        </p:nvPicPr>
        <p:blipFill>
          <a:blip r:embed="rId2"/>
          <a:stretch/>
        </p:blipFill>
        <p:spPr>
          <a:xfrm>
            <a:off x="7608240" y="-402120"/>
            <a:ext cx="3088080" cy="3088080"/>
          </a:xfrm>
          <a:prstGeom prst="rect">
            <a:avLst/>
          </a:prstGeom>
          <a:noFill/>
          <a:ln w="0">
            <a:noFill/>
          </a:ln>
        </p:spPr>
      </p:pic>
      <p:pic>
        <p:nvPicPr>
          <p:cNvPr id="42" name="図 41"/>
          <p:cNvPicPr/>
          <p:nvPr/>
        </p:nvPicPr>
        <p:blipFill>
          <a:blip r:embed="rId3"/>
          <a:stretch/>
        </p:blipFill>
        <p:spPr>
          <a:xfrm>
            <a:off x="692100" y="4214160"/>
            <a:ext cx="2058480" cy="2058480"/>
          </a:xfrm>
          <a:prstGeom prst="rect">
            <a:avLst/>
          </a:prstGeom>
          <a:noFill/>
          <a:ln w="0">
            <a:noFill/>
          </a:ln>
        </p:spPr>
      </p:pic>
      <p:sp>
        <p:nvSpPr>
          <p:cNvPr id="43" name="フリーフォーム 42"/>
          <p:cNvSpPr/>
          <p:nvPr/>
        </p:nvSpPr>
        <p:spPr>
          <a:xfrm>
            <a:off x="514440" y="900720"/>
            <a:ext cx="772560" cy="32400"/>
          </a:xfrm>
          <a:custGeom>
            <a:avLst/>
            <a:gdLst/>
            <a:ahLst/>
            <a:cxnLst/>
            <a:rect l="0" t="0" r="r" b="b"/>
            <a:pathLst>
              <a:path w="2146" h="90">
                <a:moveTo>
                  <a:pt x="0" y="0"/>
                </a:moveTo>
                <a:lnTo>
                  <a:pt x="2146" y="0"/>
                </a:lnTo>
                <a:lnTo>
                  <a:pt x="2146" y="90"/>
                </a:lnTo>
                <a:lnTo>
                  <a:pt x="0" y="90"/>
                </a:lnTo>
                <a:lnTo>
                  <a:pt x="0" y="0"/>
                </a:lnTo>
                <a:close/>
              </a:path>
            </a:pathLst>
          </a:custGeom>
          <a:solidFill>
            <a:srgbClr val="4285F4"/>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4" name="テキスト ボックス 43"/>
          <p:cNvSpPr txBox="1"/>
          <p:nvPr/>
        </p:nvSpPr>
        <p:spPr>
          <a:xfrm>
            <a:off x="514800" y="493200"/>
            <a:ext cx="1475640" cy="364680"/>
          </a:xfrm>
          <a:prstGeom prst="rect">
            <a:avLst/>
          </a:prstGeom>
          <a:noFill/>
          <a:ln w="0">
            <a:noFill/>
          </a:ln>
        </p:spPr>
        <p:txBody>
          <a:bodyPr wrap="none" lIns="0" tIns="0" rIns="0" bIns="0" anchor="t">
            <a:spAutoFit/>
          </a:bodyPr>
          <a:lstStyle/>
          <a:p>
            <a:r>
              <a:rPr lang="zh-CN" sz="2280" b="0" u="none" strike="noStrike">
                <a:solidFill>
                  <a:srgbClr val="1F2937"/>
                </a:solidFill>
                <a:effectLst/>
                <a:uFillTx/>
                <a:latin typeface="WenQuanYiZenHei"/>
                <a:ea typeface="WenQuanYiZenHei"/>
              </a:rPr>
              <a:t>はじめに：</a:t>
            </a:r>
            <a:endParaRPr lang="en-US" sz="2280" b="0" u="none" strike="noStrike">
              <a:solidFill>
                <a:srgbClr val="000000"/>
              </a:solidFill>
              <a:effectLst/>
              <a:uFillTx/>
              <a:latin typeface="Times New Roman"/>
            </a:endParaRPr>
          </a:p>
        </p:txBody>
      </p:sp>
      <p:sp>
        <p:nvSpPr>
          <p:cNvPr id="45" name="テキスト ボックス 44"/>
          <p:cNvSpPr txBox="1"/>
          <p:nvPr/>
        </p:nvSpPr>
        <p:spPr>
          <a:xfrm>
            <a:off x="1994400" y="503280"/>
            <a:ext cx="332640" cy="337320"/>
          </a:xfrm>
          <a:prstGeom prst="rect">
            <a:avLst/>
          </a:prstGeom>
          <a:noFill/>
          <a:ln w="0">
            <a:noFill/>
          </a:ln>
        </p:spPr>
        <p:txBody>
          <a:bodyPr wrap="none" lIns="0" tIns="0" rIns="0" bIns="0" anchor="t">
            <a:spAutoFit/>
          </a:bodyPr>
          <a:lstStyle/>
          <a:p>
            <a:r>
              <a:rPr lang="en-US" sz="2280" b="1" u="none" strike="noStrike">
                <a:solidFill>
                  <a:srgbClr val="1F2937"/>
                </a:solidFill>
                <a:effectLst/>
                <a:uFillTx/>
                <a:latin typeface="DejaVuSans"/>
                <a:ea typeface="DejaVuSans"/>
              </a:rPr>
              <a:t>AI</a:t>
            </a:r>
            <a:endParaRPr lang="en-US" sz="2280" b="0" u="none" strike="noStrike">
              <a:solidFill>
                <a:srgbClr val="000000"/>
              </a:solidFill>
              <a:effectLst/>
              <a:uFillTx/>
              <a:latin typeface="Times New Roman"/>
            </a:endParaRPr>
          </a:p>
        </p:txBody>
      </p:sp>
      <p:sp>
        <p:nvSpPr>
          <p:cNvPr id="46" name="フリーフォーム 45"/>
          <p:cNvSpPr/>
          <p:nvPr/>
        </p:nvSpPr>
        <p:spPr>
          <a:xfrm>
            <a:off x="514440" y="1190160"/>
            <a:ext cx="4472280" cy="3152880"/>
          </a:xfrm>
          <a:custGeom>
            <a:avLst/>
            <a:gdLst/>
            <a:ahLst/>
            <a:cxnLst/>
            <a:rect l="0" t="0" r="r" b="b"/>
            <a:pathLst>
              <a:path w="12423" h="8758">
                <a:moveTo>
                  <a:pt x="0" y="8490"/>
                </a:moveTo>
                <a:lnTo>
                  <a:pt x="0" y="268"/>
                </a:lnTo>
                <a:cubicBezTo>
                  <a:pt x="0" y="250"/>
                  <a:pt x="2" y="233"/>
                  <a:pt x="5" y="216"/>
                </a:cubicBezTo>
                <a:cubicBezTo>
                  <a:pt x="9" y="198"/>
                  <a:pt x="14" y="182"/>
                  <a:pt x="21" y="165"/>
                </a:cubicBezTo>
                <a:cubicBezTo>
                  <a:pt x="27" y="149"/>
                  <a:pt x="36" y="134"/>
                  <a:pt x="45" y="119"/>
                </a:cubicBezTo>
                <a:cubicBezTo>
                  <a:pt x="55" y="104"/>
                  <a:pt x="66" y="91"/>
                  <a:pt x="79" y="78"/>
                </a:cubicBezTo>
                <a:cubicBezTo>
                  <a:pt x="91" y="66"/>
                  <a:pt x="105" y="55"/>
                  <a:pt x="119" y="45"/>
                </a:cubicBezTo>
                <a:cubicBezTo>
                  <a:pt x="134" y="35"/>
                  <a:pt x="150" y="27"/>
                  <a:pt x="166" y="20"/>
                </a:cubicBezTo>
                <a:cubicBezTo>
                  <a:pt x="182" y="14"/>
                  <a:pt x="199" y="8"/>
                  <a:pt x="216" y="5"/>
                </a:cubicBezTo>
                <a:cubicBezTo>
                  <a:pt x="233" y="2"/>
                  <a:pt x="251" y="0"/>
                  <a:pt x="268" y="0"/>
                </a:cubicBezTo>
                <a:lnTo>
                  <a:pt x="12154" y="0"/>
                </a:lnTo>
                <a:cubicBezTo>
                  <a:pt x="12172" y="0"/>
                  <a:pt x="12189" y="2"/>
                  <a:pt x="12207" y="5"/>
                </a:cubicBezTo>
                <a:cubicBezTo>
                  <a:pt x="12224" y="8"/>
                  <a:pt x="12241" y="14"/>
                  <a:pt x="12257" y="20"/>
                </a:cubicBezTo>
                <a:cubicBezTo>
                  <a:pt x="12273" y="27"/>
                  <a:pt x="12289" y="35"/>
                  <a:pt x="12303" y="45"/>
                </a:cubicBezTo>
                <a:cubicBezTo>
                  <a:pt x="12318" y="55"/>
                  <a:pt x="12332" y="66"/>
                  <a:pt x="12344" y="78"/>
                </a:cubicBezTo>
                <a:cubicBezTo>
                  <a:pt x="12356" y="91"/>
                  <a:pt x="12368" y="104"/>
                  <a:pt x="12377" y="119"/>
                </a:cubicBezTo>
                <a:cubicBezTo>
                  <a:pt x="12387" y="134"/>
                  <a:pt x="12395" y="149"/>
                  <a:pt x="12402" y="165"/>
                </a:cubicBezTo>
                <a:cubicBezTo>
                  <a:pt x="12409" y="182"/>
                  <a:pt x="12414" y="198"/>
                  <a:pt x="12417" y="216"/>
                </a:cubicBezTo>
                <a:cubicBezTo>
                  <a:pt x="12421" y="233"/>
                  <a:pt x="12423" y="250"/>
                  <a:pt x="12423" y="268"/>
                </a:cubicBezTo>
                <a:lnTo>
                  <a:pt x="12423" y="8490"/>
                </a:lnTo>
                <a:cubicBezTo>
                  <a:pt x="12423" y="8508"/>
                  <a:pt x="12421" y="8525"/>
                  <a:pt x="12417" y="8543"/>
                </a:cubicBezTo>
                <a:cubicBezTo>
                  <a:pt x="12414" y="8560"/>
                  <a:pt x="12409" y="8577"/>
                  <a:pt x="12402" y="8593"/>
                </a:cubicBezTo>
                <a:cubicBezTo>
                  <a:pt x="12395" y="8609"/>
                  <a:pt x="12387" y="8625"/>
                  <a:pt x="12377" y="8639"/>
                </a:cubicBezTo>
                <a:cubicBezTo>
                  <a:pt x="12368" y="8654"/>
                  <a:pt x="12356" y="8667"/>
                  <a:pt x="12344" y="8680"/>
                </a:cubicBezTo>
                <a:cubicBezTo>
                  <a:pt x="12332" y="8692"/>
                  <a:pt x="12318" y="8703"/>
                  <a:pt x="12303" y="8713"/>
                </a:cubicBezTo>
                <a:cubicBezTo>
                  <a:pt x="12289" y="8723"/>
                  <a:pt x="12273" y="8731"/>
                  <a:pt x="12257" y="8738"/>
                </a:cubicBezTo>
                <a:cubicBezTo>
                  <a:pt x="12241" y="8745"/>
                  <a:pt x="12224" y="8750"/>
                  <a:pt x="12207" y="8753"/>
                </a:cubicBezTo>
                <a:cubicBezTo>
                  <a:pt x="12189" y="8757"/>
                  <a:pt x="12172" y="8758"/>
                  <a:pt x="12154" y="8758"/>
                </a:cubicBezTo>
                <a:lnTo>
                  <a:pt x="268" y="8758"/>
                </a:lnTo>
                <a:cubicBezTo>
                  <a:pt x="251" y="8758"/>
                  <a:pt x="233" y="8757"/>
                  <a:pt x="216" y="8753"/>
                </a:cubicBezTo>
                <a:cubicBezTo>
                  <a:pt x="199" y="8750"/>
                  <a:pt x="182" y="8745"/>
                  <a:pt x="166" y="8738"/>
                </a:cubicBezTo>
                <a:cubicBezTo>
                  <a:pt x="150" y="8731"/>
                  <a:pt x="134" y="8723"/>
                  <a:pt x="119" y="8713"/>
                </a:cubicBezTo>
                <a:cubicBezTo>
                  <a:pt x="105" y="8703"/>
                  <a:pt x="91" y="8692"/>
                  <a:pt x="79" y="8680"/>
                </a:cubicBezTo>
                <a:cubicBezTo>
                  <a:pt x="66" y="8667"/>
                  <a:pt x="55" y="8654"/>
                  <a:pt x="45" y="8639"/>
                </a:cubicBezTo>
                <a:cubicBezTo>
                  <a:pt x="36" y="8625"/>
                  <a:pt x="27" y="8609"/>
                  <a:pt x="21" y="8593"/>
                </a:cubicBezTo>
                <a:cubicBezTo>
                  <a:pt x="14" y="8577"/>
                  <a:pt x="9" y="8560"/>
                  <a:pt x="5" y="8543"/>
                </a:cubicBezTo>
                <a:cubicBezTo>
                  <a:pt x="2" y="8525"/>
                  <a:pt x="0" y="8508"/>
                  <a:pt x="0" y="8490"/>
                </a:cubicBez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47" name="フリーフォーム 46"/>
          <p:cNvSpPr/>
          <p:nvPr/>
        </p:nvSpPr>
        <p:spPr>
          <a:xfrm>
            <a:off x="771840" y="1447560"/>
            <a:ext cx="386640" cy="386280"/>
          </a:xfrm>
          <a:custGeom>
            <a:avLst/>
            <a:gdLst/>
            <a:ahLst/>
            <a:cxnLst/>
            <a:rect l="0" t="0" r="r" b="b"/>
            <a:pathLst>
              <a:path w="1074" h="1073">
                <a:moveTo>
                  <a:pt x="1074" y="536"/>
                </a:moveTo>
                <a:cubicBezTo>
                  <a:pt x="1074" y="571"/>
                  <a:pt x="1070" y="606"/>
                  <a:pt x="1063" y="641"/>
                </a:cubicBezTo>
                <a:cubicBezTo>
                  <a:pt x="1056" y="675"/>
                  <a:pt x="1046" y="709"/>
                  <a:pt x="1033" y="741"/>
                </a:cubicBezTo>
                <a:cubicBezTo>
                  <a:pt x="1019" y="774"/>
                  <a:pt x="1003" y="806"/>
                  <a:pt x="983" y="835"/>
                </a:cubicBezTo>
                <a:cubicBezTo>
                  <a:pt x="964" y="864"/>
                  <a:pt x="941" y="891"/>
                  <a:pt x="916" y="916"/>
                </a:cubicBezTo>
                <a:cubicBezTo>
                  <a:pt x="892" y="941"/>
                  <a:pt x="864" y="963"/>
                  <a:pt x="835" y="983"/>
                </a:cubicBezTo>
                <a:cubicBezTo>
                  <a:pt x="806" y="1002"/>
                  <a:pt x="775" y="1019"/>
                  <a:pt x="743" y="1032"/>
                </a:cubicBezTo>
                <a:cubicBezTo>
                  <a:pt x="710" y="1046"/>
                  <a:pt x="676" y="1056"/>
                  <a:pt x="642" y="1063"/>
                </a:cubicBezTo>
                <a:cubicBezTo>
                  <a:pt x="607" y="1070"/>
                  <a:pt x="573" y="1073"/>
                  <a:pt x="537" y="1073"/>
                </a:cubicBezTo>
                <a:cubicBezTo>
                  <a:pt x="501" y="1073"/>
                  <a:pt x="466" y="1070"/>
                  <a:pt x="432" y="1063"/>
                </a:cubicBezTo>
                <a:cubicBezTo>
                  <a:pt x="397" y="1056"/>
                  <a:pt x="364" y="1046"/>
                  <a:pt x="331" y="1032"/>
                </a:cubicBezTo>
                <a:cubicBezTo>
                  <a:pt x="299" y="1019"/>
                  <a:pt x="268" y="1002"/>
                  <a:pt x="238" y="983"/>
                </a:cubicBezTo>
                <a:cubicBezTo>
                  <a:pt x="209" y="963"/>
                  <a:pt x="182" y="941"/>
                  <a:pt x="157" y="916"/>
                </a:cubicBezTo>
                <a:cubicBezTo>
                  <a:pt x="132" y="891"/>
                  <a:pt x="110" y="864"/>
                  <a:pt x="91" y="835"/>
                </a:cubicBezTo>
                <a:cubicBezTo>
                  <a:pt x="71" y="806"/>
                  <a:pt x="54" y="774"/>
                  <a:pt x="41" y="741"/>
                </a:cubicBezTo>
                <a:cubicBezTo>
                  <a:pt x="28" y="709"/>
                  <a:pt x="17" y="675"/>
                  <a:pt x="10" y="641"/>
                </a:cubicBezTo>
                <a:cubicBezTo>
                  <a:pt x="4" y="606"/>
                  <a:pt x="0" y="571"/>
                  <a:pt x="0" y="536"/>
                </a:cubicBezTo>
                <a:cubicBezTo>
                  <a:pt x="0" y="501"/>
                  <a:pt x="4" y="466"/>
                  <a:pt x="10" y="431"/>
                </a:cubicBezTo>
                <a:cubicBezTo>
                  <a:pt x="17" y="397"/>
                  <a:pt x="28" y="363"/>
                  <a:pt x="41" y="331"/>
                </a:cubicBezTo>
                <a:cubicBezTo>
                  <a:pt x="54" y="298"/>
                  <a:pt x="71" y="267"/>
                  <a:pt x="91" y="238"/>
                </a:cubicBezTo>
                <a:cubicBezTo>
                  <a:pt x="110" y="209"/>
                  <a:pt x="132" y="182"/>
                  <a:pt x="157" y="157"/>
                </a:cubicBezTo>
                <a:cubicBezTo>
                  <a:pt x="182" y="132"/>
                  <a:pt x="209" y="110"/>
                  <a:pt x="238" y="90"/>
                </a:cubicBezTo>
                <a:cubicBezTo>
                  <a:pt x="268" y="71"/>
                  <a:pt x="299" y="54"/>
                  <a:pt x="331" y="41"/>
                </a:cubicBezTo>
                <a:cubicBezTo>
                  <a:pt x="364" y="27"/>
                  <a:pt x="397" y="17"/>
                  <a:pt x="432" y="10"/>
                </a:cubicBezTo>
                <a:cubicBezTo>
                  <a:pt x="466" y="3"/>
                  <a:pt x="501" y="0"/>
                  <a:pt x="537" y="0"/>
                </a:cubicBezTo>
                <a:cubicBezTo>
                  <a:pt x="573" y="0"/>
                  <a:pt x="607" y="3"/>
                  <a:pt x="642" y="10"/>
                </a:cubicBezTo>
                <a:cubicBezTo>
                  <a:pt x="676" y="17"/>
                  <a:pt x="710" y="27"/>
                  <a:pt x="743" y="41"/>
                </a:cubicBezTo>
                <a:cubicBezTo>
                  <a:pt x="775" y="54"/>
                  <a:pt x="806" y="71"/>
                  <a:pt x="835" y="90"/>
                </a:cubicBezTo>
                <a:cubicBezTo>
                  <a:pt x="864" y="110"/>
                  <a:pt x="892" y="132"/>
                  <a:pt x="916" y="157"/>
                </a:cubicBezTo>
                <a:cubicBezTo>
                  <a:pt x="941" y="182"/>
                  <a:pt x="964" y="209"/>
                  <a:pt x="983" y="238"/>
                </a:cubicBezTo>
                <a:cubicBezTo>
                  <a:pt x="1003" y="267"/>
                  <a:pt x="1019" y="298"/>
                  <a:pt x="1033" y="331"/>
                </a:cubicBezTo>
                <a:cubicBezTo>
                  <a:pt x="1046" y="363"/>
                  <a:pt x="1056" y="397"/>
                  <a:pt x="1063" y="431"/>
                </a:cubicBezTo>
                <a:cubicBezTo>
                  <a:pt x="1070" y="466"/>
                  <a:pt x="1074" y="501"/>
                  <a:pt x="1074" y="536"/>
                </a:cubicBezTo>
                <a:close/>
              </a:path>
            </a:pathLst>
          </a:custGeom>
          <a:solidFill>
            <a:srgbClr val="FEE2E2"/>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pic>
        <p:nvPicPr>
          <p:cNvPr id="48" name="図 47"/>
          <p:cNvPicPr/>
          <p:nvPr/>
        </p:nvPicPr>
        <p:blipFill>
          <a:blip r:embed="rId4"/>
          <a:stretch/>
        </p:blipFill>
        <p:spPr>
          <a:xfrm>
            <a:off x="868680" y="1544040"/>
            <a:ext cx="192600" cy="192600"/>
          </a:xfrm>
          <a:prstGeom prst="rect">
            <a:avLst/>
          </a:prstGeom>
          <a:noFill/>
          <a:ln w="0">
            <a:noFill/>
          </a:ln>
        </p:spPr>
      </p:pic>
      <p:sp>
        <p:nvSpPr>
          <p:cNvPr id="49" name="テキスト ボックス 48"/>
          <p:cNvSpPr txBox="1"/>
          <p:nvPr/>
        </p:nvSpPr>
        <p:spPr>
          <a:xfrm>
            <a:off x="2326320" y="493200"/>
            <a:ext cx="5880240" cy="364680"/>
          </a:xfrm>
          <a:prstGeom prst="rect">
            <a:avLst/>
          </a:prstGeom>
          <a:noFill/>
          <a:ln w="0">
            <a:noFill/>
          </a:ln>
        </p:spPr>
        <p:txBody>
          <a:bodyPr wrap="none" lIns="0" tIns="0" rIns="0" bIns="0" anchor="t">
            <a:spAutoFit/>
          </a:bodyPr>
          <a:lstStyle/>
          <a:p>
            <a:r>
              <a:rPr lang="zh-CN" sz="2280" b="0" u="none" strike="noStrike">
                <a:solidFill>
                  <a:srgbClr val="1F2937"/>
                </a:solidFill>
                <a:effectLst/>
                <a:uFillTx/>
                <a:latin typeface="WenQuanYiZenHei"/>
                <a:ea typeface="WenQuanYiZenHei"/>
              </a:rPr>
              <a:t>活用への一歩を踏み出せないでいませんか？</a:t>
            </a:r>
            <a:endParaRPr lang="en-US" sz="2280" b="0" u="none" strike="noStrike">
              <a:solidFill>
                <a:srgbClr val="000000"/>
              </a:solidFill>
              <a:effectLst/>
              <a:uFillTx/>
              <a:latin typeface="Times New Roman"/>
            </a:endParaRPr>
          </a:p>
        </p:txBody>
      </p:sp>
      <p:pic>
        <p:nvPicPr>
          <p:cNvPr id="50" name="図 49"/>
          <p:cNvPicPr/>
          <p:nvPr/>
        </p:nvPicPr>
        <p:blipFill>
          <a:blip r:embed="rId5"/>
          <a:stretch/>
        </p:blipFill>
        <p:spPr>
          <a:xfrm>
            <a:off x="772200" y="2058840"/>
            <a:ext cx="144360" cy="144360"/>
          </a:xfrm>
          <a:prstGeom prst="rect">
            <a:avLst/>
          </a:prstGeom>
          <a:noFill/>
          <a:ln w="0">
            <a:noFill/>
          </a:ln>
        </p:spPr>
      </p:pic>
      <p:sp>
        <p:nvSpPr>
          <p:cNvPr id="51" name="テキスト ボックス 50"/>
          <p:cNvSpPr txBox="1"/>
          <p:nvPr/>
        </p:nvSpPr>
        <p:spPr>
          <a:xfrm>
            <a:off x="1286640" y="1519200"/>
            <a:ext cx="973080" cy="244080"/>
          </a:xfrm>
          <a:prstGeom prst="rect">
            <a:avLst/>
          </a:prstGeom>
          <a:noFill/>
          <a:ln w="0">
            <a:noFill/>
          </a:ln>
        </p:spPr>
        <p:txBody>
          <a:bodyPr wrap="none" lIns="0" tIns="0" rIns="0" bIns="0" anchor="t">
            <a:spAutoFit/>
          </a:bodyPr>
          <a:lstStyle/>
          <a:p>
            <a:r>
              <a:rPr lang="zh-CN" sz="1520" b="0" u="none" strike="noStrike">
                <a:solidFill>
                  <a:srgbClr val="374151"/>
                </a:solidFill>
                <a:effectLst/>
                <a:uFillTx/>
                <a:latin typeface="WenQuanYiZenHei"/>
                <a:ea typeface="WenQuanYiZenHei"/>
              </a:rPr>
              <a:t>現状の課題</a:t>
            </a:r>
            <a:endParaRPr lang="en-US" sz="1520" b="0" u="none" strike="noStrike">
              <a:solidFill>
                <a:srgbClr val="000000"/>
              </a:solidFill>
              <a:effectLst/>
              <a:uFillTx/>
              <a:latin typeface="Times New Roman"/>
            </a:endParaRPr>
          </a:p>
        </p:txBody>
      </p:sp>
      <p:sp>
        <p:nvSpPr>
          <p:cNvPr id="52" name="テキスト ボックス 51"/>
          <p:cNvSpPr txBox="1"/>
          <p:nvPr/>
        </p:nvSpPr>
        <p:spPr>
          <a:xfrm>
            <a:off x="1013400" y="2048040"/>
            <a:ext cx="3938579" cy="175433"/>
          </a:xfrm>
          <a:prstGeom prst="rect">
            <a:avLst/>
          </a:prstGeom>
          <a:noFill/>
          <a:ln w="0">
            <a:noFill/>
          </a:ln>
        </p:spPr>
        <p:txBody>
          <a:bodyPr wrap="none" lIns="0" tIns="0" rIns="0" bIns="0" anchor="t">
            <a:spAutoFit/>
          </a:bodyPr>
          <a:lstStyle/>
          <a:p>
            <a:r>
              <a:rPr lang="zh-CN" sz="1140" b="0" u="none" strike="noStrike" dirty="0">
                <a:solidFill>
                  <a:srgbClr val="4B5563"/>
                </a:solidFill>
                <a:effectLst/>
                <a:uFillTx/>
                <a:latin typeface="WenQuanYiZenHei"/>
                <a:ea typeface="WenQuanYiZenHei"/>
              </a:rPr>
              <a:t>「チャットでちょっと試しただけで終わってしまってい</a:t>
            </a:r>
            <a:r>
              <a:rPr lang="zh-CN" altLang="en-US" sz="1140" b="0" u="none" strike="noStrike" dirty="0">
                <a:solidFill>
                  <a:srgbClr val="4B5563"/>
                </a:solidFill>
                <a:effectLst/>
                <a:uFillTx/>
                <a:latin typeface="WenQuanYiZenHei"/>
                <a:ea typeface="WenQuanYiZenHei"/>
              </a:rPr>
              <a:t>る」</a:t>
            </a:r>
            <a:endParaRPr lang="en-US" sz="1140" b="0" u="none" strike="noStrike" dirty="0">
              <a:solidFill>
                <a:srgbClr val="000000"/>
              </a:solidFill>
              <a:effectLst/>
              <a:uFillTx/>
              <a:latin typeface="Times New Roman"/>
            </a:endParaRPr>
          </a:p>
        </p:txBody>
      </p:sp>
      <p:pic>
        <p:nvPicPr>
          <p:cNvPr id="53" name="図 52"/>
          <p:cNvPicPr/>
          <p:nvPr/>
        </p:nvPicPr>
        <p:blipFill>
          <a:blip r:embed="rId6"/>
          <a:stretch/>
        </p:blipFill>
        <p:spPr>
          <a:xfrm>
            <a:off x="772200" y="2358160"/>
            <a:ext cx="144360" cy="144360"/>
          </a:xfrm>
          <a:prstGeom prst="rect">
            <a:avLst/>
          </a:prstGeom>
          <a:noFill/>
          <a:ln w="0">
            <a:noFill/>
          </a:ln>
        </p:spPr>
      </p:pic>
      <p:sp>
        <p:nvSpPr>
          <p:cNvPr id="55" name="テキスト ボックス 54"/>
          <p:cNvSpPr txBox="1"/>
          <p:nvPr/>
        </p:nvSpPr>
        <p:spPr>
          <a:xfrm>
            <a:off x="1013400" y="2347360"/>
            <a:ext cx="3792705" cy="175433"/>
          </a:xfrm>
          <a:prstGeom prst="rect">
            <a:avLst/>
          </a:prstGeom>
          <a:noFill/>
          <a:ln w="0">
            <a:noFill/>
          </a:ln>
        </p:spPr>
        <p:txBody>
          <a:bodyPr wrap="none" lIns="0" tIns="0" rIns="0" bIns="0" anchor="t">
            <a:spAutoFit/>
          </a:bodyPr>
          <a:lstStyle/>
          <a:p>
            <a:r>
              <a:rPr lang="zh-CN" sz="1140" b="0" u="none" strike="noStrike" dirty="0">
                <a:solidFill>
                  <a:srgbClr val="4B5563"/>
                </a:solidFill>
                <a:effectLst/>
                <a:uFillTx/>
                <a:latin typeface="WenQuanYiZenHei"/>
                <a:ea typeface="WenQuanYiZenHei"/>
              </a:rPr>
              <a:t>「興味はあるけれど、何から始めればいいかわからな</a:t>
            </a:r>
            <a:r>
              <a:rPr lang="zh-CN" altLang="en-US" sz="1140" b="0" u="none" strike="noStrike" dirty="0">
                <a:solidFill>
                  <a:srgbClr val="4B5563"/>
                </a:solidFill>
                <a:effectLst/>
                <a:uFillTx/>
                <a:latin typeface="WenQuanYiZenHei"/>
                <a:ea typeface="WenQuanYiZenHei"/>
              </a:rPr>
              <a:t>い」</a:t>
            </a:r>
            <a:endParaRPr lang="en-US" sz="1140" b="0" u="none" strike="noStrike" dirty="0">
              <a:solidFill>
                <a:srgbClr val="000000"/>
              </a:solidFill>
              <a:effectLst/>
              <a:uFillTx/>
              <a:latin typeface="Times New Roman"/>
            </a:endParaRPr>
          </a:p>
        </p:txBody>
      </p:sp>
      <p:sp>
        <p:nvSpPr>
          <p:cNvPr id="56" name="フリーフォーム 55"/>
          <p:cNvSpPr/>
          <p:nvPr/>
        </p:nvSpPr>
        <p:spPr>
          <a:xfrm>
            <a:off x="788040" y="3190903"/>
            <a:ext cx="3941280" cy="708120"/>
          </a:xfrm>
          <a:custGeom>
            <a:avLst/>
            <a:gdLst/>
            <a:ahLst/>
            <a:cxnLst/>
            <a:rect l="0" t="0" r="r" b="b"/>
            <a:pathLst>
              <a:path w="10948" h="1967">
                <a:moveTo>
                  <a:pt x="0" y="1789"/>
                </a:moveTo>
                <a:lnTo>
                  <a:pt x="0" y="179"/>
                </a:lnTo>
                <a:cubicBezTo>
                  <a:pt x="0" y="167"/>
                  <a:pt x="1" y="156"/>
                  <a:pt x="2" y="144"/>
                </a:cubicBezTo>
                <a:cubicBezTo>
                  <a:pt x="4" y="133"/>
                  <a:pt x="7" y="122"/>
                  <a:pt x="10" y="111"/>
                </a:cubicBezTo>
                <a:cubicBezTo>
                  <a:pt x="13" y="100"/>
                  <a:pt x="18" y="90"/>
                  <a:pt x="22" y="80"/>
                </a:cubicBezTo>
                <a:cubicBezTo>
                  <a:pt x="27" y="70"/>
                  <a:pt x="33" y="61"/>
                  <a:pt x="39" y="53"/>
                </a:cubicBezTo>
                <a:cubicBezTo>
                  <a:pt x="45" y="45"/>
                  <a:pt x="52" y="37"/>
                  <a:pt x="59" y="31"/>
                </a:cubicBezTo>
                <a:cubicBezTo>
                  <a:pt x="67" y="24"/>
                  <a:pt x="74" y="19"/>
                  <a:pt x="83" y="14"/>
                </a:cubicBezTo>
                <a:cubicBezTo>
                  <a:pt x="91" y="10"/>
                  <a:pt x="99" y="6"/>
                  <a:pt x="108" y="4"/>
                </a:cubicBezTo>
                <a:cubicBezTo>
                  <a:pt x="116" y="2"/>
                  <a:pt x="125" y="0"/>
                  <a:pt x="134" y="0"/>
                </a:cubicBezTo>
                <a:lnTo>
                  <a:pt x="10769" y="0"/>
                </a:lnTo>
                <a:cubicBezTo>
                  <a:pt x="10781" y="0"/>
                  <a:pt x="10792" y="2"/>
                  <a:pt x="10804" y="4"/>
                </a:cubicBezTo>
                <a:cubicBezTo>
                  <a:pt x="10815" y="6"/>
                  <a:pt x="10826" y="10"/>
                  <a:pt x="10837" y="14"/>
                </a:cubicBezTo>
                <a:cubicBezTo>
                  <a:pt x="10848" y="19"/>
                  <a:pt x="10858" y="24"/>
                  <a:pt x="10868" y="31"/>
                </a:cubicBezTo>
                <a:cubicBezTo>
                  <a:pt x="10878" y="37"/>
                  <a:pt x="10887" y="45"/>
                  <a:pt x="10895" y="53"/>
                </a:cubicBezTo>
                <a:cubicBezTo>
                  <a:pt x="10904" y="61"/>
                  <a:pt x="10911" y="70"/>
                  <a:pt x="10918" y="80"/>
                </a:cubicBezTo>
                <a:cubicBezTo>
                  <a:pt x="10924" y="90"/>
                  <a:pt x="10930" y="100"/>
                  <a:pt x="10934" y="111"/>
                </a:cubicBezTo>
                <a:cubicBezTo>
                  <a:pt x="10939" y="122"/>
                  <a:pt x="10942" y="133"/>
                  <a:pt x="10944" y="144"/>
                </a:cubicBezTo>
                <a:cubicBezTo>
                  <a:pt x="10946" y="156"/>
                  <a:pt x="10948" y="167"/>
                  <a:pt x="10948" y="179"/>
                </a:cubicBezTo>
                <a:lnTo>
                  <a:pt x="10948" y="1789"/>
                </a:lnTo>
                <a:cubicBezTo>
                  <a:pt x="10948" y="1800"/>
                  <a:pt x="10946" y="1812"/>
                  <a:pt x="10944" y="1824"/>
                </a:cubicBezTo>
                <a:cubicBezTo>
                  <a:pt x="10942" y="1835"/>
                  <a:pt x="10939" y="1846"/>
                  <a:pt x="10934" y="1857"/>
                </a:cubicBezTo>
                <a:cubicBezTo>
                  <a:pt x="10930" y="1868"/>
                  <a:pt x="10924" y="1878"/>
                  <a:pt x="10918" y="1888"/>
                </a:cubicBezTo>
                <a:cubicBezTo>
                  <a:pt x="10911" y="1898"/>
                  <a:pt x="10904" y="1907"/>
                  <a:pt x="10895" y="1915"/>
                </a:cubicBezTo>
                <a:cubicBezTo>
                  <a:pt x="10887" y="1923"/>
                  <a:pt x="10878" y="1931"/>
                  <a:pt x="10868" y="1937"/>
                </a:cubicBezTo>
                <a:cubicBezTo>
                  <a:pt x="10858" y="1944"/>
                  <a:pt x="10848" y="1949"/>
                  <a:pt x="10837" y="1954"/>
                </a:cubicBezTo>
                <a:cubicBezTo>
                  <a:pt x="10826" y="1958"/>
                  <a:pt x="10815" y="1962"/>
                  <a:pt x="10804" y="1964"/>
                </a:cubicBezTo>
                <a:cubicBezTo>
                  <a:pt x="10792" y="1966"/>
                  <a:pt x="10781" y="1967"/>
                  <a:pt x="10769" y="1967"/>
                </a:cubicBezTo>
                <a:lnTo>
                  <a:pt x="134" y="1967"/>
                </a:lnTo>
                <a:cubicBezTo>
                  <a:pt x="125" y="1967"/>
                  <a:pt x="116" y="1966"/>
                  <a:pt x="108" y="1964"/>
                </a:cubicBezTo>
                <a:cubicBezTo>
                  <a:pt x="99" y="1962"/>
                  <a:pt x="91" y="1958"/>
                  <a:pt x="83" y="1954"/>
                </a:cubicBezTo>
                <a:cubicBezTo>
                  <a:pt x="74" y="1949"/>
                  <a:pt x="67" y="1944"/>
                  <a:pt x="59" y="1937"/>
                </a:cubicBezTo>
                <a:cubicBezTo>
                  <a:pt x="52" y="1931"/>
                  <a:pt x="45" y="1923"/>
                  <a:pt x="39" y="1915"/>
                </a:cubicBezTo>
                <a:cubicBezTo>
                  <a:pt x="33" y="1907"/>
                  <a:pt x="27" y="1898"/>
                  <a:pt x="22" y="1888"/>
                </a:cubicBezTo>
                <a:cubicBezTo>
                  <a:pt x="18" y="1878"/>
                  <a:pt x="13" y="1868"/>
                  <a:pt x="10" y="1857"/>
                </a:cubicBezTo>
                <a:cubicBezTo>
                  <a:pt x="7" y="1846"/>
                  <a:pt x="4" y="1835"/>
                  <a:pt x="2" y="1824"/>
                </a:cubicBezTo>
                <a:cubicBezTo>
                  <a:pt x="1" y="1812"/>
                  <a:pt x="0" y="1800"/>
                  <a:pt x="0" y="1789"/>
                </a:cubicBezTo>
                <a:close/>
              </a:path>
            </a:pathLst>
          </a:custGeom>
          <a:solidFill>
            <a:srgbClr val="FEF2F2"/>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57" name="フリーフォーム 56"/>
          <p:cNvSpPr/>
          <p:nvPr/>
        </p:nvSpPr>
        <p:spPr>
          <a:xfrm>
            <a:off x="771840" y="3190903"/>
            <a:ext cx="64800" cy="708120"/>
          </a:xfrm>
          <a:custGeom>
            <a:avLst/>
            <a:gdLst/>
            <a:ahLst/>
            <a:cxnLst/>
            <a:rect l="0" t="0" r="r" b="b"/>
            <a:pathLst>
              <a:path w="180" h="1967">
                <a:moveTo>
                  <a:pt x="0" y="0"/>
                </a:moveTo>
                <a:lnTo>
                  <a:pt x="180" y="0"/>
                </a:lnTo>
                <a:lnTo>
                  <a:pt x="180" y="1967"/>
                </a:lnTo>
                <a:lnTo>
                  <a:pt x="0" y="1967"/>
                </a:lnTo>
                <a:lnTo>
                  <a:pt x="0" y="0"/>
                </a:lnTo>
                <a:close/>
              </a:path>
            </a:pathLst>
          </a:custGeom>
          <a:solidFill>
            <a:srgbClr val="FCA5A5"/>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59" name="テキスト ボックス 58"/>
          <p:cNvSpPr txBox="1"/>
          <p:nvPr/>
        </p:nvSpPr>
        <p:spPr>
          <a:xfrm>
            <a:off x="966600" y="3346423"/>
            <a:ext cx="146880" cy="174240"/>
          </a:xfrm>
          <a:prstGeom prst="rect">
            <a:avLst/>
          </a:prstGeom>
          <a:noFill/>
          <a:ln w="0">
            <a:noFill/>
          </a:ln>
        </p:spPr>
        <p:txBody>
          <a:bodyPr wrap="none" lIns="0" tIns="0" rIns="0" bIns="0" anchor="t">
            <a:spAutoFit/>
          </a:bodyPr>
          <a:lstStyle/>
          <a:p>
            <a:r>
              <a:rPr lang="en-US" sz="1180" b="0" u="none" strike="noStrike">
                <a:solidFill>
                  <a:srgbClr val="374151"/>
                </a:solidFill>
                <a:effectLst/>
                <a:uFillTx/>
                <a:latin typeface="DejaVuSans"/>
                <a:ea typeface="DejaVuSans"/>
              </a:rPr>
              <a:t>AI</a:t>
            </a:r>
            <a:endParaRPr lang="en-US" sz="1180" b="0" u="none" strike="noStrike">
              <a:solidFill>
                <a:srgbClr val="000000"/>
              </a:solidFill>
              <a:effectLst/>
              <a:uFillTx/>
              <a:latin typeface="Times New Roman"/>
            </a:endParaRPr>
          </a:p>
        </p:txBody>
      </p:sp>
      <p:sp>
        <p:nvSpPr>
          <p:cNvPr id="60" name="テキスト ボックス 59"/>
          <p:cNvSpPr txBox="1"/>
          <p:nvPr/>
        </p:nvSpPr>
        <p:spPr>
          <a:xfrm>
            <a:off x="1109520" y="3341383"/>
            <a:ext cx="3658680" cy="187920"/>
          </a:xfrm>
          <a:prstGeom prst="rect">
            <a:avLst/>
          </a:prstGeom>
          <a:noFill/>
          <a:ln w="0">
            <a:noFill/>
          </a:ln>
        </p:spPr>
        <p:txBody>
          <a:bodyPr wrap="none" lIns="0" tIns="0" rIns="0" bIns="0" anchor="t">
            <a:spAutoFit/>
          </a:bodyPr>
          <a:lstStyle/>
          <a:p>
            <a:r>
              <a:rPr lang="zh-CN" sz="1180" b="0" u="none" strike="noStrike">
                <a:solidFill>
                  <a:srgbClr val="374151"/>
                </a:solidFill>
                <a:effectLst/>
                <a:uFillTx/>
                <a:latin typeface="WenQuanYiZenHei"/>
                <a:ea typeface="WenQuanYiZenHei"/>
              </a:rPr>
              <a:t>で「こんなことができたらいいな」と思うことはたく</a:t>
            </a:r>
            <a:endParaRPr lang="en-US" sz="1180" b="0" u="none" strike="noStrike">
              <a:solidFill>
                <a:srgbClr val="000000"/>
              </a:solidFill>
              <a:effectLst/>
              <a:uFillTx/>
              <a:latin typeface="Times New Roman"/>
            </a:endParaRPr>
          </a:p>
        </p:txBody>
      </p:sp>
      <p:sp>
        <p:nvSpPr>
          <p:cNvPr id="61" name="フリーフォーム 60"/>
          <p:cNvSpPr/>
          <p:nvPr/>
        </p:nvSpPr>
        <p:spPr>
          <a:xfrm>
            <a:off x="5307840" y="1190160"/>
            <a:ext cx="4471920" cy="3152880"/>
          </a:xfrm>
          <a:custGeom>
            <a:avLst/>
            <a:gdLst/>
            <a:ahLst/>
            <a:cxnLst/>
            <a:rect l="0" t="0" r="r" b="b"/>
            <a:pathLst>
              <a:path w="12422" h="8758">
                <a:moveTo>
                  <a:pt x="0" y="8490"/>
                </a:moveTo>
                <a:lnTo>
                  <a:pt x="0" y="268"/>
                </a:lnTo>
                <a:cubicBezTo>
                  <a:pt x="0" y="250"/>
                  <a:pt x="2" y="233"/>
                  <a:pt x="5" y="216"/>
                </a:cubicBezTo>
                <a:cubicBezTo>
                  <a:pt x="9" y="198"/>
                  <a:pt x="14" y="182"/>
                  <a:pt x="21" y="165"/>
                </a:cubicBezTo>
                <a:cubicBezTo>
                  <a:pt x="27" y="149"/>
                  <a:pt x="36" y="134"/>
                  <a:pt x="45" y="119"/>
                </a:cubicBezTo>
                <a:cubicBezTo>
                  <a:pt x="55" y="104"/>
                  <a:pt x="66" y="91"/>
                  <a:pt x="79" y="78"/>
                </a:cubicBezTo>
                <a:cubicBezTo>
                  <a:pt x="91" y="66"/>
                  <a:pt x="105" y="55"/>
                  <a:pt x="119" y="45"/>
                </a:cubicBezTo>
                <a:cubicBezTo>
                  <a:pt x="134" y="35"/>
                  <a:pt x="149" y="27"/>
                  <a:pt x="166" y="20"/>
                </a:cubicBezTo>
                <a:cubicBezTo>
                  <a:pt x="182" y="14"/>
                  <a:pt x="199" y="8"/>
                  <a:pt x="216" y="5"/>
                </a:cubicBezTo>
                <a:cubicBezTo>
                  <a:pt x="233" y="2"/>
                  <a:pt x="251" y="0"/>
                  <a:pt x="268" y="0"/>
                </a:cubicBezTo>
                <a:lnTo>
                  <a:pt x="12154" y="0"/>
                </a:lnTo>
                <a:cubicBezTo>
                  <a:pt x="12172" y="0"/>
                  <a:pt x="12189" y="2"/>
                  <a:pt x="12207" y="5"/>
                </a:cubicBezTo>
                <a:cubicBezTo>
                  <a:pt x="12224" y="8"/>
                  <a:pt x="12241" y="14"/>
                  <a:pt x="12257" y="20"/>
                </a:cubicBezTo>
                <a:cubicBezTo>
                  <a:pt x="12273" y="27"/>
                  <a:pt x="12289" y="35"/>
                  <a:pt x="12303" y="45"/>
                </a:cubicBezTo>
                <a:cubicBezTo>
                  <a:pt x="12318" y="55"/>
                  <a:pt x="12331" y="66"/>
                  <a:pt x="12344" y="78"/>
                </a:cubicBezTo>
                <a:cubicBezTo>
                  <a:pt x="12356" y="91"/>
                  <a:pt x="12367" y="104"/>
                  <a:pt x="12377" y="119"/>
                </a:cubicBezTo>
                <a:cubicBezTo>
                  <a:pt x="12387" y="134"/>
                  <a:pt x="12395" y="149"/>
                  <a:pt x="12402" y="165"/>
                </a:cubicBezTo>
                <a:cubicBezTo>
                  <a:pt x="12409" y="182"/>
                  <a:pt x="12414" y="198"/>
                  <a:pt x="12417" y="216"/>
                </a:cubicBezTo>
                <a:cubicBezTo>
                  <a:pt x="12421" y="233"/>
                  <a:pt x="12422" y="250"/>
                  <a:pt x="12422" y="268"/>
                </a:cubicBezTo>
                <a:lnTo>
                  <a:pt x="12422" y="8490"/>
                </a:lnTo>
                <a:cubicBezTo>
                  <a:pt x="12422" y="8508"/>
                  <a:pt x="12421" y="8525"/>
                  <a:pt x="12417" y="8543"/>
                </a:cubicBezTo>
                <a:cubicBezTo>
                  <a:pt x="12414" y="8560"/>
                  <a:pt x="12409" y="8577"/>
                  <a:pt x="12402" y="8593"/>
                </a:cubicBezTo>
                <a:cubicBezTo>
                  <a:pt x="12395" y="8609"/>
                  <a:pt x="12387" y="8625"/>
                  <a:pt x="12377" y="8639"/>
                </a:cubicBezTo>
                <a:cubicBezTo>
                  <a:pt x="12367" y="8654"/>
                  <a:pt x="12356" y="8667"/>
                  <a:pt x="12344" y="8680"/>
                </a:cubicBezTo>
                <a:cubicBezTo>
                  <a:pt x="12331" y="8692"/>
                  <a:pt x="12318" y="8703"/>
                  <a:pt x="12303" y="8713"/>
                </a:cubicBezTo>
                <a:cubicBezTo>
                  <a:pt x="12289" y="8723"/>
                  <a:pt x="12273" y="8731"/>
                  <a:pt x="12257" y="8738"/>
                </a:cubicBezTo>
                <a:cubicBezTo>
                  <a:pt x="12241" y="8745"/>
                  <a:pt x="12224" y="8750"/>
                  <a:pt x="12207" y="8753"/>
                </a:cubicBezTo>
                <a:cubicBezTo>
                  <a:pt x="12189" y="8757"/>
                  <a:pt x="12172" y="8758"/>
                  <a:pt x="12154" y="8758"/>
                </a:cubicBezTo>
                <a:lnTo>
                  <a:pt x="268" y="8758"/>
                </a:lnTo>
                <a:cubicBezTo>
                  <a:pt x="251" y="8758"/>
                  <a:pt x="233" y="8757"/>
                  <a:pt x="216" y="8753"/>
                </a:cubicBezTo>
                <a:cubicBezTo>
                  <a:pt x="199" y="8750"/>
                  <a:pt x="182" y="8745"/>
                  <a:pt x="166" y="8738"/>
                </a:cubicBezTo>
                <a:cubicBezTo>
                  <a:pt x="149" y="8731"/>
                  <a:pt x="134" y="8723"/>
                  <a:pt x="119" y="8713"/>
                </a:cubicBezTo>
                <a:cubicBezTo>
                  <a:pt x="105" y="8703"/>
                  <a:pt x="91" y="8692"/>
                  <a:pt x="79" y="8680"/>
                </a:cubicBezTo>
                <a:cubicBezTo>
                  <a:pt x="66" y="8667"/>
                  <a:pt x="55" y="8654"/>
                  <a:pt x="45" y="8639"/>
                </a:cubicBezTo>
                <a:cubicBezTo>
                  <a:pt x="36" y="8625"/>
                  <a:pt x="27" y="8609"/>
                  <a:pt x="21" y="8593"/>
                </a:cubicBezTo>
                <a:cubicBezTo>
                  <a:pt x="14" y="8577"/>
                  <a:pt x="9" y="8560"/>
                  <a:pt x="5" y="8543"/>
                </a:cubicBezTo>
                <a:cubicBezTo>
                  <a:pt x="2" y="8525"/>
                  <a:pt x="0" y="8508"/>
                  <a:pt x="0" y="8490"/>
                </a:cubicBez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62" name="フリーフォーム 61"/>
          <p:cNvSpPr/>
          <p:nvPr/>
        </p:nvSpPr>
        <p:spPr>
          <a:xfrm>
            <a:off x="5565240" y="1447560"/>
            <a:ext cx="386280" cy="386280"/>
          </a:xfrm>
          <a:custGeom>
            <a:avLst/>
            <a:gdLst/>
            <a:ahLst/>
            <a:cxnLst/>
            <a:rect l="0" t="0" r="r" b="b"/>
            <a:pathLst>
              <a:path w="1073" h="1073">
                <a:moveTo>
                  <a:pt x="1073" y="536"/>
                </a:moveTo>
                <a:cubicBezTo>
                  <a:pt x="1073" y="571"/>
                  <a:pt x="1070" y="606"/>
                  <a:pt x="1063" y="641"/>
                </a:cubicBezTo>
                <a:cubicBezTo>
                  <a:pt x="1056" y="675"/>
                  <a:pt x="1046" y="709"/>
                  <a:pt x="1033" y="741"/>
                </a:cubicBezTo>
                <a:cubicBezTo>
                  <a:pt x="1019" y="774"/>
                  <a:pt x="1003" y="806"/>
                  <a:pt x="983" y="835"/>
                </a:cubicBezTo>
                <a:cubicBezTo>
                  <a:pt x="963" y="864"/>
                  <a:pt x="941" y="891"/>
                  <a:pt x="916" y="916"/>
                </a:cubicBezTo>
                <a:cubicBezTo>
                  <a:pt x="891" y="941"/>
                  <a:pt x="864" y="963"/>
                  <a:pt x="835" y="983"/>
                </a:cubicBezTo>
                <a:cubicBezTo>
                  <a:pt x="806" y="1002"/>
                  <a:pt x="775" y="1019"/>
                  <a:pt x="742" y="1032"/>
                </a:cubicBezTo>
                <a:cubicBezTo>
                  <a:pt x="710" y="1046"/>
                  <a:pt x="676" y="1056"/>
                  <a:pt x="642" y="1063"/>
                </a:cubicBezTo>
                <a:cubicBezTo>
                  <a:pt x="607" y="1070"/>
                  <a:pt x="572" y="1073"/>
                  <a:pt x="537" y="1073"/>
                </a:cubicBezTo>
                <a:cubicBezTo>
                  <a:pt x="502" y="1073"/>
                  <a:pt x="467" y="1070"/>
                  <a:pt x="433" y="1063"/>
                </a:cubicBezTo>
                <a:cubicBezTo>
                  <a:pt x="398" y="1056"/>
                  <a:pt x="365" y="1046"/>
                  <a:pt x="332" y="1032"/>
                </a:cubicBezTo>
                <a:cubicBezTo>
                  <a:pt x="300" y="1019"/>
                  <a:pt x="269" y="1002"/>
                  <a:pt x="239" y="983"/>
                </a:cubicBezTo>
                <a:cubicBezTo>
                  <a:pt x="210" y="963"/>
                  <a:pt x="183" y="941"/>
                  <a:pt x="158" y="916"/>
                </a:cubicBezTo>
                <a:cubicBezTo>
                  <a:pt x="133" y="891"/>
                  <a:pt x="111" y="864"/>
                  <a:pt x="91" y="835"/>
                </a:cubicBezTo>
                <a:cubicBezTo>
                  <a:pt x="71" y="806"/>
                  <a:pt x="54" y="774"/>
                  <a:pt x="41" y="741"/>
                </a:cubicBezTo>
                <a:cubicBezTo>
                  <a:pt x="27" y="709"/>
                  <a:pt x="17" y="675"/>
                  <a:pt x="10" y="641"/>
                </a:cubicBezTo>
                <a:cubicBezTo>
                  <a:pt x="3" y="606"/>
                  <a:pt x="0" y="571"/>
                  <a:pt x="0" y="536"/>
                </a:cubicBezTo>
                <a:cubicBezTo>
                  <a:pt x="0" y="501"/>
                  <a:pt x="3" y="466"/>
                  <a:pt x="10" y="431"/>
                </a:cubicBezTo>
                <a:cubicBezTo>
                  <a:pt x="17" y="397"/>
                  <a:pt x="27" y="363"/>
                  <a:pt x="41" y="331"/>
                </a:cubicBezTo>
                <a:cubicBezTo>
                  <a:pt x="54" y="298"/>
                  <a:pt x="71" y="267"/>
                  <a:pt x="91" y="238"/>
                </a:cubicBezTo>
                <a:cubicBezTo>
                  <a:pt x="111" y="209"/>
                  <a:pt x="133" y="182"/>
                  <a:pt x="158" y="157"/>
                </a:cubicBezTo>
                <a:cubicBezTo>
                  <a:pt x="183" y="132"/>
                  <a:pt x="210" y="110"/>
                  <a:pt x="239" y="90"/>
                </a:cubicBezTo>
                <a:cubicBezTo>
                  <a:pt x="269" y="71"/>
                  <a:pt x="300" y="54"/>
                  <a:pt x="332" y="41"/>
                </a:cubicBezTo>
                <a:cubicBezTo>
                  <a:pt x="365" y="27"/>
                  <a:pt x="398" y="17"/>
                  <a:pt x="433" y="10"/>
                </a:cubicBezTo>
                <a:cubicBezTo>
                  <a:pt x="467" y="3"/>
                  <a:pt x="502" y="0"/>
                  <a:pt x="537" y="0"/>
                </a:cubicBezTo>
                <a:cubicBezTo>
                  <a:pt x="572" y="0"/>
                  <a:pt x="607" y="3"/>
                  <a:pt x="642" y="10"/>
                </a:cubicBezTo>
                <a:cubicBezTo>
                  <a:pt x="676" y="17"/>
                  <a:pt x="710" y="27"/>
                  <a:pt x="742" y="41"/>
                </a:cubicBezTo>
                <a:cubicBezTo>
                  <a:pt x="775" y="54"/>
                  <a:pt x="806" y="71"/>
                  <a:pt x="835" y="90"/>
                </a:cubicBezTo>
                <a:cubicBezTo>
                  <a:pt x="864" y="110"/>
                  <a:pt x="891" y="132"/>
                  <a:pt x="916" y="157"/>
                </a:cubicBezTo>
                <a:cubicBezTo>
                  <a:pt x="941" y="182"/>
                  <a:pt x="963" y="209"/>
                  <a:pt x="983" y="238"/>
                </a:cubicBezTo>
                <a:cubicBezTo>
                  <a:pt x="1003" y="267"/>
                  <a:pt x="1019" y="298"/>
                  <a:pt x="1033" y="331"/>
                </a:cubicBezTo>
                <a:cubicBezTo>
                  <a:pt x="1046" y="363"/>
                  <a:pt x="1056" y="397"/>
                  <a:pt x="1063" y="431"/>
                </a:cubicBezTo>
                <a:cubicBezTo>
                  <a:pt x="1070" y="466"/>
                  <a:pt x="1073" y="501"/>
                  <a:pt x="1073" y="536"/>
                </a:cubicBezTo>
                <a:close/>
              </a:path>
            </a:pathLst>
          </a:custGeom>
          <a:solidFill>
            <a:srgbClr val="34A85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pic>
        <p:nvPicPr>
          <p:cNvPr id="63" name="図 62"/>
          <p:cNvPicPr/>
          <p:nvPr/>
        </p:nvPicPr>
        <p:blipFill>
          <a:blip r:embed="rId7"/>
          <a:stretch/>
        </p:blipFill>
        <p:spPr>
          <a:xfrm>
            <a:off x="5686200" y="1544040"/>
            <a:ext cx="144360" cy="192600"/>
          </a:xfrm>
          <a:prstGeom prst="rect">
            <a:avLst/>
          </a:prstGeom>
          <a:noFill/>
          <a:ln w="0">
            <a:noFill/>
          </a:ln>
        </p:spPr>
      </p:pic>
      <p:sp>
        <p:nvSpPr>
          <p:cNvPr id="64" name="テキスト ボックス 63"/>
          <p:cNvSpPr txBox="1"/>
          <p:nvPr/>
        </p:nvSpPr>
        <p:spPr>
          <a:xfrm>
            <a:off x="967680" y="3566383"/>
            <a:ext cx="3342600" cy="187920"/>
          </a:xfrm>
          <a:prstGeom prst="rect">
            <a:avLst/>
          </a:prstGeom>
          <a:noFill/>
          <a:ln w="0">
            <a:noFill/>
          </a:ln>
        </p:spPr>
        <p:txBody>
          <a:bodyPr wrap="none" lIns="0" tIns="0" rIns="0" bIns="0" anchor="t">
            <a:spAutoFit/>
          </a:bodyPr>
          <a:lstStyle/>
          <a:p>
            <a:r>
              <a:rPr lang="zh-CN" sz="1180" b="0" u="none" strike="noStrike">
                <a:solidFill>
                  <a:srgbClr val="374151"/>
                </a:solidFill>
                <a:effectLst/>
                <a:uFillTx/>
                <a:latin typeface="WenQuanYiZenHei"/>
                <a:ea typeface="WenQuanYiZenHei"/>
              </a:rPr>
              <a:t>さんあるのに、実際の活用につながっていない。</a:t>
            </a:r>
            <a:endParaRPr lang="en-US" sz="1180" b="0" u="none" strike="noStrike">
              <a:solidFill>
                <a:srgbClr val="000000"/>
              </a:solidFill>
              <a:effectLst/>
              <a:uFillTx/>
              <a:latin typeface="Times New Roman"/>
            </a:endParaRPr>
          </a:p>
        </p:txBody>
      </p:sp>
      <p:sp>
        <p:nvSpPr>
          <p:cNvPr id="65" name="テキスト ボックス 64"/>
          <p:cNvSpPr txBox="1"/>
          <p:nvPr/>
        </p:nvSpPr>
        <p:spPr>
          <a:xfrm>
            <a:off x="6080040" y="1526040"/>
            <a:ext cx="1825920" cy="226080"/>
          </a:xfrm>
          <a:prstGeom prst="rect">
            <a:avLst/>
          </a:prstGeom>
          <a:noFill/>
          <a:ln w="0">
            <a:noFill/>
          </a:ln>
        </p:spPr>
        <p:txBody>
          <a:bodyPr wrap="none" lIns="0" tIns="0" rIns="0" bIns="0" anchor="t">
            <a:spAutoFit/>
          </a:bodyPr>
          <a:lstStyle/>
          <a:p>
            <a:r>
              <a:rPr lang="en-US" sz="1520" b="1" u="none" strike="noStrike">
                <a:solidFill>
                  <a:srgbClr val="374151"/>
                </a:solidFill>
                <a:effectLst/>
                <a:uFillTx/>
                <a:latin typeface="DejaVuSans"/>
                <a:ea typeface="DejaVuSans"/>
              </a:rPr>
              <a:t>Google AI Studio</a:t>
            </a:r>
            <a:endParaRPr lang="en-US" sz="1520" b="0" u="none" strike="noStrike">
              <a:solidFill>
                <a:srgbClr val="000000"/>
              </a:solidFill>
              <a:effectLst/>
              <a:uFillTx/>
              <a:latin typeface="Times New Roman"/>
            </a:endParaRPr>
          </a:p>
        </p:txBody>
      </p:sp>
      <p:pic>
        <p:nvPicPr>
          <p:cNvPr id="66" name="図 65"/>
          <p:cNvPicPr/>
          <p:nvPr/>
        </p:nvPicPr>
        <p:blipFill>
          <a:blip r:embed="rId8"/>
          <a:stretch/>
        </p:blipFill>
        <p:spPr>
          <a:xfrm>
            <a:off x="5565600" y="2058840"/>
            <a:ext cx="144360" cy="144360"/>
          </a:xfrm>
          <a:prstGeom prst="rect">
            <a:avLst/>
          </a:prstGeom>
          <a:noFill/>
          <a:ln w="0">
            <a:noFill/>
          </a:ln>
        </p:spPr>
      </p:pic>
      <p:sp>
        <p:nvSpPr>
          <p:cNvPr id="67" name="テキスト ボックス 66"/>
          <p:cNvSpPr txBox="1"/>
          <p:nvPr/>
        </p:nvSpPr>
        <p:spPr>
          <a:xfrm>
            <a:off x="7900200" y="1519200"/>
            <a:ext cx="779400" cy="244080"/>
          </a:xfrm>
          <a:prstGeom prst="rect">
            <a:avLst/>
          </a:prstGeom>
          <a:noFill/>
          <a:ln w="0">
            <a:noFill/>
          </a:ln>
        </p:spPr>
        <p:txBody>
          <a:bodyPr wrap="none" lIns="0" tIns="0" rIns="0" bIns="0" anchor="t">
            <a:spAutoFit/>
          </a:bodyPr>
          <a:lstStyle/>
          <a:p>
            <a:r>
              <a:rPr lang="zh-CN" sz="1520" b="0" u="none" strike="noStrike">
                <a:solidFill>
                  <a:srgbClr val="374151"/>
                </a:solidFill>
                <a:effectLst/>
                <a:uFillTx/>
                <a:latin typeface="WenQuanYiZenHei"/>
                <a:ea typeface="WenQuanYiZenHei"/>
              </a:rPr>
              <a:t>の可能性</a:t>
            </a:r>
            <a:endParaRPr lang="en-US" sz="1520" b="0" u="none" strike="noStrike">
              <a:solidFill>
                <a:srgbClr val="000000"/>
              </a:solidFill>
              <a:effectLst/>
              <a:uFillTx/>
              <a:latin typeface="Times New Roman"/>
            </a:endParaRPr>
          </a:p>
        </p:txBody>
      </p:sp>
      <p:pic>
        <p:nvPicPr>
          <p:cNvPr id="68" name="図 67"/>
          <p:cNvPicPr/>
          <p:nvPr/>
        </p:nvPicPr>
        <p:blipFill>
          <a:blip r:embed="rId8"/>
          <a:stretch/>
        </p:blipFill>
        <p:spPr>
          <a:xfrm>
            <a:off x="5565600" y="2412720"/>
            <a:ext cx="144360" cy="144360"/>
          </a:xfrm>
          <a:prstGeom prst="rect">
            <a:avLst/>
          </a:prstGeom>
          <a:noFill/>
          <a:ln w="0">
            <a:noFill/>
          </a:ln>
        </p:spPr>
      </p:pic>
      <p:sp>
        <p:nvSpPr>
          <p:cNvPr id="69" name="テキスト ボックス 68"/>
          <p:cNvSpPr txBox="1"/>
          <p:nvPr/>
        </p:nvSpPr>
        <p:spPr>
          <a:xfrm>
            <a:off x="5806800" y="2048040"/>
            <a:ext cx="2627280" cy="181800"/>
          </a:xfrm>
          <a:prstGeom prst="rect">
            <a:avLst/>
          </a:prstGeom>
          <a:noFill/>
          <a:ln w="0">
            <a:noFill/>
          </a:ln>
        </p:spPr>
        <p:txBody>
          <a:bodyPr wrap="none" lIns="0" tIns="0" rIns="0" bIns="0" anchor="t">
            <a:spAutoFit/>
          </a:bodyPr>
          <a:lstStyle/>
          <a:p>
            <a:r>
              <a:rPr lang="zh-CN" sz="1140" b="0" u="none" strike="noStrike">
                <a:solidFill>
                  <a:srgbClr val="4B5563"/>
                </a:solidFill>
                <a:effectLst/>
                <a:uFillTx/>
                <a:latin typeface="WenQuanYiZenHei"/>
                <a:ea typeface="WenQuanYiZenHei"/>
              </a:rPr>
              <a:t>身近な業務課題を自分自身で解決できる</a:t>
            </a:r>
            <a:endParaRPr lang="en-US" sz="1140" b="0" u="none" strike="noStrike">
              <a:solidFill>
                <a:srgbClr val="000000"/>
              </a:solidFill>
              <a:effectLst/>
              <a:uFillTx/>
              <a:latin typeface="Times New Roman"/>
            </a:endParaRPr>
          </a:p>
        </p:txBody>
      </p:sp>
      <p:sp>
        <p:nvSpPr>
          <p:cNvPr id="70" name="テキスト ボックス 69"/>
          <p:cNvSpPr txBox="1"/>
          <p:nvPr/>
        </p:nvSpPr>
        <p:spPr>
          <a:xfrm>
            <a:off x="5806800" y="2401920"/>
            <a:ext cx="2064960" cy="181800"/>
          </a:xfrm>
          <a:prstGeom prst="rect">
            <a:avLst/>
          </a:prstGeom>
          <a:noFill/>
          <a:ln w="0">
            <a:noFill/>
          </a:ln>
        </p:spPr>
        <p:txBody>
          <a:bodyPr wrap="none" lIns="0" tIns="0" rIns="0" bIns="0" anchor="t">
            <a:spAutoFit/>
          </a:bodyPr>
          <a:lstStyle/>
          <a:p>
            <a:r>
              <a:rPr lang="zh-CN" sz="1140" b="0" u="none" strike="noStrike">
                <a:solidFill>
                  <a:srgbClr val="4B5563"/>
                </a:solidFill>
                <a:effectLst/>
                <a:uFillTx/>
                <a:latin typeface="WenQuanYiZenHei"/>
                <a:ea typeface="WenQuanYiZenHei"/>
              </a:rPr>
              <a:t>エンジニアに依頼しなくても、</a:t>
            </a:r>
            <a:endParaRPr lang="en-US" sz="1140" b="0" u="none" strike="noStrike">
              <a:solidFill>
                <a:srgbClr val="000000"/>
              </a:solidFill>
              <a:effectLst/>
              <a:uFillTx/>
              <a:latin typeface="Times New Roman"/>
            </a:endParaRPr>
          </a:p>
        </p:txBody>
      </p:sp>
      <p:sp>
        <p:nvSpPr>
          <p:cNvPr id="71" name="テキスト ボックス 70"/>
          <p:cNvSpPr txBox="1"/>
          <p:nvPr/>
        </p:nvSpPr>
        <p:spPr>
          <a:xfrm>
            <a:off x="7833600" y="2406960"/>
            <a:ext cx="144360" cy="168120"/>
          </a:xfrm>
          <a:prstGeom prst="rect">
            <a:avLst/>
          </a:prstGeom>
          <a:noFill/>
          <a:ln w="0">
            <a:noFill/>
          </a:ln>
        </p:spPr>
        <p:txBody>
          <a:bodyPr wrap="none" lIns="0" tIns="0" rIns="0" bIns="0" anchor="t">
            <a:spAutoFit/>
          </a:bodyPr>
          <a:lstStyle/>
          <a:p>
            <a:r>
              <a:rPr lang="en-US" sz="1140" b="0" u="none" strike="noStrike">
                <a:solidFill>
                  <a:srgbClr val="4B5563"/>
                </a:solidFill>
                <a:effectLst/>
                <a:uFillTx/>
                <a:latin typeface="DejaVuSans"/>
                <a:ea typeface="DejaVuSans"/>
              </a:rPr>
              <a:t>AI</a:t>
            </a:r>
            <a:endParaRPr lang="en-US" sz="1140" b="0" u="none" strike="noStrike">
              <a:solidFill>
                <a:srgbClr val="000000"/>
              </a:solidFill>
              <a:effectLst/>
              <a:uFillTx/>
              <a:latin typeface="Times New Roman"/>
            </a:endParaRPr>
          </a:p>
        </p:txBody>
      </p:sp>
      <p:pic>
        <p:nvPicPr>
          <p:cNvPr id="72" name="図 71"/>
          <p:cNvPicPr/>
          <p:nvPr/>
        </p:nvPicPr>
        <p:blipFill>
          <a:blip r:embed="rId8"/>
          <a:stretch/>
        </p:blipFill>
        <p:spPr>
          <a:xfrm>
            <a:off x="5565600" y="2766600"/>
            <a:ext cx="144360" cy="144360"/>
          </a:xfrm>
          <a:prstGeom prst="rect">
            <a:avLst/>
          </a:prstGeom>
          <a:noFill/>
          <a:ln w="0">
            <a:noFill/>
          </a:ln>
        </p:spPr>
      </p:pic>
      <p:sp>
        <p:nvSpPr>
          <p:cNvPr id="73" name="テキスト ボックス 72"/>
          <p:cNvSpPr txBox="1"/>
          <p:nvPr/>
        </p:nvSpPr>
        <p:spPr>
          <a:xfrm>
            <a:off x="7975080" y="2401920"/>
            <a:ext cx="1324080" cy="181800"/>
          </a:xfrm>
          <a:prstGeom prst="rect">
            <a:avLst/>
          </a:prstGeom>
          <a:noFill/>
          <a:ln w="0">
            <a:noFill/>
          </a:ln>
        </p:spPr>
        <p:txBody>
          <a:bodyPr wrap="none" lIns="0" tIns="0" rIns="0" bIns="0" anchor="t">
            <a:spAutoFit/>
          </a:bodyPr>
          <a:lstStyle/>
          <a:p>
            <a:r>
              <a:rPr lang="zh-CN" sz="1140" b="0" u="none" strike="noStrike">
                <a:solidFill>
                  <a:srgbClr val="4B5563"/>
                </a:solidFill>
                <a:effectLst/>
                <a:uFillTx/>
                <a:latin typeface="WenQuanYiZenHei"/>
                <a:ea typeface="WenQuanYiZenHei"/>
              </a:rPr>
              <a:t>ツールを開発できる</a:t>
            </a:r>
            <a:endParaRPr lang="en-US" sz="1140" b="0" u="none" strike="noStrike">
              <a:solidFill>
                <a:srgbClr val="000000"/>
              </a:solidFill>
              <a:effectLst/>
              <a:uFillTx/>
              <a:latin typeface="Times New Roman"/>
            </a:endParaRPr>
          </a:p>
        </p:txBody>
      </p:sp>
      <p:sp>
        <p:nvSpPr>
          <p:cNvPr id="74" name="フリーフォーム 73"/>
          <p:cNvSpPr/>
          <p:nvPr/>
        </p:nvSpPr>
        <p:spPr>
          <a:xfrm>
            <a:off x="5581440" y="3152520"/>
            <a:ext cx="3941280" cy="933120"/>
          </a:xfrm>
          <a:custGeom>
            <a:avLst/>
            <a:gdLst/>
            <a:ahLst/>
            <a:cxnLst/>
            <a:rect l="0" t="0" r="r" b="b"/>
            <a:pathLst>
              <a:path w="10948" h="2592">
                <a:moveTo>
                  <a:pt x="0" y="2414"/>
                </a:moveTo>
                <a:lnTo>
                  <a:pt x="0" y="179"/>
                </a:lnTo>
                <a:cubicBezTo>
                  <a:pt x="0" y="167"/>
                  <a:pt x="1" y="155"/>
                  <a:pt x="2" y="144"/>
                </a:cubicBezTo>
                <a:cubicBezTo>
                  <a:pt x="4" y="132"/>
                  <a:pt x="7" y="121"/>
                  <a:pt x="10" y="110"/>
                </a:cubicBezTo>
                <a:cubicBezTo>
                  <a:pt x="13" y="99"/>
                  <a:pt x="17" y="89"/>
                  <a:pt x="22" y="79"/>
                </a:cubicBezTo>
                <a:cubicBezTo>
                  <a:pt x="27" y="70"/>
                  <a:pt x="33" y="61"/>
                  <a:pt x="39" y="52"/>
                </a:cubicBezTo>
                <a:cubicBezTo>
                  <a:pt x="45" y="44"/>
                  <a:pt x="52" y="37"/>
                  <a:pt x="59" y="30"/>
                </a:cubicBezTo>
                <a:cubicBezTo>
                  <a:pt x="67" y="24"/>
                  <a:pt x="74" y="18"/>
                  <a:pt x="82" y="14"/>
                </a:cubicBezTo>
                <a:cubicBezTo>
                  <a:pt x="91" y="9"/>
                  <a:pt x="99" y="6"/>
                  <a:pt x="108" y="3"/>
                </a:cubicBezTo>
                <a:cubicBezTo>
                  <a:pt x="116" y="1"/>
                  <a:pt x="125" y="0"/>
                  <a:pt x="134" y="0"/>
                </a:cubicBezTo>
                <a:lnTo>
                  <a:pt x="10769" y="0"/>
                </a:lnTo>
                <a:cubicBezTo>
                  <a:pt x="10781" y="0"/>
                  <a:pt x="10792" y="1"/>
                  <a:pt x="10804" y="3"/>
                </a:cubicBezTo>
                <a:cubicBezTo>
                  <a:pt x="10815" y="6"/>
                  <a:pt x="10826" y="9"/>
                  <a:pt x="10837" y="14"/>
                </a:cubicBezTo>
                <a:cubicBezTo>
                  <a:pt x="10848" y="18"/>
                  <a:pt x="10858" y="24"/>
                  <a:pt x="10868" y="30"/>
                </a:cubicBezTo>
                <a:cubicBezTo>
                  <a:pt x="10878" y="37"/>
                  <a:pt x="10887" y="44"/>
                  <a:pt x="10895" y="52"/>
                </a:cubicBezTo>
                <a:cubicBezTo>
                  <a:pt x="10903" y="61"/>
                  <a:pt x="10911" y="70"/>
                  <a:pt x="10917" y="79"/>
                </a:cubicBezTo>
                <a:cubicBezTo>
                  <a:pt x="10924" y="89"/>
                  <a:pt x="10929" y="99"/>
                  <a:pt x="10934" y="110"/>
                </a:cubicBezTo>
                <a:cubicBezTo>
                  <a:pt x="10938" y="121"/>
                  <a:pt x="10942" y="132"/>
                  <a:pt x="10944" y="144"/>
                </a:cubicBezTo>
                <a:cubicBezTo>
                  <a:pt x="10946" y="155"/>
                  <a:pt x="10948" y="167"/>
                  <a:pt x="10948" y="179"/>
                </a:cubicBezTo>
                <a:lnTo>
                  <a:pt x="10948" y="2414"/>
                </a:lnTo>
                <a:cubicBezTo>
                  <a:pt x="10948" y="2425"/>
                  <a:pt x="10946" y="2437"/>
                  <a:pt x="10944" y="2449"/>
                </a:cubicBezTo>
                <a:cubicBezTo>
                  <a:pt x="10942" y="2460"/>
                  <a:pt x="10938" y="2471"/>
                  <a:pt x="10934" y="2482"/>
                </a:cubicBezTo>
                <a:cubicBezTo>
                  <a:pt x="10929" y="2493"/>
                  <a:pt x="10924" y="2503"/>
                  <a:pt x="10917" y="2513"/>
                </a:cubicBezTo>
                <a:cubicBezTo>
                  <a:pt x="10911" y="2523"/>
                  <a:pt x="10903" y="2532"/>
                  <a:pt x="10895" y="2540"/>
                </a:cubicBezTo>
                <a:cubicBezTo>
                  <a:pt x="10887" y="2548"/>
                  <a:pt x="10878" y="2556"/>
                  <a:pt x="10868" y="2562"/>
                </a:cubicBezTo>
                <a:cubicBezTo>
                  <a:pt x="10858" y="2569"/>
                  <a:pt x="10848" y="2574"/>
                  <a:pt x="10837" y="2579"/>
                </a:cubicBezTo>
                <a:cubicBezTo>
                  <a:pt x="10826" y="2583"/>
                  <a:pt x="10815" y="2587"/>
                  <a:pt x="10804" y="2589"/>
                </a:cubicBezTo>
                <a:cubicBezTo>
                  <a:pt x="10792" y="2591"/>
                  <a:pt x="10781" y="2592"/>
                  <a:pt x="10769" y="2592"/>
                </a:cubicBezTo>
                <a:lnTo>
                  <a:pt x="134" y="2592"/>
                </a:lnTo>
                <a:cubicBezTo>
                  <a:pt x="125" y="2592"/>
                  <a:pt x="116" y="2591"/>
                  <a:pt x="108" y="2589"/>
                </a:cubicBezTo>
                <a:cubicBezTo>
                  <a:pt x="99" y="2587"/>
                  <a:pt x="91" y="2583"/>
                  <a:pt x="82" y="2579"/>
                </a:cubicBezTo>
                <a:cubicBezTo>
                  <a:pt x="74" y="2574"/>
                  <a:pt x="67" y="2569"/>
                  <a:pt x="59" y="2562"/>
                </a:cubicBezTo>
                <a:cubicBezTo>
                  <a:pt x="52" y="2556"/>
                  <a:pt x="45" y="2548"/>
                  <a:pt x="39" y="2540"/>
                </a:cubicBezTo>
                <a:cubicBezTo>
                  <a:pt x="33" y="2532"/>
                  <a:pt x="27" y="2523"/>
                  <a:pt x="22" y="2513"/>
                </a:cubicBezTo>
                <a:cubicBezTo>
                  <a:pt x="17" y="2503"/>
                  <a:pt x="13" y="2493"/>
                  <a:pt x="10" y="2482"/>
                </a:cubicBezTo>
                <a:cubicBezTo>
                  <a:pt x="7" y="2471"/>
                  <a:pt x="4" y="2460"/>
                  <a:pt x="2" y="2449"/>
                </a:cubicBezTo>
                <a:cubicBezTo>
                  <a:pt x="1" y="2437"/>
                  <a:pt x="0" y="2425"/>
                  <a:pt x="0" y="2414"/>
                </a:cubicBezTo>
                <a:close/>
              </a:path>
            </a:pathLst>
          </a:custGeom>
          <a:solidFill>
            <a:srgbClr val="EFF6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75" name="フリーフォーム 74"/>
          <p:cNvSpPr/>
          <p:nvPr/>
        </p:nvSpPr>
        <p:spPr>
          <a:xfrm>
            <a:off x="5565240" y="3152520"/>
            <a:ext cx="64800" cy="933120"/>
          </a:xfrm>
          <a:custGeom>
            <a:avLst/>
            <a:gdLst/>
            <a:ahLst/>
            <a:cxnLst/>
            <a:rect l="0" t="0" r="r" b="b"/>
            <a:pathLst>
              <a:path w="180" h="2592">
                <a:moveTo>
                  <a:pt x="0" y="0"/>
                </a:moveTo>
                <a:lnTo>
                  <a:pt x="180" y="0"/>
                </a:lnTo>
                <a:lnTo>
                  <a:pt x="180" y="2592"/>
                </a:lnTo>
                <a:lnTo>
                  <a:pt x="0" y="2592"/>
                </a:lnTo>
                <a:lnTo>
                  <a:pt x="0" y="0"/>
                </a:lnTo>
                <a:close/>
              </a:path>
            </a:pathLst>
          </a:custGeom>
          <a:solidFill>
            <a:srgbClr val="E5E7E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76" name="テキスト ボックス 75"/>
          <p:cNvSpPr txBox="1"/>
          <p:nvPr/>
        </p:nvSpPr>
        <p:spPr>
          <a:xfrm>
            <a:off x="5806800" y="2755800"/>
            <a:ext cx="2485800" cy="181800"/>
          </a:xfrm>
          <a:prstGeom prst="rect">
            <a:avLst/>
          </a:prstGeom>
          <a:noFill/>
          <a:ln w="0">
            <a:noFill/>
          </a:ln>
        </p:spPr>
        <p:txBody>
          <a:bodyPr wrap="none" lIns="0" tIns="0" rIns="0" bIns="0" anchor="t">
            <a:spAutoFit/>
          </a:bodyPr>
          <a:lstStyle/>
          <a:p>
            <a:r>
              <a:rPr lang="zh-CN" sz="1140" b="0" u="none" strike="noStrike">
                <a:solidFill>
                  <a:srgbClr val="4B5563"/>
                </a:solidFill>
                <a:effectLst/>
                <a:uFillTx/>
                <a:latin typeface="WenQuanYiZenHei"/>
                <a:ea typeface="WenQuanYiZenHei"/>
              </a:rPr>
              <a:t>具体的な業務改善をスピーディに実現</a:t>
            </a:r>
            <a:endParaRPr lang="en-US" sz="1140" b="0" u="none" strike="noStrike">
              <a:solidFill>
                <a:srgbClr val="000000"/>
              </a:solidFill>
              <a:effectLst/>
              <a:uFillTx/>
              <a:latin typeface="Times New Roman"/>
            </a:endParaRPr>
          </a:p>
        </p:txBody>
      </p:sp>
      <p:sp>
        <p:nvSpPr>
          <p:cNvPr id="77" name="テキスト ボックス 76"/>
          <p:cNvSpPr txBox="1"/>
          <p:nvPr/>
        </p:nvSpPr>
        <p:spPr>
          <a:xfrm>
            <a:off x="5726160" y="3308040"/>
            <a:ext cx="166680" cy="168120"/>
          </a:xfrm>
          <a:prstGeom prst="rect">
            <a:avLst/>
          </a:prstGeom>
          <a:noFill/>
          <a:ln w="0">
            <a:noFill/>
          </a:ln>
        </p:spPr>
        <p:txBody>
          <a:bodyPr wrap="none" lIns="0" tIns="0" rIns="0" bIns="0" anchor="t">
            <a:spAutoFit/>
          </a:bodyPr>
          <a:lstStyle/>
          <a:p>
            <a:r>
              <a:rPr lang="en-US" sz="1140" b="1" u="none" strike="noStrike">
                <a:solidFill>
                  <a:srgbClr val="4285F4"/>
                </a:solidFill>
                <a:effectLst/>
                <a:uFillTx/>
                <a:latin typeface="DejaVuSans"/>
                <a:ea typeface="DejaVuSans"/>
              </a:rPr>
              <a:t>AI</a:t>
            </a:r>
            <a:endParaRPr lang="en-US" sz="1140" b="0" u="none" strike="noStrike">
              <a:solidFill>
                <a:srgbClr val="000000"/>
              </a:solidFill>
              <a:effectLst/>
              <a:uFillTx/>
              <a:latin typeface="Times New Roman"/>
            </a:endParaRPr>
          </a:p>
        </p:txBody>
      </p:sp>
      <p:sp>
        <p:nvSpPr>
          <p:cNvPr id="78" name="テキスト ボックス 77"/>
          <p:cNvSpPr txBox="1"/>
          <p:nvPr/>
        </p:nvSpPr>
        <p:spPr>
          <a:xfrm>
            <a:off x="5892120" y="3302640"/>
            <a:ext cx="3533040" cy="181800"/>
          </a:xfrm>
          <a:prstGeom prst="rect">
            <a:avLst/>
          </a:prstGeom>
          <a:noFill/>
          <a:ln w="0">
            <a:noFill/>
          </a:ln>
        </p:spPr>
        <p:txBody>
          <a:bodyPr wrap="none" lIns="0" tIns="0" rIns="0" bIns="0" anchor="t">
            <a:spAutoFit/>
          </a:bodyPr>
          <a:lstStyle/>
          <a:p>
            <a:r>
              <a:rPr lang="zh-CN" sz="1140" b="0" u="none" strike="noStrike">
                <a:solidFill>
                  <a:srgbClr val="4285F4"/>
                </a:solidFill>
                <a:effectLst/>
                <a:uFillTx/>
                <a:latin typeface="WenQuanYiZenHei"/>
                <a:ea typeface="WenQuanYiZenHei"/>
              </a:rPr>
              <a:t>の力を借りることで</a:t>
            </a:r>
            <a:r>
              <a:rPr lang="zh-CN" sz="1140" b="0" u="none" strike="noStrike">
                <a:solidFill>
                  <a:srgbClr val="374151"/>
                </a:solidFill>
                <a:effectLst/>
                <a:uFillTx/>
                <a:latin typeface="WenQuanYiZenHei"/>
                <a:ea typeface="WenQuanYiZenHei"/>
              </a:rPr>
              <a:t>、従来エンジニアに依頼しなけれ</a:t>
            </a:r>
            <a:endParaRPr lang="en-US" sz="1140" b="0" u="none" strike="noStrike">
              <a:solidFill>
                <a:srgbClr val="000000"/>
              </a:solidFill>
              <a:effectLst/>
              <a:uFillTx/>
              <a:latin typeface="Times New Roman"/>
            </a:endParaRPr>
          </a:p>
        </p:txBody>
      </p:sp>
      <p:sp>
        <p:nvSpPr>
          <p:cNvPr id="79" name="テキスト ボックス 78"/>
          <p:cNvSpPr txBox="1"/>
          <p:nvPr/>
        </p:nvSpPr>
        <p:spPr>
          <a:xfrm>
            <a:off x="5726160" y="3528000"/>
            <a:ext cx="3677760" cy="181800"/>
          </a:xfrm>
          <a:prstGeom prst="rect">
            <a:avLst/>
          </a:prstGeom>
          <a:noFill/>
          <a:ln w="0">
            <a:noFill/>
          </a:ln>
        </p:spPr>
        <p:txBody>
          <a:bodyPr wrap="none" lIns="0" tIns="0" rIns="0" bIns="0" anchor="t">
            <a:spAutoFit/>
          </a:bodyPr>
          <a:lstStyle/>
          <a:p>
            <a:r>
              <a:rPr lang="zh-CN" sz="1140" b="0" u="none" strike="noStrike">
                <a:solidFill>
                  <a:srgbClr val="374151"/>
                </a:solidFill>
                <a:effectLst/>
                <a:uFillTx/>
                <a:latin typeface="WenQuanYiZenHei"/>
                <a:ea typeface="WenQuanYiZenHei"/>
              </a:rPr>
              <a:t>ば実現できなかったことが、</a:t>
            </a:r>
            <a:r>
              <a:rPr lang="zh-CN" sz="1140" b="0" u="none" strike="noStrike">
                <a:solidFill>
                  <a:srgbClr val="4285F4"/>
                </a:solidFill>
                <a:effectLst/>
                <a:uFillTx/>
                <a:latin typeface="WenQuanYiZenHei"/>
                <a:ea typeface="WenQuanYiZenHei"/>
              </a:rPr>
              <a:t>誰でも簡単に形にできる時</a:t>
            </a:r>
            <a:endParaRPr lang="en-US" sz="1140" b="0" u="none" strike="noStrike">
              <a:solidFill>
                <a:srgbClr val="000000"/>
              </a:solidFill>
              <a:effectLst/>
              <a:uFillTx/>
              <a:latin typeface="Times New Roman"/>
            </a:endParaRPr>
          </a:p>
        </p:txBody>
      </p:sp>
      <p:sp>
        <p:nvSpPr>
          <p:cNvPr id="80" name="フリーフォーム 79"/>
          <p:cNvSpPr/>
          <p:nvPr/>
        </p:nvSpPr>
        <p:spPr>
          <a:xfrm>
            <a:off x="514440" y="5243400"/>
            <a:ext cx="322200" cy="322200"/>
          </a:xfrm>
          <a:custGeom>
            <a:avLst/>
            <a:gdLst/>
            <a:ahLst/>
            <a:cxnLst/>
            <a:rect l="0" t="0" r="r" b="b"/>
            <a:pathLst>
              <a:path w="895" h="895">
                <a:moveTo>
                  <a:pt x="895" y="448"/>
                </a:moveTo>
                <a:cubicBezTo>
                  <a:pt x="895" y="478"/>
                  <a:pt x="892" y="507"/>
                  <a:pt x="886" y="535"/>
                </a:cubicBezTo>
                <a:cubicBezTo>
                  <a:pt x="881" y="564"/>
                  <a:pt x="872" y="592"/>
                  <a:pt x="861" y="619"/>
                </a:cubicBezTo>
                <a:cubicBezTo>
                  <a:pt x="850" y="646"/>
                  <a:pt x="836" y="672"/>
                  <a:pt x="820" y="696"/>
                </a:cubicBezTo>
                <a:cubicBezTo>
                  <a:pt x="802" y="721"/>
                  <a:pt x="784" y="743"/>
                  <a:pt x="763" y="764"/>
                </a:cubicBezTo>
                <a:cubicBezTo>
                  <a:pt x="742" y="785"/>
                  <a:pt x="720" y="803"/>
                  <a:pt x="695" y="820"/>
                </a:cubicBezTo>
                <a:cubicBezTo>
                  <a:pt x="671" y="836"/>
                  <a:pt x="645" y="850"/>
                  <a:pt x="618" y="861"/>
                </a:cubicBezTo>
                <a:cubicBezTo>
                  <a:pt x="591" y="872"/>
                  <a:pt x="563" y="881"/>
                  <a:pt x="534" y="886"/>
                </a:cubicBezTo>
                <a:cubicBezTo>
                  <a:pt x="505" y="892"/>
                  <a:pt x="476" y="895"/>
                  <a:pt x="447" y="895"/>
                </a:cubicBezTo>
                <a:cubicBezTo>
                  <a:pt x="418" y="895"/>
                  <a:pt x="389" y="892"/>
                  <a:pt x="360" y="886"/>
                </a:cubicBezTo>
                <a:cubicBezTo>
                  <a:pt x="331" y="881"/>
                  <a:pt x="303" y="872"/>
                  <a:pt x="276" y="861"/>
                </a:cubicBezTo>
                <a:cubicBezTo>
                  <a:pt x="249" y="850"/>
                  <a:pt x="223" y="836"/>
                  <a:pt x="199" y="820"/>
                </a:cubicBezTo>
                <a:cubicBezTo>
                  <a:pt x="174" y="803"/>
                  <a:pt x="152" y="785"/>
                  <a:pt x="131" y="764"/>
                </a:cubicBezTo>
                <a:cubicBezTo>
                  <a:pt x="110" y="743"/>
                  <a:pt x="92" y="721"/>
                  <a:pt x="76" y="696"/>
                </a:cubicBezTo>
                <a:cubicBezTo>
                  <a:pt x="59" y="672"/>
                  <a:pt x="46" y="646"/>
                  <a:pt x="34" y="619"/>
                </a:cubicBezTo>
                <a:cubicBezTo>
                  <a:pt x="23" y="592"/>
                  <a:pt x="15" y="564"/>
                  <a:pt x="9" y="535"/>
                </a:cubicBezTo>
                <a:cubicBezTo>
                  <a:pt x="3" y="507"/>
                  <a:pt x="0" y="478"/>
                  <a:pt x="0" y="448"/>
                </a:cubicBezTo>
                <a:cubicBezTo>
                  <a:pt x="0" y="419"/>
                  <a:pt x="3" y="390"/>
                  <a:pt x="9" y="361"/>
                </a:cubicBezTo>
                <a:cubicBezTo>
                  <a:pt x="15" y="332"/>
                  <a:pt x="23" y="304"/>
                  <a:pt x="34" y="277"/>
                </a:cubicBezTo>
                <a:cubicBezTo>
                  <a:pt x="46" y="250"/>
                  <a:pt x="59" y="224"/>
                  <a:pt x="76" y="200"/>
                </a:cubicBezTo>
                <a:cubicBezTo>
                  <a:pt x="92" y="176"/>
                  <a:pt x="110" y="152"/>
                  <a:pt x="131" y="131"/>
                </a:cubicBezTo>
                <a:cubicBezTo>
                  <a:pt x="152" y="111"/>
                  <a:pt x="174" y="92"/>
                  <a:pt x="199" y="76"/>
                </a:cubicBezTo>
                <a:cubicBezTo>
                  <a:pt x="223" y="59"/>
                  <a:pt x="249" y="46"/>
                  <a:pt x="276" y="34"/>
                </a:cubicBezTo>
                <a:cubicBezTo>
                  <a:pt x="303" y="23"/>
                  <a:pt x="331" y="15"/>
                  <a:pt x="360" y="9"/>
                </a:cubicBezTo>
                <a:cubicBezTo>
                  <a:pt x="389" y="3"/>
                  <a:pt x="418" y="0"/>
                  <a:pt x="447" y="0"/>
                </a:cubicBezTo>
                <a:cubicBezTo>
                  <a:pt x="476" y="0"/>
                  <a:pt x="505" y="3"/>
                  <a:pt x="534" y="9"/>
                </a:cubicBezTo>
                <a:cubicBezTo>
                  <a:pt x="563" y="15"/>
                  <a:pt x="591" y="23"/>
                  <a:pt x="618" y="34"/>
                </a:cubicBezTo>
                <a:cubicBezTo>
                  <a:pt x="645" y="46"/>
                  <a:pt x="671" y="59"/>
                  <a:pt x="695" y="76"/>
                </a:cubicBezTo>
                <a:cubicBezTo>
                  <a:pt x="720" y="92"/>
                  <a:pt x="742" y="111"/>
                  <a:pt x="763" y="131"/>
                </a:cubicBezTo>
                <a:cubicBezTo>
                  <a:pt x="784" y="152"/>
                  <a:pt x="802" y="176"/>
                  <a:pt x="820" y="200"/>
                </a:cubicBezTo>
                <a:cubicBezTo>
                  <a:pt x="836" y="224"/>
                  <a:pt x="850" y="250"/>
                  <a:pt x="861" y="277"/>
                </a:cubicBezTo>
                <a:cubicBezTo>
                  <a:pt x="872" y="304"/>
                  <a:pt x="881" y="332"/>
                  <a:pt x="886" y="361"/>
                </a:cubicBezTo>
                <a:cubicBezTo>
                  <a:pt x="892" y="390"/>
                  <a:pt x="895" y="419"/>
                  <a:pt x="895" y="448"/>
                </a:cubicBezTo>
                <a:close/>
              </a:path>
            </a:pathLst>
          </a:custGeom>
          <a:solidFill>
            <a:srgbClr val="E5E7E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pic>
        <p:nvPicPr>
          <p:cNvPr id="81" name="図 80"/>
          <p:cNvPicPr/>
          <p:nvPr/>
        </p:nvPicPr>
        <p:blipFill>
          <a:blip r:embed="rId9"/>
          <a:stretch/>
        </p:blipFill>
        <p:spPr>
          <a:xfrm>
            <a:off x="627480" y="5340240"/>
            <a:ext cx="96120" cy="128160"/>
          </a:xfrm>
          <a:prstGeom prst="rect">
            <a:avLst/>
          </a:prstGeom>
          <a:noFill/>
          <a:ln w="0">
            <a:noFill/>
          </a:ln>
        </p:spPr>
      </p:pic>
      <p:sp>
        <p:nvSpPr>
          <p:cNvPr id="82" name="テキスト ボックス 81"/>
          <p:cNvSpPr txBox="1"/>
          <p:nvPr/>
        </p:nvSpPr>
        <p:spPr>
          <a:xfrm>
            <a:off x="5726160" y="3753000"/>
            <a:ext cx="1179360" cy="181800"/>
          </a:xfrm>
          <a:prstGeom prst="rect">
            <a:avLst/>
          </a:prstGeom>
          <a:noFill/>
          <a:ln w="0">
            <a:noFill/>
          </a:ln>
        </p:spPr>
        <p:txBody>
          <a:bodyPr wrap="none" lIns="0" tIns="0" rIns="0" bIns="0" anchor="t">
            <a:spAutoFit/>
          </a:bodyPr>
          <a:lstStyle/>
          <a:p>
            <a:r>
              <a:rPr lang="zh-CN" sz="1140" b="0" u="none" strike="noStrike">
                <a:solidFill>
                  <a:srgbClr val="4285F4"/>
                </a:solidFill>
                <a:effectLst/>
                <a:uFillTx/>
                <a:latin typeface="WenQuanYiZenHei"/>
                <a:ea typeface="WenQuanYiZenHei"/>
              </a:rPr>
              <a:t>代</a:t>
            </a:r>
            <a:r>
              <a:rPr lang="zh-CN" sz="1140" b="0" u="none" strike="noStrike">
                <a:solidFill>
                  <a:srgbClr val="374151"/>
                </a:solidFill>
                <a:effectLst/>
                <a:uFillTx/>
                <a:latin typeface="WenQuanYiZenHei"/>
                <a:ea typeface="WenQuanYiZenHei"/>
              </a:rPr>
              <a:t>になりました。</a:t>
            </a:r>
            <a:endParaRPr lang="en-US" sz="1140" b="0" u="none" strike="noStrike">
              <a:solidFill>
                <a:srgbClr val="000000"/>
              </a:solidFill>
              <a:effectLst/>
              <a:uFillTx/>
              <a:latin typeface="Times New Roman"/>
            </a:endParaRPr>
          </a:p>
        </p:txBody>
      </p:sp>
      <p:sp>
        <p:nvSpPr>
          <p:cNvPr id="83" name="テキスト ボックス 82"/>
          <p:cNvSpPr txBox="1"/>
          <p:nvPr/>
        </p:nvSpPr>
        <p:spPr>
          <a:xfrm>
            <a:off x="932760" y="5313600"/>
            <a:ext cx="435240" cy="181800"/>
          </a:xfrm>
          <a:prstGeom prst="rect">
            <a:avLst/>
          </a:prstGeom>
          <a:noFill/>
          <a:ln w="0">
            <a:noFill/>
          </a:ln>
        </p:spPr>
        <p:txBody>
          <a:bodyPr wrap="none" lIns="0" tIns="0" rIns="0" bIns="0" anchor="t">
            <a:spAutoFit/>
          </a:bodyPr>
          <a:lstStyle/>
          <a:p>
            <a:r>
              <a:rPr lang="zh-CN" sz="1140" b="0" u="none" strike="noStrike">
                <a:solidFill>
                  <a:srgbClr val="4B5563"/>
                </a:solidFill>
                <a:effectLst/>
                <a:uFillTx/>
                <a:latin typeface="WenQuanYiZenHei"/>
                <a:ea typeface="WenQuanYiZenHei"/>
              </a:rPr>
              <a:t>例：「</a:t>
            </a:r>
            <a:endParaRPr lang="en-US" sz="1140" b="0" u="none" strike="noStrike">
              <a:solidFill>
                <a:srgbClr val="000000"/>
              </a:solidFill>
              <a:effectLst/>
              <a:uFillTx/>
              <a:latin typeface="Times New Roman"/>
            </a:endParaRPr>
          </a:p>
        </p:txBody>
      </p:sp>
      <p:sp>
        <p:nvSpPr>
          <p:cNvPr id="84" name="テキスト ボックス 83"/>
          <p:cNvSpPr txBox="1"/>
          <p:nvPr/>
        </p:nvSpPr>
        <p:spPr>
          <a:xfrm>
            <a:off x="1367280" y="5318640"/>
            <a:ext cx="917280" cy="168120"/>
          </a:xfrm>
          <a:prstGeom prst="rect">
            <a:avLst/>
          </a:prstGeom>
          <a:noFill/>
          <a:ln w="0">
            <a:noFill/>
          </a:ln>
        </p:spPr>
        <p:txBody>
          <a:bodyPr wrap="none" lIns="0" tIns="0" rIns="0" bIns="0" anchor="t">
            <a:spAutoFit/>
          </a:bodyPr>
          <a:lstStyle/>
          <a:p>
            <a:r>
              <a:rPr lang="en-US" sz="1140" b="0" u="none" strike="noStrike">
                <a:solidFill>
                  <a:srgbClr val="4B5563"/>
                </a:solidFill>
                <a:effectLst/>
                <a:uFillTx/>
                <a:latin typeface="DejaVuSans"/>
                <a:ea typeface="DejaVuSans"/>
              </a:rPr>
              <a:t>Google Meet</a:t>
            </a:r>
            <a:endParaRPr lang="en-US" sz="1140" b="0" u="none" strike="noStrike">
              <a:solidFill>
                <a:srgbClr val="000000"/>
              </a:solidFill>
              <a:effectLst/>
              <a:uFillTx/>
              <a:latin typeface="Times New Roman"/>
            </a:endParaRPr>
          </a:p>
        </p:txBody>
      </p:sp>
      <p:sp>
        <p:nvSpPr>
          <p:cNvPr id="85" name="テキスト ボックス 84"/>
          <p:cNvSpPr txBox="1"/>
          <p:nvPr/>
        </p:nvSpPr>
        <p:spPr>
          <a:xfrm>
            <a:off x="2283480" y="5313600"/>
            <a:ext cx="4674240" cy="181800"/>
          </a:xfrm>
          <a:prstGeom prst="rect">
            <a:avLst/>
          </a:prstGeom>
          <a:noFill/>
          <a:ln w="0">
            <a:noFill/>
          </a:ln>
        </p:spPr>
        <p:txBody>
          <a:bodyPr wrap="none" lIns="0" tIns="0" rIns="0" bIns="0" anchor="t">
            <a:spAutoFit/>
          </a:bodyPr>
          <a:lstStyle/>
          <a:p>
            <a:r>
              <a:rPr lang="zh-CN" sz="1140" b="0" u="none" strike="noStrike">
                <a:solidFill>
                  <a:srgbClr val="4B5563"/>
                </a:solidFill>
                <a:effectLst/>
                <a:uFillTx/>
                <a:latin typeface="WenQuanYiZenHei"/>
                <a:ea typeface="WenQuanYiZenHei"/>
              </a:rPr>
              <a:t>の録画と文字起こし機能を活用した議事録の自動生成・編集システム」</a:t>
            </a:r>
            <a:endParaRPr lang="en-US" sz="1140" b="0" u="none" strike="noStrike">
              <a:solidFill>
                <a:srgbClr val="000000"/>
              </a:solidFill>
              <a:effectLst/>
              <a:uFillTx/>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フリーフォーム 86"/>
          <p:cNvSpPr/>
          <p:nvPr/>
        </p:nvSpPr>
        <p:spPr>
          <a:xfrm>
            <a:off x="0" y="0"/>
            <a:ext cx="10696680" cy="6685560"/>
          </a:xfrm>
          <a:custGeom>
            <a:avLst/>
            <a:gdLst/>
            <a:ahLst/>
            <a:cxnLst/>
            <a:rect l="0" t="0" r="r" b="b"/>
            <a:pathLst>
              <a:path w="29713" h="18571">
                <a:moveTo>
                  <a:pt x="0" y="0"/>
                </a:moveTo>
                <a:lnTo>
                  <a:pt x="29713" y="0"/>
                </a:lnTo>
                <a:lnTo>
                  <a:pt x="29713" y="18571"/>
                </a:lnTo>
                <a:lnTo>
                  <a:pt x="0" y="18571"/>
                </a:lnTo>
                <a:lnTo>
                  <a:pt x="0" y="0"/>
                </a:lnTo>
                <a:close/>
              </a:path>
            </a:pathLst>
          </a:custGeom>
          <a:solidFill>
            <a:srgbClr val="F9FAF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pic>
        <p:nvPicPr>
          <p:cNvPr id="88" name="図 87"/>
          <p:cNvPicPr/>
          <p:nvPr/>
        </p:nvPicPr>
        <p:blipFill>
          <a:blip r:embed="rId2"/>
          <a:stretch/>
        </p:blipFill>
        <p:spPr>
          <a:xfrm>
            <a:off x="534960" y="-250560"/>
            <a:ext cx="2673720" cy="2673720"/>
          </a:xfrm>
          <a:prstGeom prst="rect">
            <a:avLst/>
          </a:prstGeom>
          <a:noFill/>
          <a:ln w="0">
            <a:noFill/>
          </a:ln>
        </p:spPr>
      </p:pic>
      <p:pic>
        <p:nvPicPr>
          <p:cNvPr id="89" name="図 88"/>
          <p:cNvPicPr/>
          <p:nvPr/>
        </p:nvPicPr>
        <p:blipFill>
          <a:blip r:embed="rId3"/>
          <a:stretch/>
        </p:blipFill>
        <p:spPr>
          <a:xfrm>
            <a:off x="7487640" y="4713120"/>
            <a:ext cx="2139120" cy="2139120"/>
          </a:xfrm>
          <a:prstGeom prst="rect">
            <a:avLst/>
          </a:prstGeom>
          <a:noFill/>
          <a:ln w="0">
            <a:noFill/>
          </a:ln>
        </p:spPr>
      </p:pic>
      <p:sp>
        <p:nvSpPr>
          <p:cNvPr id="90" name="フリーフォーム 89"/>
          <p:cNvSpPr/>
          <p:nvPr/>
        </p:nvSpPr>
        <p:spPr>
          <a:xfrm>
            <a:off x="534600" y="935640"/>
            <a:ext cx="802800" cy="33840"/>
          </a:xfrm>
          <a:custGeom>
            <a:avLst/>
            <a:gdLst/>
            <a:ahLst/>
            <a:cxnLst/>
            <a:rect l="0" t="0" r="r" b="b"/>
            <a:pathLst>
              <a:path w="2230" h="94">
                <a:moveTo>
                  <a:pt x="0" y="0"/>
                </a:moveTo>
                <a:lnTo>
                  <a:pt x="2230" y="0"/>
                </a:lnTo>
                <a:lnTo>
                  <a:pt x="2230" y="94"/>
                </a:lnTo>
                <a:lnTo>
                  <a:pt x="0" y="94"/>
                </a:lnTo>
                <a:lnTo>
                  <a:pt x="0" y="0"/>
                </a:lnTo>
                <a:close/>
              </a:path>
            </a:pathLst>
          </a:custGeom>
          <a:solidFill>
            <a:srgbClr val="4285F4"/>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91" name="フリーフォーム 90"/>
          <p:cNvSpPr/>
          <p:nvPr/>
        </p:nvSpPr>
        <p:spPr>
          <a:xfrm>
            <a:off x="534600" y="1337040"/>
            <a:ext cx="401400" cy="401400"/>
          </a:xfrm>
          <a:custGeom>
            <a:avLst/>
            <a:gdLst/>
            <a:ahLst/>
            <a:cxnLst/>
            <a:rect l="0" t="0" r="r" b="b"/>
            <a:pathLst>
              <a:path w="1115" h="1115">
                <a:moveTo>
                  <a:pt x="1115" y="558"/>
                </a:moveTo>
                <a:cubicBezTo>
                  <a:pt x="1115" y="594"/>
                  <a:pt x="1112" y="631"/>
                  <a:pt x="1105" y="666"/>
                </a:cubicBezTo>
                <a:cubicBezTo>
                  <a:pt x="1098" y="702"/>
                  <a:pt x="1087" y="737"/>
                  <a:pt x="1073" y="771"/>
                </a:cubicBezTo>
                <a:cubicBezTo>
                  <a:pt x="1059" y="805"/>
                  <a:pt x="1042" y="837"/>
                  <a:pt x="1021" y="867"/>
                </a:cubicBezTo>
                <a:cubicBezTo>
                  <a:pt x="1001" y="898"/>
                  <a:pt x="978" y="926"/>
                  <a:pt x="952" y="952"/>
                </a:cubicBezTo>
                <a:cubicBezTo>
                  <a:pt x="926" y="978"/>
                  <a:pt x="898" y="1001"/>
                  <a:pt x="868" y="1021"/>
                </a:cubicBezTo>
                <a:cubicBezTo>
                  <a:pt x="837" y="1041"/>
                  <a:pt x="805" y="1058"/>
                  <a:pt x="771" y="1072"/>
                </a:cubicBezTo>
                <a:cubicBezTo>
                  <a:pt x="738" y="1086"/>
                  <a:pt x="703" y="1097"/>
                  <a:pt x="667" y="1104"/>
                </a:cubicBezTo>
                <a:cubicBezTo>
                  <a:pt x="631" y="1111"/>
                  <a:pt x="595" y="1115"/>
                  <a:pt x="558" y="1115"/>
                </a:cubicBezTo>
                <a:cubicBezTo>
                  <a:pt x="522" y="1115"/>
                  <a:pt x="485" y="1111"/>
                  <a:pt x="450" y="1104"/>
                </a:cubicBezTo>
                <a:cubicBezTo>
                  <a:pt x="414" y="1097"/>
                  <a:pt x="379" y="1086"/>
                  <a:pt x="345" y="1072"/>
                </a:cubicBezTo>
                <a:cubicBezTo>
                  <a:pt x="311" y="1058"/>
                  <a:pt x="279" y="1041"/>
                  <a:pt x="249" y="1021"/>
                </a:cubicBezTo>
                <a:cubicBezTo>
                  <a:pt x="218" y="1001"/>
                  <a:pt x="190" y="978"/>
                  <a:pt x="163" y="952"/>
                </a:cubicBezTo>
                <a:cubicBezTo>
                  <a:pt x="137" y="926"/>
                  <a:pt x="114" y="898"/>
                  <a:pt x="94" y="867"/>
                </a:cubicBezTo>
                <a:cubicBezTo>
                  <a:pt x="74" y="837"/>
                  <a:pt x="57" y="805"/>
                  <a:pt x="43" y="771"/>
                </a:cubicBezTo>
                <a:cubicBezTo>
                  <a:pt x="29" y="737"/>
                  <a:pt x="18" y="702"/>
                  <a:pt x="11" y="666"/>
                </a:cubicBezTo>
                <a:cubicBezTo>
                  <a:pt x="4" y="631"/>
                  <a:pt x="0" y="594"/>
                  <a:pt x="0" y="558"/>
                </a:cubicBezTo>
                <a:cubicBezTo>
                  <a:pt x="0" y="521"/>
                  <a:pt x="4" y="485"/>
                  <a:pt x="11" y="449"/>
                </a:cubicBezTo>
                <a:cubicBezTo>
                  <a:pt x="18" y="413"/>
                  <a:pt x="29" y="378"/>
                  <a:pt x="43" y="345"/>
                </a:cubicBezTo>
                <a:cubicBezTo>
                  <a:pt x="57" y="311"/>
                  <a:pt x="74" y="279"/>
                  <a:pt x="94" y="248"/>
                </a:cubicBezTo>
                <a:cubicBezTo>
                  <a:pt x="114" y="218"/>
                  <a:pt x="137" y="190"/>
                  <a:pt x="163" y="163"/>
                </a:cubicBezTo>
                <a:cubicBezTo>
                  <a:pt x="190" y="137"/>
                  <a:pt x="218" y="114"/>
                  <a:pt x="249" y="93"/>
                </a:cubicBezTo>
                <a:cubicBezTo>
                  <a:pt x="279" y="73"/>
                  <a:pt x="311" y="56"/>
                  <a:pt x="345" y="42"/>
                </a:cubicBezTo>
                <a:cubicBezTo>
                  <a:pt x="379" y="28"/>
                  <a:pt x="414" y="17"/>
                  <a:pt x="450" y="10"/>
                </a:cubicBezTo>
                <a:cubicBezTo>
                  <a:pt x="485" y="3"/>
                  <a:pt x="522" y="0"/>
                  <a:pt x="558" y="0"/>
                </a:cubicBezTo>
                <a:cubicBezTo>
                  <a:pt x="595" y="0"/>
                  <a:pt x="631" y="3"/>
                  <a:pt x="667" y="10"/>
                </a:cubicBezTo>
                <a:cubicBezTo>
                  <a:pt x="703" y="17"/>
                  <a:pt x="738" y="28"/>
                  <a:pt x="771" y="42"/>
                </a:cubicBezTo>
                <a:cubicBezTo>
                  <a:pt x="805" y="56"/>
                  <a:pt x="837" y="73"/>
                  <a:pt x="868" y="93"/>
                </a:cubicBezTo>
                <a:cubicBezTo>
                  <a:pt x="898" y="114"/>
                  <a:pt x="926" y="137"/>
                  <a:pt x="952" y="163"/>
                </a:cubicBezTo>
                <a:cubicBezTo>
                  <a:pt x="978" y="190"/>
                  <a:pt x="1001" y="218"/>
                  <a:pt x="1021" y="248"/>
                </a:cubicBezTo>
                <a:cubicBezTo>
                  <a:pt x="1042" y="279"/>
                  <a:pt x="1059" y="311"/>
                  <a:pt x="1073" y="345"/>
                </a:cubicBezTo>
                <a:cubicBezTo>
                  <a:pt x="1087" y="378"/>
                  <a:pt x="1098" y="413"/>
                  <a:pt x="1105" y="449"/>
                </a:cubicBezTo>
                <a:cubicBezTo>
                  <a:pt x="1112" y="485"/>
                  <a:pt x="1115" y="521"/>
                  <a:pt x="1115" y="558"/>
                </a:cubicBezTo>
                <a:close/>
              </a:path>
            </a:pathLst>
          </a:custGeom>
          <a:solidFill>
            <a:srgbClr val="DBEAFE"/>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pic>
        <p:nvPicPr>
          <p:cNvPr id="92" name="図 91"/>
          <p:cNvPicPr/>
          <p:nvPr/>
        </p:nvPicPr>
        <p:blipFill>
          <a:blip r:embed="rId4"/>
          <a:stretch/>
        </p:blipFill>
        <p:spPr>
          <a:xfrm>
            <a:off x="626760" y="1437480"/>
            <a:ext cx="225360" cy="200160"/>
          </a:xfrm>
          <a:prstGeom prst="rect">
            <a:avLst/>
          </a:prstGeom>
          <a:noFill/>
          <a:ln w="0">
            <a:noFill/>
          </a:ln>
        </p:spPr>
      </p:pic>
      <p:sp>
        <p:nvSpPr>
          <p:cNvPr id="93" name="テキスト ボックス 92"/>
          <p:cNvSpPr txBox="1"/>
          <p:nvPr/>
        </p:nvSpPr>
        <p:spPr>
          <a:xfrm>
            <a:off x="534960" y="512640"/>
            <a:ext cx="8498520" cy="378360"/>
          </a:xfrm>
          <a:prstGeom prst="rect">
            <a:avLst/>
          </a:prstGeom>
          <a:noFill/>
          <a:ln w="0">
            <a:noFill/>
          </a:ln>
        </p:spPr>
        <p:txBody>
          <a:bodyPr wrap="none" lIns="0" tIns="0" rIns="0" bIns="0" anchor="t">
            <a:spAutoFit/>
          </a:bodyPr>
          <a:lstStyle/>
          <a:p>
            <a:r>
              <a:rPr lang="zh-CN" sz="2370" b="0" u="none" strike="noStrike">
                <a:solidFill>
                  <a:srgbClr val="1F2937"/>
                </a:solidFill>
                <a:effectLst/>
                <a:uFillTx/>
                <a:latin typeface="WenQuanYiZenHei"/>
                <a:ea typeface="WenQuanYiZenHei"/>
              </a:rPr>
              <a:t>現状の課題：会議の議事録作成、こんな悩みがありませんか？</a:t>
            </a:r>
            <a:endParaRPr lang="en-US" sz="2370" b="0" u="none" strike="noStrike">
              <a:solidFill>
                <a:srgbClr val="000000"/>
              </a:solidFill>
              <a:effectLst/>
              <a:uFillTx/>
              <a:latin typeface="Times New Roman"/>
            </a:endParaRPr>
          </a:p>
        </p:txBody>
      </p:sp>
      <p:sp>
        <p:nvSpPr>
          <p:cNvPr id="94" name="テキスト ボックス 93"/>
          <p:cNvSpPr txBox="1"/>
          <p:nvPr/>
        </p:nvSpPr>
        <p:spPr>
          <a:xfrm>
            <a:off x="1069560" y="1324080"/>
            <a:ext cx="1061640" cy="195480"/>
          </a:xfrm>
          <a:prstGeom prst="rect">
            <a:avLst/>
          </a:prstGeom>
          <a:noFill/>
          <a:ln w="0">
            <a:noFill/>
          </a:ln>
        </p:spPr>
        <p:txBody>
          <a:bodyPr wrap="none" lIns="0" tIns="0" rIns="0" bIns="0" anchor="t">
            <a:spAutoFit/>
          </a:bodyPr>
          <a:lstStyle/>
          <a:p>
            <a:r>
              <a:rPr lang="en-US" sz="1320" b="0" u="none" strike="noStrike">
                <a:solidFill>
                  <a:srgbClr val="374151"/>
                </a:solidFill>
                <a:effectLst/>
                <a:uFillTx/>
                <a:latin typeface="DejaVuSans"/>
                <a:ea typeface="DejaVuSans"/>
              </a:rPr>
              <a:t>Google Meet</a:t>
            </a:r>
            <a:endParaRPr lang="en-US" sz="1320" b="0" u="none" strike="noStrike">
              <a:solidFill>
                <a:srgbClr val="000000"/>
              </a:solidFill>
              <a:effectLst/>
              <a:uFillTx/>
              <a:latin typeface="Times New Roman"/>
            </a:endParaRPr>
          </a:p>
        </p:txBody>
      </p:sp>
      <p:sp>
        <p:nvSpPr>
          <p:cNvPr id="95" name="テキスト ボックス 94"/>
          <p:cNvSpPr txBox="1"/>
          <p:nvPr/>
        </p:nvSpPr>
        <p:spPr>
          <a:xfrm>
            <a:off x="2127600" y="1318320"/>
            <a:ext cx="3369240" cy="212400"/>
          </a:xfrm>
          <a:prstGeom prst="rect">
            <a:avLst/>
          </a:prstGeom>
          <a:noFill/>
          <a:ln w="0">
            <a:noFill/>
          </a:ln>
        </p:spPr>
        <p:txBody>
          <a:bodyPr wrap="none" lIns="0" tIns="0" rIns="0" bIns="0" anchor="t">
            <a:spAutoFit/>
          </a:bodyPr>
          <a:lstStyle/>
          <a:p>
            <a:r>
              <a:rPr lang="zh-CN" sz="1320" b="0" u="none" strike="noStrike">
                <a:solidFill>
                  <a:srgbClr val="374151"/>
                </a:solidFill>
                <a:effectLst/>
                <a:uFillTx/>
                <a:latin typeface="WenQuanYiZenHei"/>
                <a:ea typeface="WenQuanYiZenHei"/>
              </a:rPr>
              <a:t>には「録音」「文字起こし」「議事録作成（</a:t>
            </a:r>
            <a:endParaRPr lang="en-US" sz="1320" b="0" u="none" strike="noStrike">
              <a:solidFill>
                <a:srgbClr val="000000"/>
              </a:solidFill>
              <a:effectLst/>
              <a:uFillTx/>
              <a:latin typeface="Times New Roman"/>
            </a:endParaRPr>
          </a:p>
        </p:txBody>
      </p:sp>
      <p:sp>
        <p:nvSpPr>
          <p:cNvPr id="96" name="テキスト ボックス 95"/>
          <p:cNvSpPr txBox="1"/>
          <p:nvPr/>
        </p:nvSpPr>
        <p:spPr>
          <a:xfrm>
            <a:off x="5470200" y="1324080"/>
            <a:ext cx="596520" cy="195480"/>
          </a:xfrm>
          <a:prstGeom prst="rect">
            <a:avLst/>
          </a:prstGeom>
          <a:noFill/>
          <a:ln w="0">
            <a:noFill/>
          </a:ln>
        </p:spPr>
        <p:txBody>
          <a:bodyPr wrap="none" lIns="0" tIns="0" rIns="0" bIns="0" anchor="t">
            <a:spAutoFit/>
          </a:bodyPr>
          <a:lstStyle/>
          <a:p>
            <a:r>
              <a:rPr lang="en-US" sz="1320" b="0" u="none" strike="noStrike">
                <a:solidFill>
                  <a:srgbClr val="374151"/>
                </a:solidFill>
                <a:effectLst/>
                <a:uFillTx/>
                <a:latin typeface="DejaVuSans"/>
                <a:ea typeface="DejaVuSans"/>
              </a:rPr>
              <a:t>Gemini</a:t>
            </a:r>
            <a:endParaRPr lang="en-US" sz="1320" b="0" u="none" strike="noStrike">
              <a:solidFill>
                <a:srgbClr val="000000"/>
              </a:solidFill>
              <a:effectLst/>
              <a:uFillTx/>
              <a:latin typeface="Times New Roman"/>
            </a:endParaRPr>
          </a:p>
        </p:txBody>
      </p:sp>
      <p:sp>
        <p:nvSpPr>
          <p:cNvPr id="97" name="テキスト ボックス 96"/>
          <p:cNvSpPr txBox="1"/>
          <p:nvPr/>
        </p:nvSpPr>
        <p:spPr>
          <a:xfrm>
            <a:off x="6064200" y="1318320"/>
            <a:ext cx="3564360" cy="212400"/>
          </a:xfrm>
          <a:prstGeom prst="rect">
            <a:avLst/>
          </a:prstGeom>
          <a:noFill/>
          <a:ln w="0">
            <a:noFill/>
          </a:ln>
        </p:spPr>
        <p:txBody>
          <a:bodyPr wrap="none" lIns="0" tIns="0" rIns="0" bIns="0" anchor="t">
            <a:spAutoFit/>
          </a:bodyPr>
          <a:lstStyle/>
          <a:p>
            <a:r>
              <a:rPr lang="zh-CN" sz="1320" b="0" u="none" strike="noStrike">
                <a:solidFill>
                  <a:srgbClr val="374151"/>
                </a:solidFill>
                <a:effectLst/>
                <a:uFillTx/>
                <a:latin typeface="WenQuanYiZenHei"/>
                <a:ea typeface="WenQuanYiZenHei"/>
              </a:rPr>
              <a:t>活用）」などの便利な機能が備わっています。</a:t>
            </a:r>
            <a:endParaRPr lang="en-US" sz="1320" b="0" u="none" strike="noStrike">
              <a:solidFill>
                <a:srgbClr val="000000"/>
              </a:solidFill>
              <a:effectLst/>
              <a:uFillTx/>
              <a:latin typeface="Times New Roman"/>
            </a:endParaRPr>
          </a:p>
        </p:txBody>
      </p:sp>
      <p:sp>
        <p:nvSpPr>
          <p:cNvPr id="98" name="フリーフォーム 97"/>
          <p:cNvSpPr/>
          <p:nvPr/>
        </p:nvSpPr>
        <p:spPr>
          <a:xfrm>
            <a:off x="534600" y="2055600"/>
            <a:ext cx="3075840" cy="3159000"/>
          </a:xfrm>
          <a:custGeom>
            <a:avLst/>
            <a:gdLst/>
            <a:ahLst/>
            <a:cxnLst/>
            <a:rect l="0" t="0" r="r" b="b"/>
            <a:pathLst>
              <a:path w="8544" h="8775">
                <a:moveTo>
                  <a:pt x="0" y="8497"/>
                </a:moveTo>
                <a:lnTo>
                  <a:pt x="0" y="232"/>
                </a:lnTo>
                <a:cubicBezTo>
                  <a:pt x="0" y="217"/>
                  <a:pt x="2" y="202"/>
                  <a:pt x="5" y="187"/>
                </a:cubicBezTo>
                <a:cubicBezTo>
                  <a:pt x="9" y="172"/>
                  <a:pt x="14" y="157"/>
                  <a:pt x="21" y="143"/>
                </a:cubicBezTo>
                <a:cubicBezTo>
                  <a:pt x="28" y="129"/>
                  <a:pt x="37" y="116"/>
                  <a:pt x="47" y="103"/>
                </a:cubicBezTo>
                <a:cubicBezTo>
                  <a:pt x="57" y="90"/>
                  <a:pt x="69" y="79"/>
                  <a:pt x="82" y="68"/>
                </a:cubicBezTo>
                <a:cubicBezTo>
                  <a:pt x="95" y="57"/>
                  <a:pt x="109" y="48"/>
                  <a:pt x="124" y="39"/>
                </a:cubicBezTo>
                <a:cubicBezTo>
                  <a:pt x="139" y="31"/>
                  <a:pt x="155" y="23"/>
                  <a:pt x="172" y="18"/>
                </a:cubicBezTo>
                <a:cubicBezTo>
                  <a:pt x="189" y="12"/>
                  <a:pt x="206" y="7"/>
                  <a:pt x="224" y="4"/>
                </a:cubicBezTo>
                <a:cubicBezTo>
                  <a:pt x="242" y="1"/>
                  <a:pt x="260" y="0"/>
                  <a:pt x="279" y="0"/>
                </a:cubicBezTo>
                <a:lnTo>
                  <a:pt x="8265" y="0"/>
                </a:lnTo>
                <a:cubicBezTo>
                  <a:pt x="8283" y="0"/>
                  <a:pt x="8301" y="1"/>
                  <a:pt x="8319" y="4"/>
                </a:cubicBezTo>
                <a:cubicBezTo>
                  <a:pt x="8337" y="7"/>
                  <a:pt x="8355" y="12"/>
                  <a:pt x="8372" y="18"/>
                </a:cubicBezTo>
                <a:cubicBezTo>
                  <a:pt x="8388" y="23"/>
                  <a:pt x="8405" y="31"/>
                  <a:pt x="8420" y="39"/>
                </a:cubicBezTo>
                <a:cubicBezTo>
                  <a:pt x="8435" y="48"/>
                  <a:pt x="8449" y="57"/>
                  <a:pt x="8462" y="68"/>
                </a:cubicBezTo>
                <a:cubicBezTo>
                  <a:pt x="8475" y="79"/>
                  <a:pt x="8486" y="90"/>
                  <a:pt x="8497" y="103"/>
                </a:cubicBezTo>
                <a:cubicBezTo>
                  <a:pt x="8507" y="116"/>
                  <a:pt x="8515" y="129"/>
                  <a:pt x="8522" y="143"/>
                </a:cubicBezTo>
                <a:cubicBezTo>
                  <a:pt x="8529" y="157"/>
                  <a:pt x="8535" y="172"/>
                  <a:pt x="8538" y="187"/>
                </a:cubicBezTo>
                <a:cubicBezTo>
                  <a:pt x="8542" y="202"/>
                  <a:pt x="8544" y="217"/>
                  <a:pt x="8544" y="232"/>
                </a:cubicBezTo>
                <a:lnTo>
                  <a:pt x="8544" y="8497"/>
                </a:lnTo>
                <a:cubicBezTo>
                  <a:pt x="8544" y="8515"/>
                  <a:pt x="8542" y="8533"/>
                  <a:pt x="8538" y="8551"/>
                </a:cubicBezTo>
                <a:cubicBezTo>
                  <a:pt x="8535" y="8569"/>
                  <a:pt x="8529" y="8587"/>
                  <a:pt x="8522" y="8603"/>
                </a:cubicBezTo>
                <a:cubicBezTo>
                  <a:pt x="8515" y="8620"/>
                  <a:pt x="8507" y="8636"/>
                  <a:pt x="8497" y="8652"/>
                </a:cubicBezTo>
                <a:cubicBezTo>
                  <a:pt x="8486" y="8667"/>
                  <a:pt x="8475" y="8681"/>
                  <a:pt x="8462" y="8694"/>
                </a:cubicBezTo>
                <a:cubicBezTo>
                  <a:pt x="8449" y="8707"/>
                  <a:pt x="8435" y="8718"/>
                  <a:pt x="8420" y="8728"/>
                </a:cubicBezTo>
                <a:cubicBezTo>
                  <a:pt x="8405" y="8739"/>
                  <a:pt x="8388" y="8747"/>
                  <a:pt x="8372" y="8754"/>
                </a:cubicBezTo>
                <a:cubicBezTo>
                  <a:pt x="8355" y="8761"/>
                  <a:pt x="8337" y="8767"/>
                  <a:pt x="8319" y="8770"/>
                </a:cubicBezTo>
                <a:cubicBezTo>
                  <a:pt x="8301" y="8774"/>
                  <a:pt x="8283" y="8775"/>
                  <a:pt x="8265" y="8775"/>
                </a:cubicBezTo>
                <a:lnTo>
                  <a:pt x="279" y="8775"/>
                </a:lnTo>
                <a:cubicBezTo>
                  <a:pt x="260" y="8775"/>
                  <a:pt x="242" y="8774"/>
                  <a:pt x="224" y="8770"/>
                </a:cubicBezTo>
                <a:cubicBezTo>
                  <a:pt x="206" y="8767"/>
                  <a:pt x="189" y="8761"/>
                  <a:pt x="172" y="8754"/>
                </a:cubicBezTo>
                <a:cubicBezTo>
                  <a:pt x="155" y="8747"/>
                  <a:pt x="139" y="8739"/>
                  <a:pt x="124" y="8729"/>
                </a:cubicBezTo>
                <a:cubicBezTo>
                  <a:pt x="109" y="8718"/>
                  <a:pt x="95" y="8707"/>
                  <a:pt x="82" y="8694"/>
                </a:cubicBezTo>
                <a:cubicBezTo>
                  <a:pt x="69" y="8681"/>
                  <a:pt x="57" y="8667"/>
                  <a:pt x="47" y="8652"/>
                </a:cubicBezTo>
                <a:cubicBezTo>
                  <a:pt x="37" y="8636"/>
                  <a:pt x="28" y="8620"/>
                  <a:pt x="21" y="8603"/>
                </a:cubicBezTo>
                <a:cubicBezTo>
                  <a:pt x="14" y="8587"/>
                  <a:pt x="9" y="8569"/>
                  <a:pt x="5" y="8551"/>
                </a:cubicBezTo>
                <a:cubicBezTo>
                  <a:pt x="2" y="8533"/>
                  <a:pt x="0" y="8515"/>
                  <a:pt x="0" y="8497"/>
                </a:cubicBez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99" name="フリーフォーム 98"/>
          <p:cNvSpPr/>
          <p:nvPr/>
        </p:nvSpPr>
        <p:spPr>
          <a:xfrm>
            <a:off x="534600" y="2038680"/>
            <a:ext cx="3075840" cy="100800"/>
          </a:xfrm>
          <a:custGeom>
            <a:avLst/>
            <a:gdLst/>
            <a:ahLst/>
            <a:cxnLst/>
            <a:rect l="0" t="0" r="r" b="b"/>
            <a:pathLst>
              <a:path w="8544" h="280">
                <a:moveTo>
                  <a:pt x="0" y="0"/>
                </a:moveTo>
                <a:lnTo>
                  <a:pt x="8544" y="0"/>
                </a:lnTo>
                <a:lnTo>
                  <a:pt x="8544" y="280"/>
                </a:lnTo>
                <a:lnTo>
                  <a:pt x="0" y="280"/>
                </a:lnTo>
                <a:lnTo>
                  <a:pt x="0" y="0"/>
                </a:lnTo>
                <a:close/>
              </a:path>
            </a:pathLst>
          </a:custGeom>
          <a:solidFill>
            <a:srgbClr val="F87171"/>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00" name="フリーフォーム 99"/>
          <p:cNvSpPr/>
          <p:nvPr/>
        </p:nvSpPr>
        <p:spPr>
          <a:xfrm>
            <a:off x="735120" y="4077720"/>
            <a:ext cx="2674440" cy="535320"/>
          </a:xfrm>
          <a:custGeom>
            <a:avLst/>
            <a:gdLst/>
            <a:ahLst/>
            <a:cxnLst/>
            <a:rect l="0" t="0" r="r" b="b"/>
            <a:pathLst>
              <a:path w="7429" h="1487">
                <a:moveTo>
                  <a:pt x="0" y="1301"/>
                </a:moveTo>
                <a:lnTo>
                  <a:pt x="0" y="186"/>
                </a:lnTo>
                <a:cubicBezTo>
                  <a:pt x="0" y="174"/>
                  <a:pt x="1" y="162"/>
                  <a:pt x="4" y="150"/>
                </a:cubicBezTo>
                <a:cubicBezTo>
                  <a:pt x="6" y="138"/>
                  <a:pt x="10" y="126"/>
                  <a:pt x="14" y="115"/>
                </a:cubicBezTo>
                <a:cubicBezTo>
                  <a:pt x="19" y="104"/>
                  <a:pt x="25" y="93"/>
                  <a:pt x="32" y="83"/>
                </a:cubicBezTo>
                <a:cubicBezTo>
                  <a:pt x="38" y="73"/>
                  <a:pt x="46" y="63"/>
                  <a:pt x="55" y="55"/>
                </a:cubicBezTo>
                <a:cubicBezTo>
                  <a:pt x="63" y="46"/>
                  <a:pt x="73" y="39"/>
                  <a:pt x="83" y="32"/>
                </a:cubicBezTo>
                <a:cubicBezTo>
                  <a:pt x="93" y="25"/>
                  <a:pt x="104" y="19"/>
                  <a:pt x="115" y="15"/>
                </a:cubicBezTo>
                <a:cubicBezTo>
                  <a:pt x="126" y="10"/>
                  <a:pt x="138" y="6"/>
                  <a:pt x="150" y="4"/>
                </a:cubicBezTo>
                <a:cubicBezTo>
                  <a:pt x="162" y="2"/>
                  <a:pt x="174" y="0"/>
                  <a:pt x="186" y="0"/>
                </a:cubicBezTo>
                <a:lnTo>
                  <a:pt x="7244" y="0"/>
                </a:lnTo>
                <a:cubicBezTo>
                  <a:pt x="7256" y="0"/>
                  <a:pt x="7268" y="2"/>
                  <a:pt x="7280" y="4"/>
                </a:cubicBezTo>
                <a:cubicBezTo>
                  <a:pt x="7292" y="6"/>
                  <a:pt x="7304" y="10"/>
                  <a:pt x="7315" y="15"/>
                </a:cubicBezTo>
                <a:cubicBezTo>
                  <a:pt x="7326" y="19"/>
                  <a:pt x="7337" y="25"/>
                  <a:pt x="7347" y="32"/>
                </a:cubicBezTo>
                <a:cubicBezTo>
                  <a:pt x="7357" y="39"/>
                  <a:pt x="7366" y="46"/>
                  <a:pt x="7375" y="55"/>
                </a:cubicBezTo>
                <a:cubicBezTo>
                  <a:pt x="7384" y="63"/>
                  <a:pt x="7391" y="73"/>
                  <a:pt x="7398" y="83"/>
                </a:cubicBezTo>
                <a:cubicBezTo>
                  <a:pt x="7405" y="93"/>
                  <a:pt x="7411" y="104"/>
                  <a:pt x="7415" y="115"/>
                </a:cubicBezTo>
                <a:cubicBezTo>
                  <a:pt x="7420" y="126"/>
                  <a:pt x="7423" y="138"/>
                  <a:pt x="7426" y="150"/>
                </a:cubicBezTo>
                <a:cubicBezTo>
                  <a:pt x="7428" y="162"/>
                  <a:pt x="7429" y="174"/>
                  <a:pt x="7429" y="186"/>
                </a:cubicBezTo>
                <a:lnTo>
                  <a:pt x="7429" y="1301"/>
                </a:lnTo>
                <a:cubicBezTo>
                  <a:pt x="7429" y="1314"/>
                  <a:pt x="7428" y="1326"/>
                  <a:pt x="7426" y="1338"/>
                </a:cubicBezTo>
                <a:cubicBezTo>
                  <a:pt x="7423" y="1350"/>
                  <a:pt x="7420" y="1361"/>
                  <a:pt x="7415" y="1372"/>
                </a:cubicBezTo>
                <a:cubicBezTo>
                  <a:pt x="7411" y="1384"/>
                  <a:pt x="7405" y="1394"/>
                  <a:pt x="7398" y="1405"/>
                </a:cubicBezTo>
                <a:cubicBezTo>
                  <a:pt x="7391" y="1415"/>
                  <a:pt x="7384" y="1424"/>
                  <a:pt x="7375" y="1433"/>
                </a:cubicBezTo>
                <a:cubicBezTo>
                  <a:pt x="7366" y="1441"/>
                  <a:pt x="7357" y="1449"/>
                  <a:pt x="7347" y="1456"/>
                </a:cubicBezTo>
                <a:cubicBezTo>
                  <a:pt x="7337" y="1463"/>
                  <a:pt x="7326" y="1468"/>
                  <a:pt x="7315" y="1473"/>
                </a:cubicBezTo>
                <a:cubicBezTo>
                  <a:pt x="7304" y="1478"/>
                  <a:pt x="7292" y="1481"/>
                  <a:pt x="7280" y="1484"/>
                </a:cubicBezTo>
                <a:cubicBezTo>
                  <a:pt x="7268" y="1486"/>
                  <a:pt x="7256" y="1487"/>
                  <a:pt x="7244" y="1487"/>
                </a:cubicBezTo>
                <a:lnTo>
                  <a:pt x="186" y="1487"/>
                </a:lnTo>
                <a:cubicBezTo>
                  <a:pt x="174" y="1487"/>
                  <a:pt x="162" y="1486"/>
                  <a:pt x="150" y="1484"/>
                </a:cubicBezTo>
                <a:cubicBezTo>
                  <a:pt x="138" y="1481"/>
                  <a:pt x="126" y="1478"/>
                  <a:pt x="115" y="1473"/>
                </a:cubicBezTo>
                <a:cubicBezTo>
                  <a:pt x="104" y="1468"/>
                  <a:pt x="93" y="1463"/>
                  <a:pt x="83" y="1456"/>
                </a:cubicBezTo>
                <a:cubicBezTo>
                  <a:pt x="73" y="1449"/>
                  <a:pt x="63" y="1441"/>
                  <a:pt x="55" y="1433"/>
                </a:cubicBezTo>
                <a:cubicBezTo>
                  <a:pt x="46" y="1424"/>
                  <a:pt x="38" y="1415"/>
                  <a:pt x="32" y="1405"/>
                </a:cubicBezTo>
                <a:cubicBezTo>
                  <a:pt x="25" y="1394"/>
                  <a:pt x="19" y="1384"/>
                  <a:pt x="14" y="1372"/>
                </a:cubicBezTo>
                <a:cubicBezTo>
                  <a:pt x="10" y="1361"/>
                  <a:pt x="6" y="1350"/>
                  <a:pt x="4" y="1338"/>
                </a:cubicBezTo>
                <a:cubicBezTo>
                  <a:pt x="1" y="1326"/>
                  <a:pt x="0" y="1314"/>
                  <a:pt x="0" y="1301"/>
                </a:cubicBezTo>
                <a:close/>
              </a:path>
            </a:pathLst>
          </a:custGeom>
          <a:solidFill>
            <a:srgbClr val="FEF2F2"/>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01" name="フリーフォーム 100"/>
          <p:cNvSpPr/>
          <p:nvPr/>
        </p:nvSpPr>
        <p:spPr>
          <a:xfrm>
            <a:off x="735120" y="2272680"/>
            <a:ext cx="468360" cy="468360"/>
          </a:xfrm>
          <a:custGeom>
            <a:avLst/>
            <a:gdLst/>
            <a:ahLst/>
            <a:cxnLst/>
            <a:rect l="0" t="0" r="r" b="b"/>
            <a:pathLst>
              <a:path w="1301" h="1301">
                <a:moveTo>
                  <a:pt x="1301" y="650"/>
                </a:moveTo>
                <a:cubicBezTo>
                  <a:pt x="1301" y="672"/>
                  <a:pt x="1300" y="693"/>
                  <a:pt x="1298" y="714"/>
                </a:cubicBezTo>
                <a:cubicBezTo>
                  <a:pt x="1296" y="735"/>
                  <a:pt x="1293" y="756"/>
                  <a:pt x="1289" y="777"/>
                </a:cubicBezTo>
                <a:cubicBezTo>
                  <a:pt x="1285" y="798"/>
                  <a:pt x="1279" y="819"/>
                  <a:pt x="1273" y="840"/>
                </a:cubicBezTo>
                <a:cubicBezTo>
                  <a:pt x="1267" y="860"/>
                  <a:pt x="1260" y="880"/>
                  <a:pt x="1252" y="900"/>
                </a:cubicBezTo>
                <a:cubicBezTo>
                  <a:pt x="1244" y="920"/>
                  <a:pt x="1234" y="939"/>
                  <a:pt x="1224" y="958"/>
                </a:cubicBezTo>
                <a:cubicBezTo>
                  <a:pt x="1214" y="977"/>
                  <a:pt x="1202" y="995"/>
                  <a:pt x="1191" y="1013"/>
                </a:cubicBezTo>
                <a:cubicBezTo>
                  <a:pt x="1179" y="1030"/>
                  <a:pt x="1166" y="1047"/>
                  <a:pt x="1153" y="1064"/>
                </a:cubicBezTo>
                <a:cubicBezTo>
                  <a:pt x="1139" y="1080"/>
                  <a:pt x="1125" y="1096"/>
                  <a:pt x="1110" y="1111"/>
                </a:cubicBezTo>
                <a:cubicBezTo>
                  <a:pt x="1095" y="1126"/>
                  <a:pt x="1079" y="1140"/>
                  <a:pt x="1063" y="1154"/>
                </a:cubicBezTo>
                <a:cubicBezTo>
                  <a:pt x="1046" y="1167"/>
                  <a:pt x="1029" y="1180"/>
                  <a:pt x="1011" y="1192"/>
                </a:cubicBezTo>
                <a:cubicBezTo>
                  <a:pt x="994" y="1204"/>
                  <a:pt x="975" y="1215"/>
                  <a:pt x="957" y="1225"/>
                </a:cubicBezTo>
                <a:cubicBezTo>
                  <a:pt x="938" y="1235"/>
                  <a:pt x="919" y="1244"/>
                  <a:pt x="899" y="1252"/>
                </a:cubicBezTo>
                <a:cubicBezTo>
                  <a:pt x="879" y="1260"/>
                  <a:pt x="859" y="1267"/>
                  <a:pt x="839" y="1273"/>
                </a:cubicBezTo>
                <a:cubicBezTo>
                  <a:pt x="819" y="1280"/>
                  <a:pt x="798" y="1285"/>
                  <a:pt x="777" y="1289"/>
                </a:cubicBezTo>
                <a:cubicBezTo>
                  <a:pt x="756" y="1293"/>
                  <a:pt x="735" y="1296"/>
                  <a:pt x="714" y="1298"/>
                </a:cubicBezTo>
                <a:cubicBezTo>
                  <a:pt x="693" y="1300"/>
                  <a:pt x="672" y="1301"/>
                  <a:pt x="650" y="1301"/>
                </a:cubicBezTo>
                <a:cubicBezTo>
                  <a:pt x="629" y="1301"/>
                  <a:pt x="608" y="1300"/>
                  <a:pt x="587" y="1298"/>
                </a:cubicBezTo>
                <a:cubicBezTo>
                  <a:pt x="565" y="1296"/>
                  <a:pt x="544" y="1293"/>
                  <a:pt x="523" y="1289"/>
                </a:cubicBezTo>
                <a:cubicBezTo>
                  <a:pt x="503" y="1285"/>
                  <a:pt x="482" y="1280"/>
                  <a:pt x="462" y="1273"/>
                </a:cubicBezTo>
                <a:cubicBezTo>
                  <a:pt x="441" y="1267"/>
                  <a:pt x="421" y="1260"/>
                  <a:pt x="401" y="1252"/>
                </a:cubicBezTo>
                <a:cubicBezTo>
                  <a:pt x="382" y="1244"/>
                  <a:pt x="363" y="1235"/>
                  <a:pt x="344" y="1225"/>
                </a:cubicBezTo>
                <a:cubicBezTo>
                  <a:pt x="325" y="1215"/>
                  <a:pt x="307" y="1204"/>
                  <a:pt x="289" y="1192"/>
                </a:cubicBezTo>
                <a:cubicBezTo>
                  <a:pt x="271" y="1180"/>
                  <a:pt x="254" y="1167"/>
                  <a:pt x="238" y="1154"/>
                </a:cubicBezTo>
                <a:cubicBezTo>
                  <a:pt x="221" y="1140"/>
                  <a:pt x="206" y="1126"/>
                  <a:pt x="191" y="1111"/>
                </a:cubicBezTo>
                <a:cubicBezTo>
                  <a:pt x="176" y="1096"/>
                  <a:pt x="161" y="1080"/>
                  <a:pt x="148" y="1064"/>
                </a:cubicBezTo>
                <a:cubicBezTo>
                  <a:pt x="134" y="1047"/>
                  <a:pt x="122" y="1030"/>
                  <a:pt x="110" y="1013"/>
                </a:cubicBezTo>
                <a:cubicBezTo>
                  <a:pt x="98" y="995"/>
                  <a:pt x="87" y="977"/>
                  <a:pt x="77" y="958"/>
                </a:cubicBezTo>
                <a:cubicBezTo>
                  <a:pt x="67" y="939"/>
                  <a:pt x="58" y="920"/>
                  <a:pt x="50" y="900"/>
                </a:cubicBezTo>
                <a:cubicBezTo>
                  <a:pt x="42" y="880"/>
                  <a:pt x="34" y="860"/>
                  <a:pt x="28" y="840"/>
                </a:cubicBezTo>
                <a:cubicBezTo>
                  <a:pt x="22" y="819"/>
                  <a:pt x="17" y="798"/>
                  <a:pt x="13" y="777"/>
                </a:cubicBezTo>
                <a:cubicBezTo>
                  <a:pt x="9" y="756"/>
                  <a:pt x="5" y="735"/>
                  <a:pt x="3" y="714"/>
                </a:cubicBezTo>
                <a:cubicBezTo>
                  <a:pt x="1" y="693"/>
                  <a:pt x="0" y="672"/>
                  <a:pt x="0" y="650"/>
                </a:cubicBezTo>
                <a:cubicBezTo>
                  <a:pt x="0" y="629"/>
                  <a:pt x="1" y="608"/>
                  <a:pt x="3" y="587"/>
                </a:cubicBezTo>
                <a:cubicBezTo>
                  <a:pt x="5" y="566"/>
                  <a:pt x="9" y="544"/>
                  <a:pt x="13" y="524"/>
                </a:cubicBezTo>
                <a:cubicBezTo>
                  <a:pt x="17" y="503"/>
                  <a:pt x="22" y="482"/>
                  <a:pt x="28" y="462"/>
                </a:cubicBezTo>
                <a:cubicBezTo>
                  <a:pt x="34" y="441"/>
                  <a:pt x="42" y="421"/>
                  <a:pt x="50" y="402"/>
                </a:cubicBezTo>
                <a:cubicBezTo>
                  <a:pt x="58" y="382"/>
                  <a:pt x="67" y="363"/>
                  <a:pt x="77" y="344"/>
                </a:cubicBezTo>
                <a:cubicBezTo>
                  <a:pt x="87" y="325"/>
                  <a:pt x="98" y="307"/>
                  <a:pt x="110" y="289"/>
                </a:cubicBezTo>
                <a:cubicBezTo>
                  <a:pt x="122" y="272"/>
                  <a:pt x="134" y="255"/>
                  <a:pt x="148" y="238"/>
                </a:cubicBezTo>
                <a:cubicBezTo>
                  <a:pt x="161" y="222"/>
                  <a:pt x="176" y="206"/>
                  <a:pt x="191" y="191"/>
                </a:cubicBezTo>
                <a:cubicBezTo>
                  <a:pt x="206" y="176"/>
                  <a:pt x="221" y="161"/>
                  <a:pt x="238" y="148"/>
                </a:cubicBezTo>
                <a:cubicBezTo>
                  <a:pt x="254" y="134"/>
                  <a:pt x="271" y="122"/>
                  <a:pt x="289" y="110"/>
                </a:cubicBezTo>
                <a:cubicBezTo>
                  <a:pt x="307" y="98"/>
                  <a:pt x="325" y="87"/>
                  <a:pt x="344" y="77"/>
                </a:cubicBezTo>
                <a:cubicBezTo>
                  <a:pt x="363" y="67"/>
                  <a:pt x="382" y="58"/>
                  <a:pt x="401" y="50"/>
                </a:cubicBezTo>
                <a:cubicBezTo>
                  <a:pt x="421" y="42"/>
                  <a:pt x="441" y="35"/>
                  <a:pt x="462" y="28"/>
                </a:cubicBezTo>
                <a:cubicBezTo>
                  <a:pt x="482" y="22"/>
                  <a:pt x="503" y="17"/>
                  <a:pt x="523" y="13"/>
                </a:cubicBezTo>
                <a:cubicBezTo>
                  <a:pt x="544" y="9"/>
                  <a:pt x="565" y="6"/>
                  <a:pt x="587" y="4"/>
                </a:cubicBezTo>
                <a:cubicBezTo>
                  <a:pt x="608" y="1"/>
                  <a:pt x="629" y="0"/>
                  <a:pt x="650" y="0"/>
                </a:cubicBezTo>
                <a:cubicBezTo>
                  <a:pt x="672" y="0"/>
                  <a:pt x="693" y="1"/>
                  <a:pt x="714" y="4"/>
                </a:cubicBezTo>
                <a:cubicBezTo>
                  <a:pt x="735" y="6"/>
                  <a:pt x="756" y="9"/>
                  <a:pt x="777" y="13"/>
                </a:cubicBezTo>
                <a:cubicBezTo>
                  <a:pt x="798" y="17"/>
                  <a:pt x="819" y="22"/>
                  <a:pt x="839" y="28"/>
                </a:cubicBezTo>
                <a:cubicBezTo>
                  <a:pt x="859" y="35"/>
                  <a:pt x="879" y="42"/>
                  <a:pt x="899" y="50"/>
                </a:cubicBezTo>
                <a:cubicBezTo>
                  <a:pt x="919" y="58"/>
                  <a:pt x="938" y="67"/>
                  <a:pt x="957" y="77"/>
                </a:cubicBezTo>
                <a:cubicBezTo>
                  <a:pt x="975" y="87"/>
                  <a:pt x="994" y="98"/>
                  <a:pt x="1011" y="110"/>
                </a:cubicBezTo>
                <a:cubicBezTo>
                  <a:pt x="1029" y="122"/>
                  <a:pt x="1046" y="134"/>
                  <a:pt x="1063" y="148"/>
                </a:cubicBezTo>
                <a:cubicBezTo>
                  <a:pt x="1079" y="161"/>
                  <a:pt x="1095" y="176"/>
                  <a:pt x="1110" y="191"/>
                </a:cubicBezTo>
                <a:cubicBezTo>
                  <a:pt x="1125" y="206"/>
                  <a:pt x="1139" y="222"/>
                  <a:pt x="1153" y="238"/>
                </a:cubicBezTo>
                <a:cubicBezTo>
                  <a:pt x="1166" y="255"/>
                  <a:pt x="1179" y="272"/>
                  <a:pt x="1191" y="289"/>
                </a:cubicBezTo>
                <a:cubicBezTo>
                  <a:pt x="1202" y="307"/>
                  <a:pt x="1214" y="325"/>
                  <a:pt x="1224" y="344"/>
                </a:cubicBezTo>
                <a:cubicBezTo>
                  <a:pt x="1234" y="363"/>
                  <a:pt x="1244" y="382"/>
                  <a:pt x="1252" y="402"/>
                </a:cubicBezTo>
                <a:cubicBezTo>
                  <a:pt x="1260" y="421"/>
                  <a:pt x="1267" y="441"/>
                  <a:pt x="1273" y="462"/>
                </a:cubicBezTo>
                <a:cubicBezTo>
                  <a:pt x="1279" y="482"/>
                  <a:pt x="1285" y="503"/>
                  <a:pt x="1289" y="524"/>
                </a:cubicBezTo>
                <a:cubicBezTo>
                  <a:pt x="1293" y="544"/>
                  <a:pt x="1296" y="566"/>
                  <a:pt x="1298" y="587"/>
                </a:cubicBezTo>
                <a:cubicBezTo>
                  <a:pt x="1300" y="608"/>
                  <a:pt x="1301" y="629"/>
                  <a:pt x="1301" y="650"/>
                </a:cubicBezTo>
                <a:close/>
              </a:path>
            </a:pathLst>
          </a:custGeom>
          <a:solidFill>
            <a:srgbClr val="FEE2E2"/>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pic>
        <p:nvPicPr>
          <p:cNvPr id="102" name="図 101"/>
          <p:cNvPicPr/>
          <p:nvPr/>
        </p:nvPicPr>
        <p:blipFill>
          <a:blip r:embed="rId5"/>
          <a:stretch/>
        </p:blipFill>
        <p:spPr>
          <a:xfrm>
            <a:off x="860760" y="2406600"/>
            <a:ext cx="225360" cy="200160"/>
          </a:xfrm>
          <a:prstGeom prst="rect">
            <a:avLst/>
          </a:prstGeom>
          <a:noFill/>
          <a:ln w="0">
            <a:noFill/>
          </a:ln>
        </p:spPr>
      </p:pic>
      <p:sp>
        <p:nvSpPr>
          <p:cNvPr id="103" name="テキスト ボックス 102"/>
          <p:cNvSpPr txBox="1"/>
          <p:nvPr/>
        </p:nvSpPr>
        <p:spPr>
          <a:xfrm>
            <a:off x="1069560" y="1552320"/>
            <a:ext cx="5272200" cy="212400"/>
          </a:xfrm>
          <a:prstGeom prst="rect">
            <a:avLst/>
          </a:prstGeom>
          <a:noFill/>
          <a:ln w="0">
            <a:noFill/>
          </a:ln>
        </p:spPr>
        <p:txBody>
          <a:bodyPr wrap="none" lIns="0" tIns="0" rIns="0" bIns="0" anchor="t">
            <a:spAutoFit/>
          </a:bodyPr>
          <a:lstStyle/>
          <a:p>
            <a:r>
              <a:rPr lang="zh-CN" sz="1320" b="0" u="none" strike="noStrike">
                <a:solidFill>
                  <a:srgbClr val="374151"/>
                </a:solidFill>
                <a:effectLst/>
                <a:uFillTx/>
                <a:latin typeface="WenQuanYiZenHei"/>
                <a:ea typeface="WenQuanYiZenHei"/>
              </a:rPr>
              <a:t>しかし、これらの機能を活用しても以下のような課題が存在します。</a:t>
            </a:r>
            <a:endParaRPr lang="en-US" sz="1320" b="0" u="none" strike="noStrike">
              <a:solidFill>
                <a:srgbClr val="000000"/>
              </a:solidFill>
              <a:effectLst/>
              <a:uFillTx/>
              <a:latin typeface="Times New Roman"/>
            </a:endParaRPr>
          </a:p>
        </p:txBody>
      </p:sp>
      <p:sp>
        <p:nvSpPr>
          <p:cNvPr id="104" name="テキスト ボックス 103"/>
          <p:cNvSpPr txBox="1"/>
          <p:nvPr/>
        </p:nvSpPr>
        <p:spPr>
          <a:xfrm>
            <a:off x="1337040" y="2387880"/>
            <a:ext cx="287280" cy="235080"/>
          </a:xfrm>
          <a:prstGeom prst="rect">
            <a:avLst/>
          </a:prstGeom>
          <a:noFill/>
          <a:ln w="0">
            <a:noFill/>
          </a:ln>
        </p:spPr>
        <p:txBody>
          <a:bodyPr wrap="none" lIns="0" tIns="0" rIns="0" bIns="0" anchor="t">
            <a:spAutoFit/>
          </a:bodyPr>
          <a:lstStyle/>
          <a:p>
            <a:r>
              <a:rPr lang="en-US" sz="1580" b="1" u="none" strike="noStrike">
                <a:solidFill>
                  <a:srgbClr val="374151"/>
                </a:solidFill>
                <a:effectLst/>
                <a:uFillTx/>
                <a:latin typeface="DejaVuSans"/>
                <a:ea typeface="DejaVuSans"/>
              </a:rPr>
              <a:t>1. </a:t>
            </a:r>
            <a:endParaRPr lang="en-US" sz="1580" b="0" u="none" strike="noStrike">
              <a:solidFill>
                <a:srgbClr val="000000"/>
              </a:solidFill>
              <a:effectLst/>
              <a:uFillTx/>
              <a:latin typeface="Times New Roman"/>
            </a:endParaRPr>
          </a:p>
        </p:txBody>
      </p:sp>
      <p:sp>
        <p:nvSpPr>
          <p:cNvPr id="105" name="テキスト ボックス 104"/>
          <p:cNvSpPr txBox="1"/>
          <p:nvPr/>
        </p:nvSpPr>
        <p:spPr>
          <a:xfrm>
            <a:off x="1622520" y="2380680"/>
            <a:ext cx="1212480" cy="253440"/>
          </a:xfrm>
          <a:prstGeom prst="rect">
            <a:avLst/>
          </a:prstGeom>
          <a:noFill/>
          <a:ln w="0">
            <a:noFill/>
          </a:ln>
        </p:spPr>
        <p:txBody>
          <a:bodyPr wrap="none" lIns="0" tIns="0" rIns="0" bIns="0" anchor="t">
            <a:spAutoFit/>
          </a:bodyPr>
          <a:lstStyle/>
          <a:p>
            <a:r>
              <a:rPr lang="zh-CN" sz="1580" b="0" u="none" strike="noStrike">
                <a:solidFill>
                  <a:srgbClr val="374151"/>
                </a:solidFill>
                <a:effectLst/>
                <a:uFillTx/>
                <a:latin typeface="WenQuanYiZenHei"/>
                <a:ea typeface="WenQuanYiZenHei"/>
              </a:rPr>
              <a:t>情報の正確性</a:t>
            </a:r>
            <a:endParaRPr lang="en-US" sz="1580" b="0" u="none" strike="noStrike">
              <a:solidFill>
                <a:srgbClr val="000000"/>
              </a:solidFill>
              <a:effectLst/>
              <a:uFillTx/>
              <a:latin typeface="Times New Roman"/>
            </a:endParaRPr>
          </a:p>
        </p:txBody>
      </p:sp>
      <p:sp>
        <p:nvSpPr>
          <p:cNvPr id="106" name="フリーフォーム 105"/>
          <p:cNvSpPr/>
          <p:nvPr/>
        </p:nvSpPr>
        <p:spPr>
          <a:xfrm>
            <a:off x="793800" y="3283920"/>
            <a:ext cx="42120" cy="42120"/>
          </a:xfrm>
          <a:custGeom>
            <a:avLst/>
            <a:gdLst/>
            <a:ahLst/>
            <a:cxnLst/>
            <a:rect l="0" t="0" r="r" b="b"/>
            <a:pathLst>
              <a:path w="117" h="117">
                <a:moveTo>
                  <a:pt x="117" y="58"/>
                </a:moveTo>
                <a:cubicBezTo>
                  <a:pt x="117" y="66"/>
                  <a:pt x="115" y="73"/>
                  <a:pt x="112" y="80"/>
                </a:cubicBezTo>
                <a:cubicBezTo>
                  <a:pt x="109" y="88"/>
                  <a:pt x="105" y="94"/>
                  <a:pt x="100" y="99"/>
                </a:cubicBezTo>
                <a:cubicBezTo>
                  <a:pt x="94" y="106"/>
                  <a:pt x="88" y="110"/>
                  <a:pt x="81" y="113"/>
                </a:cubicBezTo>
                <a:cubicBezTo>
                  <a:pt x="74" y="116"/>
                  <a:pt x="66" y="117"/>
                  <a:pt x="59" y="117"/>
                </a:cubicBezTo>
                <a:cubicBezTo>
                  <a:pt x="50" y="117"/>
                  <a:pt x="43" y="116"/>
                  <a:pt x="36" y="113"/>
                </a:cubicBezTo>
                <a:cubicBezTo>
                  <a:pt x="28" y="110"/>
                  <a:pt x="22" y="106"/>
                  <a:pt x="17" y="99"/>
                </a:cubicBezTo>
                <a:cubicBezTo>
                  <a:pt x="11" y="94"/>
                  <a:pt x="7" y="88"/>
                  <a:pt x="4" y="80"/>
                </a:cubicBezTo>
                <a:cubicBezTo>
                  <a:pt x="1" y="73"/>
                  <a:pt x="0" y="66"/>
                  <a:pt x="0" y="58"/>
                </a:cubicBezTo>
                <a:cubicBezTo>
                  <a:pt x="0" y="51"/>
                  <a:pt x="1" y="43"/>
                  <a:pt x="4" y="36"/>
                </a:cubicBezTo>
                <a:cubicBezTo>
                  <a:pt x="7" y="29"/>
                  <a:pt x="11" y="23"/>
                  <a:pt x="17" y="17"/>
                </a:cubicBezTo>
                <a:cubicBezTo>
                  <a:pt x="22" y="12"/>
                  <a:pt x="28" y="8"/>
                  <a:pt x="36" y="5"/>
                </a:cubicBezTo>
                <a:cubicBezTo>
                  <a:pt x="43" y="2"/>
                  <a:pt x="50" y="0"/>
                  <a:pt x="59" y="0"/>
                </a:cubicBezTo>
                <a:cubicBezTo>
                  <a:pt x="66" y="0"/>
                  <a:pt x="74" y="2"/>
                  <a:pt x="81" y="5"/>
                </a:cubicBezTo>
                <a:cubicBezTo>
                  <a:pt x="88" y="8"/>
                  <a:pt x="94" y="12"/>
                  <a:pt x="100" y="17"/>
                </a:cubicBezTo>
                <a:cubicBezTo>
                  <a:pt x="105" y="23"/>
                  <a:pt x="109" y="29"/>
                  <a:pt x="112" y="36"/>
                </a:cubicBezTo>
                <a:cubicBezTo>
                  <a:pt x="115" y="43"/>
                  <a:pt x="117" y="51"/>
                  <a:pt x="117" y="58"/>
                </a:cubicBezTo>
                <a:close/>
              </a:path>
            </a:pathLst>
          </a:custGeom>
          <a:solidFill>
            <a:srgbClr val="4B556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07" name="テキスト ボックス 106"/>
          <p:cNvSpPr txBox="1"/>
          <p:nvPr/>
        </p:nvSpPr>
        <p:spPr>
          <a:xfrm>
            <a:off x="735480" y="2896920"/>
            <a:ext cx="2278080" cy="189360"/>
          </a:xfrm>
          <a:prstGeom prst="rect">
            <a:avLst/>
          </a:prstGeom>
          <a:noFill/>
          <a:ln w="0">
            <a:noFill/>
          </a:ln>
        </p:spPr>
        <p:txBody>
          <a:bodyPr wrap="none" lIns="0" tIns="0" rIns="0" bIns="0" anchor="t">
            <a:spAutoFit/>
          </a:bodyPr>
          <a:lstStyle/>
          <a:p>
            <a:r>
              <a:rPr lang="zh-CN" sz="1180" b="0" u="none" strike="noStrike">
                <a:solidFill>
                  <a:srgbClr val="4B5563"/>
                </a:solidFill>
                <a:effectLst/>
                <a:uFillTx/>
                <a:latin typeface="WenQuanYiZenHei"/>
                <a:ea typeface="WenQuanYiZenHei"/>
              </a:rPr>
              <a:t>課題：文字起こしの精度が不十分</a:t>
            </a:r>
            <a:endParaRPr lang="en-US" sz="1180" b="0" u="none" strike="noStrike">
              <a:solidFill>
                <a:srgbClr val="000000"/>
              </a:solidFill>
              <a:effectLst/>
              <a:uFillTx/>
              <a:latin typeface="Times New Roman"/>
            </a:endParaRPr>
          </a:p>
        </p:txBody>
      </p:sp>
      <p:sp>
        <p:nvSpPr>
          <p:cNvPr id="108" name="フリーフォーム 107"/>
          <p:cNvSpPr/>
          <p:nvPr/>
        </p:nvSpPr>
        <p:spPr>
          <a:xfrm>
            <a:off x="793800" y="3551400"/>
            <a:ext cx="42120" cy="42120"/>
          </a:xfrm>
          <a:custGeom>
            <a:avLst/>
            <a:gdLst/>
            <a:ahLst/>
            <a:cxnLst/>
            <a:rect l="0" t="0" r="r" b="b"/>
            <a:pathLst>
              <a:path w="117" h="117">
                <a:moveTo>
                  <a:pt x="117" y="59"/>
                </a:moveTo>
                <a:cubicBezTo>
                  <a:pt x="117" y="67"/>
                  <a:pt x="115" y="74"/>
                  <a:pt x="112" y="81"/>
                </a:cubicBezTo>
                <a:cubicBezTo>
                  <a:pt x="109" y="88"/>
                  <a:pt x="105" y="95"/>
                  <a:pt x="100" y="100"/>
                </a:cubicBezTo>
                <a:cubicBezTo>
                  <a:pt x="94" y="106"/>
                  <a:pt x="88" y="110"/>
                  <a:pt x="81" y="113"/>
                </a:cubicBezTo>
                <a:cubicBezTo>
                  <a:pt x="74" y="116"/>
                  <a:pt x="66" y="117"/>
                  <a:pt x="59" y="117"/>
                </a:cubicBezTo>
                <a:cubicBezTo>
                  <a:pt x="50" y="117"/>
                  <a:pt x="43" y="116"/>
                  <a:pt x="36" y="113"/>
                </a:cubicBezTo>
                <a:cubicBezTo>
                  <a:pt x="28" y="110"/>
                  <a:pt x="22" y="106"/>
                  <a:pt x="17" y="100"/>
                </a:cubicBezTo>
                <a:cubicBezTo>
                  <a:pt x="11" y="95"/>
                  <a:pt x="7" y="88"/>
                  <a:pt x="4" y="81"/>
                </a:cubicBezTo>
                <a:cubicBezTo>
                  <a:pt x="1" y="74"/>
                  <a:pt x="0" y="67"/>
                  <a:pt x="0" y="59"/>
                </a:cubicBezTo>
                <a:cubicBezTo>
                  <a:pt x="0" y="50"/>
                  <a:pt x="1" y="43"/>
                  <a:pt x="4" y="36"/>
                </a:cubicBezTo>
                <a:cubicBezTo>
                  <a:pt x="7" y="29"/>
                  <a:pt x="11" y="22"/>
                  <a:pt x="17" y="17"/>
                </a:cubicBezTo>
                <a:cubicBezTo>
                  <a:pt x="22" y="12"/>
                  <a:pt x="28" y="7"/>
                  <a:pt x="36" y="4"/>
                </a:cubicBezTo>
                <a:cubicBezTo>
                  <a:pt x="43" y="2"/>
                  <a:pt x="50" y="0"/>
                  <a:pt x="59" y="0"/>
                </a:cubicBezTo>
                <a:cubicBezTo>
                  <a:pt x="66" y="0"/>
                  <a:pt x="74" y="2"/>
                  <a:pt x="81" y="4"/>
                </a:cubicBezTo>
                <a:cubicBezTo>
                  <a:pt x="88" y="7"/>
                  <a:pt x="94" y="12"/>
                  <a:pt x="100" y="17"/>
                </a:cubicBezTo>
                <a:cubicBezTo>
                  <a:pt x="105" y="22"/>
                  <a:pt x="109" y="29"/>
                  <a:pt x="112" y="36"/>
                </a:cubicBezTo>
                <a:cubicBezTo>
                  <a:pt x="115" y="43"/>
                  <a:pt x="117" y="50"/>
                  <a:pt x="117" y="59"/>
                </a:cubicBezTo>
                <a:close/>
              </a:path>
            </a:pathLst>
          </a:custGeom>
          <a:solidFill>
            <a:srgbClr val="4B556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09" name="テキスト ボックス 108"/>
          <p:cNvSpPr txBox="1"/>
          <p:nvPr/>
        </p:nvSpPr>
        <p:spPr>
          <a:xfrm>
            <a:off x="936000" y="3222360"/>
            <a:ext cx="2162160" cy="169560"/>
          </a:xfrm>
          <a:prstGeom prst="rect">
            <a:avLst/>
          </a:prstGeom>
          <a:noFill/>
          <a:ln w="0">
            <a:noFill/>
          </a:ln>
        </p:spPr>
        <p:txBody>
          <a:bodyPr wrap="none" lIns="0" tIns="0" rIns="0" bIns="0" anchor="t">
            <a:spAutoFit/>
          </a:bodyPr>
          <a:lstStyle/>
          <a:p>
            <a:r>
              <a:rPr lang="zh-CN" sz="1050" b="0" u="none" strike="noStrike">
                <a:solidFill>
                  <a:srgbClr val="4B5563"/>
                </a:solidFill>
                <a:effectLst/>
                <a:uFillTx/>
                <a:latin typeface="WenQuanYiZenHei"/>
                <a:ea typeface="WenQuanYiZenHei"/>
              </a:rPr>
              <a:t>専門用語が多い会議では精度が低下</a:t>
            </a:r>
            <a:endParaRPr lang="en-US" sz="1050" b="0" u="none" strike="noStrike">
              <a:solidFill>
                <a:srgbClr val="000000"/>
              </a:solidFill>
              <a:effectLst/>
              <a:uFillTx/>
              <a:latin typeface="Times New Roman"/>
            </a:endParaRPr>
          </a:p>
        </p:txBody>
      </p:sp>
      <p:sp>
        <p:nvSpPr>
          <p:cNvPr id="110" name="フリーフォーム 109"/>
          <p:cNvSpPr/>
          <p:nvPr/>
        </p:nvSpPr>
        <p:spPr>
          <a:xfrm>
            <a:off x="793800" y="3818880"/>
            <a:ext cx="42120" cy="42120"/>
          </a:xfrm>
          <a:custGeom>
            <a:avLst/>
            <a:gdLst/>
            <a:ahLst/>
            <a:cxnLst/>
            <a:rect l="0" t="0" r="r" b="b"/>
            <a:pathLst>
              <a:path w="117" h="117">
                <a:moveTo>
                  <a:pt x="117" y="59"/>
                </a:moveTo>
                <a:cubicBezTo>
                  <a:pt x="117" y="67"/>
                  <a:pt x="115" y="74"/>
                  <a:pt x="112" y="81"/>
                </a:cubicBezTo>
                <a:cubicBezTo>
                  <a:pt x="109" y="88"/>
                  <a:pt x="105" y="94"/>
                  <a:pt x="100" y="100"/>
                </a:cubicBezTo>
                <a:cubicBezTo>
                  <a:pt x="94" y="105"/>
                  <a:pt x="88" y="110"/>
                  <a:pt x="81" y="113"/>
                </a:cubicBezTo>
                <a:cubicBezTo>
                  <a:pt x="74" y="115"/>
                  <a:pt x="66" y="117"/>
                  <a:pt x="59" y="117"/>
                </a:cubicBezTo>
                <a:cubicBezTo>
                  <a:pt x="50" y="117"/>
                  <a:pt x="43" y="115"/>
                  <a:pt x="36" y="113"/>
                </a:cubicBezTo>
                <a:cubicBezTo>
                  <a:pt x="28" y="110"/>
                  <a:pt x="22" y="105"/>
                  <a:pt x="17" y="100"/>
                </a:cubicBezTo>
                <a:cubicBezTo>
                  <a:pt x="11" y="94"/>
                  <a:pt x="7" y="88"/>
                  <a:pt x="4" y="81"/>
                </a:cubicBezTo>
                <a:cubicBezTo>
                  <a:pt x="1" y="74"/>
                  <a:pt x="0" y="67"/>
                  <a:pt x="0" y="59"/>
                </a:cubicBezTo>
                <a:cubicBezTo>
                  <a:pt x="0" y="51"/>
                  <a:pt x="1" y="44"/>
                  <a:pt x="4" y="37"/>
                </a:cubicBezTo>
                <a:cubicBezTo>
                  <a:pt x="7" y="30"/>
                  <a:pt x="11" y="23"/>
                  <a:pt x="17" y="18"/>
                </a:cubicBezTo>
                <a:cubicBezTo>
                  <a:pt x="22" y="12"/>
                  <a:pt x="28" y="8"/>
                  <a:pt x="36" y="4"/>
                </a:cubicBezTo>
                <a:cubicBezTo>
                  <a:pt x="43" y="1"/>
                  <a:pt x="50" y="0"/>
                  <a:pt x="59" y="0"/>
                </a:cubicBezTo>
                <a:cubicBezTo>
                  <a:pt x="66" y="0"/>
                  <a:pt x="74" y="1"/>
                  <a:pt x="81" y="4"/>
                </a:cubicBezTo>
                <a:cubicBezTo>
                  <a:pt x="88" y="8"/>
                  <a:pt x="94" y="12"/>
                  <a:pt x="100" y="18"/>
                </a:cubicBezTo>
                <a:cubicBezTo>
                  <a:pt x="105" y="23"/>
                  <a:pt x="109" y="30"/>
                  <a:pt x="112" y="37"/>
                </a:cubicBezTo>
                <a:cubicBezTo>
                  <a:pt x="115" y="44"/>
                  <a:pt x="117" y="51"/>
                  <a:pt x="117" y="59"/>
                </a:cubicBezTo>
                <a:close/>
              </a:path>
            </a:pathLst>
          </a:custGeom>
          <a:solidFill>
            <a:srgbClr val="4B556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11" name="テキスト ボックス 110"/>
          <p:cNvSpPr txBox="1"/>
          <p:nvPr/>
        </p:nvSpPr>
        <p:spPr>
          <a:xfrm>
            <a:off x="936000" y="3489840"/>
            <a:ext cx="2299320" cy="169560"/>
          </a:xfrm>
          <a:prstGeom prst="rect">
            <a:avLst/>
          </a:prstGeom>
          <a:noFill/>
          <a:ln w="0">
            <a:noFill/>
          </a:ln>
        </p:spPr>
        <p:txBody>
          <a:bodyPr wrap="none" lIns="0" tIns="0" rIns="0" bIns="0" anchor="t">
            <a:spAutoFit/>
          </a:bodyPr>
          <a:lstStyle/>
          <a:p>
            <a:r>
              <a:rPr lang="zh-CN" sz="1050" b="0" u="none" strike="noStrike">
                <a:solidFill>
                  <a:srgbClr val="4B5563"/>
                </a:solidFill>
                <a:effectLst/>
                <a:uFillTx/>
                <a:latin typeface="WenQuanYiZenHei"/>
                <a:ea typeface="WenQuanYiZenHei"/>
              </a:rPr>
              <a:t>複数の話者が同時に発言すると誤認識</a:t>
            </a:r>
            <a:endParaRPr lang="en-US" sz="1050" b="0" u="none" strike="noStrike">
              <a:solidFill>
                <a:srgbClr val="000000"/>
              </a:solidFill>
              <a:effectLst/>
              <a:uFillTx/>
              <a:latin typeface="Times New Roman"/>
            </a:endParaRPr>
          </a:p>
        </p:txBody>
      </p:sp>
      <p:pic>
        <p:nvPicPr>
          <p:cNvPr id="112" name="図 111"/>
          <p:cNvPicPr/>
          <p:nvPr/>
        </p:nvPicPr>
        <p:blipFill>
          <a:blip r:embed="rId6"/>
          <a:stretch/>
        </p:blipFill>
        <p:spPr>
          <a:xfrm>
            <a:off x="835560" y="4203360"/>
            <a:ext cx="116640" cy="116640"/>
          </a:xfrm>
          <a:prstGeom prst="rect">
            <a:avLst/>
          </a:prstGeom>
          <a:noFill/>
          <a:ln w="0">
            <a:noFill/>
          </a:ln>
        </p:spPr>
      </p:pic>
      <p:sp>
        <p:nvSpPr>
          <p:cNvPr id="113" name="テキスト ボックス 112"/>
          <p:cNvSpPr txBox="1"/>
          <p:nvPr/>
        </p:nvSpPr>
        <p:spPr>
          <a:xfrm>
            <a:off x="936000" y="3756960"/>
            <a:ext cx="2162160" cy="169560"/>
          </a:xfrm>
          <a:prstGeom prst="rect">
            <a:avLst/>
          </a:prstGeom>
          <a:noFill/>
          <a:ln w="0">
            <a:noFill/>
          </a:ln>
        </p:spPr>
        <p:txBody>
          <a:bodyPr wrap="none" lIns="0" tIns="0" rIns="0" bIns="0" anchor="t">
            <a:spAutoFit/>
          </a:bodyPr>
          <a:lstStyle/>
          <a:p>
            <a:r>
              <a:rPr lang="zh-CN" sz="1050" b="0" u="none" strike="noStrike">
                <a:solidFill>
                  <a:srgbClr val="4B5563"/>
                </a:solidFill>
                <a:effectLst/>
                <a:uFillTx/>
                <a:latin typeface="WenQuanYiZenHei"/>
                <a:ea typeface="WenQuanYiZenHei"/>
              </a:rPr>
              <a:t>内容の確認や手動修正に多くの手間</a:t>
            </a:r>
            <a:endParaRPr lang="en-US" sz="1050" b="0" u="none" strike="noStrike">
              <a:solidFill>
                <a:srgbClr val="000000"/>
              </a:solidFill>
              <a:effectLst/>
              <a:uFillTx/>
              <a:latin typeface="Times New Roman"/>
            </a:endParaRPr>
          </a:p>
        </p:txBody>
      </p:sp>
      <p:sp>
        <p:nvSpPr>
          <p:cNvPr id="114" name="テキスト ボックス 113"/>
          <p:cNvSpPr txBox="1"/>
          <p:nvPr/>
        </p:nvSpPr>
        <p:spPr>
          <a:xfrm>
            <a:off x="986040" y="4195080"/>
            <a:ext cx="116640" cy="136080"/>
          </a:xfrm>
          <a:prstGeom prst="rect">
            <a:avLst/>
          </a:prstGeom>
          <a:noFill/>
          <a:ln w="0">
            <a:noFill/>
          </a:ln>
        </p:spPr>
        <p:txBody>
          <a:bodyPr wrap="none" lIns="0" tIns="0" rIns="0" bIns="0" anchor="t">
            <a:spAutoFit/>
          </a:bodyPr>
          <a:lstStyle/>
          <a:p>
            <a:r>
              <a:rPr lang="en-US" sz="920" b="0" u="none" strike="noStrike">
                <a:solidFill>
                  <a:srgbClr val="B91C1C"/>
                </a:solidFill>
                <a:effectLst/>
                <a:uFillTx/>
                <a:latin typeface="DejaVuSans"/>
                <a:ea typeface="DejaVuSans"/>
              </a:rPr>
              <a:t> </a:t>
            </a:r>
            <a:endParaRPr lang="en-US" sz="920" b="0" u="none" strike="noStrike">
              <a:solidFill>
                <a:srgbClr val="000000"/>
              </a:solidFill>
              <a:effectLst/>
              <a:uFillTx/>
              <a:latin typeface="Times New Roman"/>
            </a:endParaRPr>
          </a:p>
        </p:txBody>
      </p:sp>
      <p:sp>
        <p:nvSpPr>
          <p:cNvPr id="115" name="テキスト ボックス 114"/>
          <p:cNvSpPr txBox="1"/>
          <p:nvPr/>
        </p:nvSpPr>
        <p:spPr>
          <a:xfrm>
            <a:off x="1023120" y="4191120"/>
            <a:ext cx="2246760" cy="148320"/>
          </a:xfrm>
          <a:prstGeom prst="rect">
            <a:avLst/>
          </a:prstGeom>
          <a:noFill/>
          <a:ln w="0">
            <a:noFill/>
          </a:ln>
        </p:spPr>
        <p:txBody>
          <a:bodyPr wrap="none" lIns="0" tIns="0" rIns="0" bIns="0" anchor="t">
            <a:spAutoFit/>
          </a:bodyPr>
          <a:lstStyle/>
          <a:p>
            <a:r>
              <a:rPr lang="zh-CN" sz="920" b="0" u="none" strike="noStrike">
                <a:solidFill>
                  <a:srgbClr val="B91C1C"/>
                </a:solidFill>
                <a:effectLst/>
                <a:uFillTx/>
                <a:latin typeface="WenQuanYiZenHei"/>
                <a:ea typeface="WenQuanYiZenHei"/>
              </a:rPr>
              <a:t>議事録としての信頼性が低下し、作業効率</a:t>
            </a:r>
            <a:endParaRPr lang="en-US" sz="920" b="0" u="none" strike="noStrike">
              <a:solidFill>
                <a:srgbClr val="000000"/>
              </a:solidFill>
              <a:effectLst/>
              <a:uFillTx/>
              <a:latin typeface="Times New Roman"/>
            </a:endParaRPr>
          </a:p>
        </p:txBody>
      </p:sp>
      <p:sp>
        <p:nvSpPr>
          <p:cNvPr id="116" name="フリーフォーム 115"/>
          <p:cNvSpPr/>
          <p:nvPr/>
        </p:nvSpPr>
        <p:spPr>
          <a:xfrm>
            <a:off x="3810600" y="2055600"/>
            <a:ext cx="3075480" cy="3159000"/>
          </a:xfrm>
          <a:custGeom>
            <a:avLst/>
            <a:gdLst/>
            <a:ahLst/>
            <a:cxnLst/>
            <a:rect l="0" t="0" r="r" b="b"/>
            <a:pathLst>
              <a:path w="8543" h="8775">
                <a:moveTo>
                  <a:pt x="0" y="8497"/>
                </a:moveTo>
                <a:lnTo>
                  <a:pt x="0" y="232"/>
                </a:lnTo>
                <a:cubicBezTo>
                  <a:pt x="0" y="217"/>
                  <a:pt x="1" y="202"/>
                  <a:pt x="5" y="187"/>
                </a:cubicBezTo>
                <a:cubicBezTo>
                  <a:pt x="9" y="172"/>
                  <a:pt x="14" y="157"/>
                  <a:pt x="21" y="143"/>
                </a:cubicBezTo>
                <a:cubicBezTo>
                  <a:pt x="28" y="129"/>
                  <a:pt x="36" y="116"/>
                  <a:pt x="47" y="103"/>
                </a:cubicBezTo>
                <a:cubicBezTo>
                  <a:pt x="57" y="90"/>
                  <a:pt x="68" y="79"/>
                  <a:pt x="81" y="68"/>
                </a:cubicBezTo>
                <a:cubicBezTo>
                  <a:pt x="94" y="57"/>
                  <a:pt x="108" y="48"/>
                  <a:pt x="123" y="39"/>
                </a:cubicBezTo>
                <a:cubicBezTo>
                  <a:pt x="139" y="31"/>
                  <a:pt x="155" y="23"/>
                  <a:pt x="172" y="18"/>
                </a:cubicBezTo>
                <a:cubicBezTo>
                  <a:pt x="189" y="12"/>
                  <a:pt x="206" y="7"/>
                  <a:pt x="224" y="4"/>
                </a:cubicBezTo>
                <a:cubicBezTo>
                  <a:pt x="242" y="1"/>
                  <a:pt x="260" y="0"/>
                  <a:pt x="278" y="0"/>
                </a:cubicBezTo>
                <a:lnTo>
                  <a:pt x="8265" y="0"/>
                </a:lnTo>
                <a:cubicBezTo>
                  <a:pt x="8283" y="0"/>
                  <a:pt x="8301" y="1"/>
                  <a:pt x="8319" y="4"/>
                </a:cubicBezTo>
                <a:cubicBezTo>
                  <a:pt x="8337" y="7"/>
                  <a:pt x="8354" y="12"/>
                  <a:pt x="8371" y="18"/>
                </a:cubicBezTo>
                <a:cubicBezTo>
                  <a:pt x="8388" y="23"/>
                  <a:pt x="8404" y="31"/>
                  <a:pt x="8419" y="39"/>
                </a:cubicBezTo>
                <a:cubicBezTo>
                  <a:pt x="8434" y="48"/>
                  <a:pt x="8449" y="57"/>
                  <a:pt x="8461" y="68"/>
                </a:cubicBezTo>
                <a:cubicBezTo>
                  <a:pt x="8474" y="79"/>
                  <a:pt x="8486" y="90"/>
                  <a:pt x="8496" y="103"/>
                </a:cubicBezTo>
                <a:cubicBezTo>
                  <a:pt x="8506" y="116"/>
                  <a:pt x="8515" y="129"/>
                  <a:pt x="8522" y="143"/>
                </a:cubicBezTo>
                <a:cubicBezTo>
                  <a:pt x="8529" y="157"/>
                  <a:pt x="8534" y="172"/>
                  <a:pt x="8538" y="187"/>
                </a:cubicBezTo>
                <a:cubicBezTo>
                  <a:pt x="8541" y="202"/>
                  <a:pt x="8543" y="217"/>
                  <a:pt x="8543" y="232"/>
                </a:cubicBezTo>
                <a:lnTo>
                  <a:pt x="8543" y="8497"/>
                </a:lnTo>
                <a:cubicBezTo>
                  <a:pt x="8543" y="8515"/>
                  <a:pt x="8541" y="8533"/>
                  <a:pt x="8538" y="8551"/>
                </a:cubicBezTo>
                <a:cubicBezTo>
                  <a:pt x="8534" y="8569"/>
                  <a:pt x="8529" y="8587"/>
                  <a:pt x="8522" y="8603"/>
                </a:cubicBezTo>
                <a:cubicBezTo>
                  <a:pt x="8515" y="8620"/>
                  <a:pt x="8506" y="8636"/>
                  <a:pt x="8496" y="8652"/>
                </a:cubicBezTo>
                <a:cubicBezTo>
                  <a:pt x="8486" y="8667"/>
                  <a:pt x="8474" y="8681"/>
                  <a:pt x="8461" y="8694"/>
                </a:cubicBezTo>
                <a:cubicBezTo>
                  <a:pt x="8449" y="8707"/>
                  <a:pt x="8434" y="8718"/>
                  <a:pt x="8419" y="8728"/>
                </a:cubicBezTo>
                <a:cubicBezTo>
                  <a:pt x="8404" y="8739"/>
                  <a:pt x="8388" y="8747"/>
                  <a:pt x="8371" y="8754"/>
                </a:cubicBezTo>
                <a:cubicBezTo>
                  <a:pt x="8354" y="8761"/>
                  <a:pt x="8337" y="8767"/>
                  <a:pt x="8319" y="8770"/>
                </a:cubicBezTo>
                <a:cubicBezTo>
                  <a:pt x="8301" y="8774"/>
                  <a:pt x="8283" y="8775"/>
                  <a:pt x="8265" y="8775"/>
                </a:cubicBezTo>
                <a:lnTo>
                  <a:pt x="278" y="8775"/>
                </a:lnTo>
                <a:cubicBezTo>
                  <a:pt x="260" y="8775"/>
                  <a:pt x="242" y="8774"/>
                  <a:pt x="224" y="8770"/>
                </a:cubicBezTo>
                <a:cubicBezTo>
                  <a:pt x="206" y="8767"/>
                  <a:pt x="189" y="8761"/>
                  <a:pt x="172" y="8754"/>
                </a:cubicBezTo>
                <a:cubicBezTo>
                  <a:pt x="155" y="8747"/>
                  <a:pt x="139" y="8739"/>
                  <a:pt x="123" y="8729"/>
                </a:cubicBezTo>
                <a:cubicBezTo>
                  <a:pt x="108" y="8718"/>
                  <a:pt x="94" y="8707"/>
                  <a:pt x="81" y="8694"/>
                </a:cubicBezTo>
                <a:cubicBezTo>
                  <a:pt x="68" y="8681"/>
                  <a:pt x="57" y="8667"/>
                  <a:pt x="47" y="8652"/>
                </a:cubicBezTo>
                <a:cubicBezTo>
                  <a:pt x="36" y="8636"/>
                  <a:pt x="28" y="8620"/>
                  <a:pt x="21" y="8603"/>
                </a:cubicBezTo>
                <a:cubicBezTo>
                  <a:pt x="14" y="8587"/>
                  <a:pt x="9" y="8569"/>
                  <a:pt x="5" y="8551"/>
                </a:cubicBezTo>
                <a:cubicBezTo>
                  <a:pt x="1" y="8533"/>
                  <a:pt x="0" y="8515"/>
                  <a:pt x="0" y="8497"/>
                </a:cubicBez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17" name="フリーフォーム 116"/>
          <p:cNvSpPr/>
          <p:nvPr/>
        </p:nvSpPr>
        <p:spPr>
          <a:xfrm>
            <a:off x="3810600" y="2038680"/>
            <a:ext cx="3075480" cy="100800"/>
          </a:xfrm>
          <a:custGeom>
            <a:avLst/>
            <a:gdLst/>
            <a:ahLst/>
            <a:cxnLst/>
            <a:rect l="0" t="0" r="r" b="b"/>
            <a:pathLst>
              <a:path w="8543" h="280">
                <a:moveTo>
                  <a:pt x="8522" y="209"/>
                </a:moveTo>
                <a:cubicBezTo>
                  <a:pt x="8508" y="186"/>
                  <a:pt x="8488" y="166"/>
                  <a:pt x="8461" y="149"/>
                </a:cubicBezTo>
                <a:cubicBezTo>
                  <a:pt x="8435" y="131"/>
                  <a:pt x="8405" y="118"/>
                  <a:pt x="8371" y="108"/>
                </a:cubicBezTo>
                <a:cubicBezTo>
                  <a:pt x="8337" y="99"/>
                  <a:pt x="8301" y="94"/>
                  <a:pt x="8265" y="94"/>
                </a:cubicBezTo>
                <a:lnTo>
                  <a:pt x="278" y="94"/>
                </a:lnTo>
                <a:cubicBezTo>
                  <a:pt x="241" y="94"/>
                  <a:pt x="206" y="99"/>
                  <a:pt x="172" y="108"/>
                </a:cubicBezTo>
                <a:cubicBezTo>
                  <a:pt x="137" y="118"/>
                  <a:pt x="107" y="131"/>
                  <a:pt x="81" y="149"/>
                </a:cubicBezTo>
                <a:cubicBezTo>
                  <a:pt x="55" y="166"/>
                  <a:pt x="35" y="186"/>
                  <a:pt x="21" y="209"/>
                </a:cubicBezTo>
                <a:cubicBezTo>
                  <a:pt x="7" y="232"/>
                  <a:pt x="0" y="255"/>
                  <a:pt x="0" y="280"/>
                </a:cubicBezTo>
                <a:cubicBezTo>
                  <a:pt x="0" y="243"/>
                  <a:pt x="7" y="208"/>
                  <a:pt x="21" y="173"/>
                </a:cubicBezTo>
                <a:cubicBezTo>
                  <a:pt x="35" y="139"/>
                  <a:pt x="55" y="109"/>
                  <a:pt x="81" y="83"/>
                </a:cubicBezTo>
                <a:cubicBezTo>
                  <a:pt x="107" y="57"/>
                  <a:pt x="137" y="37"/>
                  <a:pt x="172" y="22"/>
                </a:cubicBezTo>
                <a:cubicBezTo>
                  <a:pt x="206" y="8"/>
                  <a:pt x="241" y="0"/>
                  <a:pt x="278" y="0"/>
                </a:cubicBezTo>
                <a:lnTo>
                  <a:pt x="8265" y="0"/>
                </a:lnTo>
                <a:cubicBezTo>
                  <a:pt x="8301" y="0"/>
                  <a:pt x="8337" y="8"/>
                  <a:pt x="8371" y="22"/>
                </a:cubicBezTo>
                <a:cubicBezTo>
                  <a:pt x="8405" y="37"/>
                  <a:pt x="8435" y="57"/>
                  <a:pt x="8461" y="83"/>
                </a:cubicBezTo>
                <a:cubicBezTo>
                  <a:pt x="8488" y="109"/>
                  <a:pt x="8508" y="139"/>
                  <a:pt x="8522" y="173"/>
                </a:cubicBezTo>
                <a:cubicBezTo>
                  <a:pt x="8536" y="208"/>
                  <a:pt x="8543" y="243"/>
                  <a:pt x="8543" y="280"/>
                </a:cubicBezTo>
                <a:cubicBezTo>
                  <a:pt x="8543" y="255"/>
                  <a:pt x="8536" y="232"/>
                  <a:pt x="8522" y="209"/>
                </a:cubicBezTo>
                <a:close/>
              </a:path>
            </a:pathLst>
          </a:custGeom>
          <a:solidFill>
            <a:srgbClr val="FBBF24"/>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18" name="フリーフォーム 117"/>
          <p:cNvSpPr/>
          <p:nvPr/>
        </p:nvSpPr>
        <p:spPr>
          <a:xfrm>
            <a:off x="4011120" y="4278600"/>
            <a:ext cx="2674440" cy="534960"/>
          </a:xfrm>
          <a:custGeom>
            <a:avLst/>
            <a:gdLst/>
            <a:ahLst/>
            <a:cxnLst/>
            <a:rect l="0" t="0" r="r" b="b"/>
            <a:pathLst>
              <a:path w="7429" h="1486">
                <a:moveTo>
                  <a:pt x="0" y="1301"/>
                </a:moveTo>
                <a:lnTo>
                  <a:pt x="0" y="185"/>
                </a:lnTo>
                <a:cubicBezTo>
                  <a:pt x="0" y="173"/>
                  <a:pt x="1" y="161"/>
                  <a:pt x="3" y="149"/>
                </a:cubicBezTo>
                <a:cubicBezTo>
                  <a:pt x="6" y="137"/>
                  <a:pt x="9" y="125"/>
                  <a:pt x="14" y="114"/>
                </a:cubicBezTo>
                <a:cubicBezTo>
                  <a:pt x="19" y="103"/>
                  <a:pt x="24" y="92"/>
                  <a:pt x="31" y="82"/>
                </a:cubicBezTo>
                <a:cubicBezTo>
                  <a:pt x="38" y="72"/>
                  <a:pt x="46" y="63"/>
                  <a:pt x="54" y="54"/>
                </a:cubicBezTo>
                <a:cubicBezTo>
                  <a:pt x="63" y="45"/>
                  <a:pt x="72" y="38"/>
                  <a:pt x="82" y="31"/>
                </a:cubicBezTo>
                <a:cubicBezTo>
                  <a:pt x="92" y="24"/>
                  <a:pt x="103" y="18"/>
                  <a:pt x="114" y="14"/>
                </a:cubicBezTo>
                <a:cubicBezTo>
                  <a:pt x="126" y="9"/>
                  <a:pt x="137" y="6"/>
                  <a:pt x="149" y="3"/>
                </a:cubicBezTo>
                <a:cubicBezTo>
                  <a:pt x="161" y="1"/>
                  <a:pt x="173" y="0"/>
                  <a:pt x="185" y="0"/>
                </a:cubicBezTo>
                <a:lnTo>
                  <a:pt x="7242" y="0"/>
                </a:lnTo>
                <a:cubicBezTo>
                  <a:pt x="7254" y="0"/>
                  <a:pt x="7267" y="1"/>
                  <a:pt x="7278" y="3"/>
                </a:cubicBezTo>
                <a:cubicBezTo>
                  <a:pt x="7290" y="6"/>
                  <a:pt x="7302" y="9"/>
                  <a:pt x="7313" y="14"/>
                </a:cubicBezTo>
                <a:cubicBezTo>
                  <a:pt x="7325" y="18"/>
                  <a:pt x="7335" y="24"/>
                  <a:pt x="7345" y="31"/>
                </a:cubicBezTo>
                <a:cubicBezTo>
                  <a:pt x="7356" y="38"/>
                  <a:pt x="7365" y="45"/>
                  <a:pt x="7374" y="54"/>
                </a:cubicBezTo>
                <a:cubicBezTo>
                  <a:pt x="7382" y="63"/>
                  <a:pt x="7390" y="72"/>
                  <a:pt x="7397" y="82"/>
                </a:cubicBezTo>
                <a:cubicBezTo>
                  <a:pt x="7403" y="92"/>
                  <a:pt x="7409" y="103"/>
                  <a:pt x="7414" y="114"/>
                </a:cubicBezTo>
                <a:cubicBezTo>
                  <a:pt x="7418" y="125"/>
                  <a:pt x="7422" y="137"/>
                  <a:pt x="7424" y="149"/>
                </a:cubicBezTo>
                <a:cubicBezTo>
                  <a:pt x="7427" y="161"/>
                  <a:pt x="7429" y="173"/>
                  <a:pt x="7429" y="185"/>
                </a:cubicBezTo>
                <a:lnTo>
                  <a:pt x="7429" y="1301"/>
                </a:lnTo>
                <a:cubicBezTo>
                  <a:pt x="7429" y="1313"/>
                  <a:pt x="7427" y="1325"/>
                  <a:pt x="7424" y="1337"/>
                </a:cubicBezTo>
                <a:cubicBezTo>
                  <a:pt x="7422" y="1349"/>
                  <a:pt x="7418" y="1360"/>
                  <a:pt x="7414" y="1372"/>
                </a:cubicBezTo>
                <a:cubicBezTo>
                  <a:pt x="7409" y="1383"/>
                  <a:pt x="7403" y="1394"/>
                  <a:pt x="7397" y="1404"/>
                </a:cubicBezTo>
                <a:cubicBezTo>
                  <a:pt x="7390" y="1414"/>
                  <a:pt x="7382" y="1423"/>
                  <a:pt x="7374" y="1432"/>
                </a:cubicBezTo>
                <a:cubicBezTo>
                  <a:pt x="7365" y="1440"/>
                  <a:pt x="7356" y="1448"/>
                  <a:pt x="7345" y="1455"/>
                </a:cubicBezTo>
                <a:cubicBezTo>
                  <a:pt x="7335" y="1462"/>
                  <a:pt x="7325" y="1467"/>
                  <a:pt x="7313" y="1472"/>
                </a:cubicBezTo>
                <a:cubicBezTo>
                  <a:pt x="7302" y="1477"/>
                  <a:pt x="7290" y="1480"/>
                  <a:pt x="7278" y="1483"/>
                </a:cubicBezTo>
                <a:cubicBezTo>
                  <a:pt x="7267" y="1485"/>
                  <a:pt x="7254" y="1486"/>
                  <a:pt x="7242" y="1486"/>
                </a:cubicBezTo>
                <a:lnTo>
                  <a:pt x="185" y="1486"/>
                </a:lnTo>
                <a:cubicBezTo>
                  <a:pt x="173" y="1486"/>
                  <a:pt x="161" y="1485"/>
                  <a:pt x="149" y="1483"/>
                </a:cubicBezTo>
                <a:cubicBezTo>
                  <a:pt x="137" y="1480"/>
                  <a:pt x="126" y="1477"/>
                  <a:pt x="114" y="1472"/>
                </a:cubicBezTo>
                <a:cubicBezTo>
                  <a:pt x="103" y="1467"/>
                  <a:pt x="92" y="1462"/>
                  <a:pt x="82" y="1455"/>
                </a:cubicBezTo>
                <a:cubicBezTo>
                  <a:pt x="72" y="1448"/>
                  <a:pt x="63" y="1440"/>
                  <a:pt x="54" y="1432"/>
                </a:cubicBezTo>
                <a:cubicBezTo>
                  <a:pt x="46" y="1423"/>
                  <a:pt x="38" y="1414"/>
                  <a:pt x="31" y="1404"/>
                </a:cubicBezTo>
                <a:cubicBezTo>
                  <a:pt x="24" y="1394"/>
                  <a:pt x="19" y="1383"/>
                  <a:pt x="14" y="1372"/>
                </a:cubicBezTo>
                <a:cubicBezTo>
                  <a:pt x="9" y="1360"/>
                  <a:pt x="6" y="1349"/>
                  <a:pt x="3" y="1337"/>
                </a:cubicBezTo>
                <a:cubicBezTo>
                  <a:pt x="1" y="1325"/>
                  <a:pt x="0" y="1313"/>
                  <a:pt x="0" y="1301"/>
                </a:cubicBezTo>
                <a:close/>
              </a:path>
            </a:pathLst>
          </a:custGeom>
          <a:solidFill>
            <a:srgbClr val="FFFBE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19" name="フリーフォーム 118"/>
          <p:cNvSpPr/>
          <p:nvPr/>
        </p:nvSpPr>
        <p:spPr>
          <a:xfrm>
            <a:off x="4011120" y="2272680"/>
            <a:ext cx="468360" cy="468360"/>
          </a:xfrm>
          <a:custGeom>
            <a:avLst/>
            <a:gdLst/>
            <a:ahLst/>
            <a:cxnLst/>
            <a:rect l="0" t="0" r="r" b="b"/>
            <a:pathLst>
              <a:path w="1301" h="1301">
                <a:moveTo>
                  <a:pt x="1301" y="650"/>
                </a:moveTo>
                <a:cubicBezTo>
                  <a:pt x="1301" y="672"/>
                  <a:pt x="1300" y="693"/>
                  <a:pt x="1298" y="714"/>
                </a:cubicBezTo>
                <a:cubicBezTo>
                  <a:pt x="1295" y="735"/>
                  <a:pt x="1292" y="756"/>
                  <a:pt x="1288" y="777"/>
                </a:cubicBezTo>
                <a:cubicBezTo>
                  <a:pt x="1284" y="798"/>
                  <a:pt x="1279" y="819"/>
                  <a:pt x="1273" y="840"/>
                </a:cubicBezTo>
                <a:cubicBezTo>
                  <a:pt x="1267" y="860"/>
                  <a:pt x="1259" y="880"/>
                  <a:pt x="1251" y="900"/>
                </a:cubicBezTo>
                <a:cubicBezTo>
                  <a:pt x="1243" y="920"/>
                  <a:pt x="1234" y="939"/>
                  <a:pt x="1224" y="958"/>
                </a:cubicBezTo>
                <a:cubicBezTo>
                  <a:pt x="1214" y="977"/>
                  <a:pt x="1203" y="995"/>
                  <a:pt x="1190" y="1013"/>
                </a:cubicBezTo>
                <a:cubicBezTo>
                  <a:pt x="1178" y="1030"/>
                  <a:pt x="1166" y="1047"/>
                  <a:pt x="1152" y="1064"/>
                </a:cubicBezTo>
                <a:cubicBezTo>
                  <a:pt x="1139" y="1080"/>
                  <a:pt x="1124" y="1096"/>
                  <a:pt x="1109" y="1111"/>
                </a:cubicBezTo>
                <a:cubicBezTo>
                  <a:pt x="1094" y="1126"/>
                  <a:pt x="1079" y="1140"/>
                  <a:pt x="1062" y="1154"/>
                </a:cubicBezTo>
                <a:cubicBezTo>
                  <a:pt x="1046" y="1167"/>
                  <a:pt x="1029" y="1180"/>
                  <a:pt x="1011" y="1192"/>
                </a:cubicBezTo>
                <a:cubicBezTo>
                  <a:pt x="993" y="1204"/>
                  <a:pt x="975" y="1215"/>
                  <a:pt x="956" y="1225"/>
                </a:cubicBezTo>
                <a:cubicBezTo>
                  <a:pt x="937" y="1235"/>
                  <a:pt x="918" y="1244"/>
                  <a:pt x="898" y="1252"/>
                </a:cubicBezTo>
                <a:cubicBezTo>
                  <a:pt x="879" y="1260"/>
                  <a:pt x="859" y="1267"/>
                  <a:pt x="838" y="1273"/>
                </a:cubicBezTo>
                <a:cubicBezTo>
                  <a:pt x="818" y="1280"/>
                  <a:pt x="797" y="1285"/>
                  <a:pt x="777" y="1289"/>
                </a:cubicBezTo>
                <a:cubicBezTo>
                  <a:pt x="756" y="1293"/>
                  <a:pt x="735" y="1296"/>
                  <a:pt x="713" y="1298"/>
                </a:cubicBezTo>
                <a:cubicBezTo>
                  <a:pt x="692" y="1300"/>
                  <a:pt x="671" y="1301"/>
                  <a:pt x="650" y="1301"/>
                </a:cubicBezTo>
                <a:cubicBezTo>
                  <a:pt x="628" y="1301"/>
                  <a:pt x="607" y="1300"/>
                  <a:pt x="586" y="1298"/>
                </a:cubicBezTo>
                <a:cubicBezTo>
                  <a:pt x="565" y="1296"/>
                  <a:pt x="544" y="1293"/>
                  <a:pt x="523" y="1289"/>
                </a:cubicBezTo>
                <a:cubicBezTo>
                  <a:pt x="502" y="1285"/>
                  <a:pt x="481" y="1280"/>
                  <a:pt x="461" y="1273"/>
                </a:cubicBezTo>
                <a:cubicBezTo>
                  <a:pt x="441" y="1267"/>
                  <a:pt x="421" y="1260"/>
                  <a:pt x="401" y="1252"/>
                </a:cubicBezTo>
                <a:cubicBezTo>
                  <a:pt x="381" y="1244"/>
                  <a:pt x="362" y="1235"/>
                  <a:pt x="343" y="1225"/>
                </a:cubicBezTo>
                <a:cubicBezTo>
                  <a:pt x="325" y="1215"/>
                  <a:pt x="306" y="1204"/>
                  <a:pt x="289" y="1192"/>
                </a:cubicBezTo>
                <a:cubicBezTo>
                  <a:pt x="271" y="1180"/>
                  <a:pt x="254" y="1167"/>
                  <a:pt x="237" y="1154"/>
                </a:cubicBezTo>
                <a:cubicBezTo>
                  <a:pt x="221" y="1140"/>
                  <a:pt x="205" y="1126"/>
                  <a:pt x="190" y="1111"/>
                </a:cubicBezTo>
                <a:cubicBezTo>
                  <a:pt x="175" y="1096"/>
                  <a:pt x="161" y="1080"/>
                  <a:pt x="147" y="1064"/>
                </a:cubicBezTo>
                <a:cubicBezTo>
                  <a:pt x="134" y="1047"/>
                  <a:pt x="121" y="1030"/>
                  <a:pt x="109" y="1013"/>
                </a:cubicBezTo>
                <a:cubicBezTo>
                  <a:pt x="97" y="995"/>
                  <a:pt x="87" y="977"/>
                  <a:pt x="77" y="958"/>
                </a:cubicBezTo>
                <a:cubicBezTo>
                  <a:pt x="66" y="939"/>
                  <a:pt x="57" y="920"/>
                  <a:pt x="49" y="900"/>
                </a:cubicBezTo>
                <a:cubicBezTo>
                  <a:pt x="41" y="880"/>
                  <a:pt x="34" y="860"/>
                  <a:pt x="28" y="840"/>
                </a:cubicBezTo>
                <a:cubicBezTo>
                  <a:pt x="22" y="819"/>
                  <a:pt x="16" y="798"/>
                  <a:pt x="12" y="777"/>
                </a:cubicBezTo>
                <a:cubicBezTo>
                  <a:pt x="8" y="756"/>
                  <a:pt x="5" y="735"/>
                  <a:pt x="3" y="714"/>
                </a:cubicBezTo>
                <a:cubicBezTo>
                  <a:pt x="1" y="693"/>
                  <a:pt x="0" y="672"/>
                  <a:pt x="0" y="650"/>
                </a:cubicBezTo>
                <a:cubicBezTo>
                  <a:pt x="0" y="629"/>
                  <a:pt x="1" y="608"/>
                  <a:pt x="3" y="587"/>
                </a:cubicBezTo>
                <a:cubicBezTo>
                  <a:pt x="5" y="566"/>
                  <a:pt x="8" y="544"/>
                  <a:pt x="12" y="524"/>
                </a:cubicBezTo>
                <a:cubicBezTo>
                  <a:pt x="16" y="503"/>
                  <a:pt x="22" y="482"/>
                  <a:pt x="28" y="462"/>
                </a:cubicBezTo>
                <a:cubicBezTo>
                  <a:pt x="34" y="441"/>
                  <a:pt x="41" y="421"/>
                  <a:pt x="49" y="402"/>
                </a:cubicBezTo>
                <a:cubicBezTo>
                  <a:pt x="57" y="382"/>
                  <a:pt x="66" y="363"/>
                  <a:pt x="77" y="344"/>
                </a:cubicBezTo>
                <a:cubicBezTo>
                  <a:pt x="87" y="325"/>
                  <a:pt x="97" y="307"/>
                  <a:pt x="109" y="289"/>
                </a:cubicBezTo>
                <a:cubicBezTo>
                  <a:pt x="121" y="272"/>
                  <a:pt x="134" y="255"/>
                  <a:pt x="147" y="238"/>
                </a:cubicBezTo>
                <a:cubicBezTo>
                  <a:pt x="161" y="222"/>
                  <a:pt x="175" y="206"/>
                  <a:pt x="190" y="191"/>
                </a:cubicBezTo>
                <a:cubicBezTo>
                  <a:pt x="205" y="176"/>
                  <a:pt x="221" y="161"/>
                  <a:pt x="237" y="148"/>
                </a:cubicBezTo>
                <a:cubicBezTo>
                  <a:pt x="254" y="134"/>
                  <a:pt x="271" y="122"/>
                  <a:pt x="289" y="110"/>
                </a:cubicBezTo>
                <a:cubicBezTo>
                  <a:pt x="306" y="98"/>
                  <a:pt x="325" y="87"/>
                  <a:pt x="343" y="77"/>
                </a:cubicBezTo>
                <a:cubicBezTo>
                  <a:pt x="362" y="67"/>
                  <a:pt x="381" y="58"/>
                  <a:pt x="401" y="50"/>
                </a:cubicBezTo>
                <a:cubicBezTo>
                  <a:pt x="421" y="42"/>
                  <a:pt x="441" y="35"/>
                  <a:pt x="461" y="28"/>
                </a:cubicBezTo>
                <a:cubicBezTo>
                  <a:pt x="481" y="22"/>
                  <a:pt x="502" y="17"/>
                  <a:pt x="523" y="13"/>
                </a:cubicBezTo>
                <a:cubicBezTo>
                  <a:pt x="544" y="9"/>
                  <a:pt x="565" y="6"/>
                  <a:pt x="586" y="4"/>
                </a:cubicBezTo>
                <a:cubicBezTo>
                  <a:pt x="607" y="1"/>
                  <a:pt x="628" y="0"/>
                  <a:pt x="650" y="0"/>
                </a:cubicBezTo>
                <a:cubicBezTo>
                  <a:pt x="671" y="0"/>
                  <a:pt x="692" y="1"/>
                  <a:pt x="713" y="4"/>
                </a:cubicBezTo>
                <a:cubicBezTo>
                  <a:pt x="735" y="6"/>
                  <a:pt x="756" y="9"/>
                  <a:pt x="777" y="13"/>
                </a:cubicBezTo>
                <a:cubicBezTo>
                  <a:pt x="797" y="17"/>
                  <a:pt x="818" y="22"/>
                  <a:pt x="838" y="28"/>
                </a:cubicBezTo>
                <a:cubicBezTo>
                  <a:pt x="859" y="35"/>
                  <a:pt x="879" y="42"/>
                  <a:pt x="898" y="50"/>
                </a:cubicBezTo>
                <a:cubicBezTo>
                  <a:pt x="918" y="58"/>
                  <a:pt x="937" y="67"/>
                  <a:pt x="956" y="77"/>
                </a:cubicBezTo>
                <a:cubicBezTo>
                  <a:pt x="975" y="87"/>
                  <a:pt x="993" y="98"/>
                  <a:pt x="1011" y="110"/>
                </a:cubicBezTo>
                <a:cubicBezTo>
                  <a:pt x="1029" y="122"/>
                  <a:pt x="1046" y="134"/>
                  <a:pt x="1062" y="148"/>
                </a:cubicBezTo>
                <a:cubicBezTo>
                  <a:pt x="1079" y="161"/>
                  <a:pt x="1094" y="176"/>
                  <a:pt x="1109" y="191"/>
                </a:cubicBezTo>
                <a:cubicBezTo>
                  <a:pt x="1124" y="206"/>
                  <a:pt x="1139" y="222"/>
                  <a:pt x="1152" y="238"/>
                </a:cubicBezTo>
                <a:cubicBezTo>
                  <a:pt x="1166" y="255"/>
                  <a:pt x="1178" y="272"/>
                  <a:pt x="1190" y="289"/>
                </a:cubicBezTo>
                <a:cubicBezTo>
                  <a:pt x="1203" y="307"/>
                  <a:pt x="1214" y="325"/>
                  <a:pt x="1224" y="344"/>
                </a:cubicBezTo>
                <a:cubicBezTo>
                  <a:pt x="1234" y="363"/>
                  <a:pt x="1243" y="382"/>
                  <a:pt x="1251" y="402"/>
                </a:cubicBezTo>
                <a:cubicBezTo>
                  <a:pt x="1259" y="421"/>
                  <a:pt x="1267" y="441"/>
                  <a:pt x="1273" y="462"/>
                </a:cubicBezTo>
                <a:cubicBezTo>
                  <a:pt x="1279" y="482"/>
                  <a:pt x="1284" y="503"/>
                  <a:pt x="1288" y="524"/>
                </a:cubicBezTo>
                <a:cubicBezTo>
                  <a:pt x="1292" y="544"/>
                  <a:pt x="1295" y="566"/>
                  <a:pt x="1298" y="587"/>
                </a:cubicBezTo>
                <a:cubicBezTo>
                  <a:pt x="1300" y="608"/>
                  <a:pt x="1301" y="629"/>
                  <a:pt x="1301" y="650"/>
                </a:cubicBezTo>
                <a:close/>
              </a:path>
            </a:pathLst>
          </a:custGeom>
          <a:solidFill>
            <a:srgbClr val="FEF3C7"/>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pic>
        <p:nvPicPr>
          <p:cNvPr id="120" name="図 119"/>
          <p:cNvPicPr/>
          <p:nvPr/>
        </p:nvPicPr>
        <p:blipFill>
          <a:blip r:embed="rId7"/>
          <a:stretch/>
        </p:blipFill>
        <p:spPr>
          <a:xfrm>
            <a:off x="4136400" y="2406600"/>
            <a:ext cx="225360" cy="200160"/>
          </a:xfrm>
          <a:prstGeom prst="rect">
            <a:avLst/>
          </a:prstGeom>
          <a:noFill/>
          <a:ln w="0">
            <a:noFill/>
          </a:ln>
        </p:spPr>
      </p:pic>
      <p:sp>
        <p:nvSpPr>
          <p:cNvPr id="121" name="テキスト ボックス 120"/>
          <p:cNvSpPr txBox="1"/>
          <p:nvPr/>
        </p:nvSpPr>
        <p:spPr>
          <a:xfrm>
            <a:off x="835560" y="4358160"/>
            <a:ext cx="355680" cy="148320"/>
          </a:xfrm>
          <a:prstGeom prst="rect">
            <a:avLst/>
          </a:prstGeom>
          <a:noFill/>
          <a:ln w="0">
            <a:noFill/>
          </a:ln>
        </p:spPr>
        <p:txBody>
          <a:bodyPr wrap="none" lIns="0" tIns="0" rIns="0" bIns="0" anchor="t">
            <a:spAutoFit/>
          </a:bodyPr>
          <a:lstStyle/>
          <a:p>
            <a:r>
              <a:rPr lang="zh-CN" sz="920" b="0" u="none" strike="noStrike">
                <a:solidFill>
                  <a:srgbClr val="B91C1C"/>
                </a:solidFill>
                <a:effectLst/>
                <a:uFillTx/>
                <a:latin typeface="WenQuanYiZenHei"/>
                <a:ea typeface="WenQuanYiZenHei"/>
              </a:rPr>
              <a:t>が悪化</a:t>
            </a:r>
            <a:endParaRPr lang="en-US" sz="920" b="0" u="none" strike="noStrike">
              <a:solidFill>
                <a:srgbClr val="000000"/>
              </a:solidFill>
              <a:effectLst/>
              <a:uFillTx/>
              <a:latin typeface="Times New Roman"/>
            </a:endParaRPr>
          </a:p>
        </p:txBody>
      </p:sp>
      <p:sp>
        <p:nvSpPr>
          <p:cNvPr id="122" name="テキスト ボックス 121"/>
          <p:cNvSpPr txBox="1"/>
          <p:nvPr/>
        </p:nvSpPr>
        <p:spPr>
          <a:xfrm>
            <a:off x="4613040" y="2387880"/>
            <a:ext cx="287280" cy="235080"/>
          </a:xfrm>
          <a:prstGeom prst="rect">
            <a:avLst/>
          </a:prstGeom>
          <a:noFill/>
          <a:ln w="0">
            <a:noFill/>
          </a:ln>
        </p:spPr>
        <p:txBody>
          <a:bodyPr wrap="none" lIns="0" tIns="0" rIns="0" bIns="0" anchor="t">
            <a:spAutoFit/>
          </a:bodyPr>
          <a:lstStyle/>
          <a:p>
            <a:r>
              <a:rPr lang="en-US" sz="1580" b="1" u="none" strike="noStrike">
                <a:solidFill>
                  <a:srgbClr val="374151"/>
                </a:solidFill>
                <a:effectLst/>
                <a:uFillTx/>
                <a:latin typeface="DejaVuSans"/>
                <a:ea typeface="DejaVuSans"/>
              </a:rPr>
              <a:t>2. </a:t>
            </a:r>
            <a:endParaRPr lang="en-US" sz="1580" b="0" u="none" strike="noStrike">
              <a:solidFill>
                <a:srgbClr val="000000"/>
              </a:solidFill>
              <a:effectLst/>
              <a:uFillTx/>
              <a:latin typeface="Times New Roman"/>
            </a:endParaRPr>
          </a:p>
        </p:txBody>
      </p:sp>
      <p:sp>
        <p:nvSpPr>
          <p:cNvPr id="123" name="テキスト ボックス 122"/>
          <p:cNvSpPr txBox="1"/>
          <p:nvPr/>
        </p:nvSpPr>
        <p:spPr>
          <a:xfrm>
            <a:off x="4898520" y="2380680"/>
            <a:ext cx="1212480" cy="253440"/>
          </a:xfrm>
          <a:prstGeom prst="rect">
            <a:avLst/>
          </a:prstGeom>
          <a:noFill/>
          <a:ln w="0">
            <a:noFill/>
          </a:ln>
        </p:spPr>
        <p:txBody>
          <a:bodyPr wrap="none" lIns="0" tIns="0" rIns="0" bIns="0" anchor="t">
            <a:spAutoFit/>
          </a:bodyPr>
          <a:lstStyle/>
          <a:p>
            <a:r>
              <a:rPr lang="zh-CN" sz="1580" b="0" u="none" strike="noStrike">
                <a:solidFill>
                  <a:srgbClr val="374151"/>
                </a:solidFill>
                <a:effectLst/>
                <a:uFillTx/>
                <a:latin typeface="WenQuanYiZenHei"/>
                <a:ea typeface="WenQuanYiZenHei"/>
              </a:rPr>
              <a:t>構造化と活用</a:t>
            </a:r>
            <a:endParaRPr lang="en-US" sz="1580" b="0" u="none" strike="noStrike">
              <a:solidFill>
                <a:srgbClr val="000000"/>
              </a:solidFill>
              <a:effectLst/>
              <a:uFillTx/>
              <a:latin typeface="Times New Roman"/>
            </a:endParaRPr>
          </a:p>
        </p:txBody>
      </p:sp>
      <p:sp>
        <p:nvSpPr>
          <p:cNvPr id="124" name="フリーフォーム 123"/>
          <p:cNvSpPr/>
          <p:nvPr/>
        </p:nvSpPr>
        <p:spPr>
          <a:xfrm>
            <a:off x="4069440" y="3283920"/>
            <a:ext cx="42120" cy="42120"/>
          </a:xfrm>
          <a:custGeom>
            <a:avLst/>
            <a:gdLst/>
            <a:ahLst/>
            <a:cxnLst/>
            <a:rect l="0" t="0" r="r" b="b"/>
            <a:pathLst>
              <a:path w="117" h="117">
                <a:moveTo>
                  <a:pt x="117" y="58"/>
                </a:moveTo>
                <a:cubicBezTo>
                  <a:pt x="117" y="66"/>
                  <a:pt x="116" y="73"/>
                  <a:pt x="113" y="80"/>
                </a:cubicBezTo>
                <a:cubicBezTo>
                  <a:pt x="110" y="88"/>
                  <a:pt x="106" y="94"/>
                  <a:pt x="100" y="99"/>
                </a:cubicBezTo>
                <a:cubicBezTo>
                  <a:pt x="95" y="106"/>
                  <a:pt x="89" y="110"/>
                  <a:pt x="81" y="113"/>
                </a:cubicBezTo>
                <a:cubicBezTo>
                  <a:pt x="74" y="116"/>
                  <a:pt x="67" y="117"/>
                  <a:pt x="59" y="117"/>
                </a:cubicBezTo>
                <a:cubicBezTo>
                  <a:pt x="52" y="117"/>
                  <a:pt x="44" y="116"/>
                  <a:pt x="37" y="113"/>
                </a:cubicBezTo>
                <a:cubicBezTo>
                  <a:pt x="30" y="110"/>
                  <a:pt x="24" y="106"/>
                  <a:pt x="18" y="99"/>
                </a:cubicBezTo>
                <a:cubicBezTo>
                  <a:pt x="13" y="94"/>
                  <a:pt x="9" y="88"/>
                  <a:pt x="5" y="80"/>
                </a:cubicBezTo>
                <a:cubicBezTo>
                  <a:pt x="2" y="73"/>
                  <a:pt x="0" y="66"/>
                  <a:pt x="0" y="58"/>
                </a:cubicBezTo>
                <a:cubicBezTo>
                  <a:pt x="0" y="51"/>
                  <a:pt x="2" y="43"/>
                  <a:pt x="5" y="36"/>
                </a:cubicBezTo>
                <a:cubicBezTo>
                  <a:pt x="9" y="29"/>
                  <a:pt x="13" y="23"/>
                  <a:pt x="18" y="17"/>
                </a:cubicBezTo>
                <a:cubicBezTo>
                  <a:pt x="24" y="12"/>
                  <a:pt x="30" y="8"/>
                  <a:pt x="37" y="5"/>
                </a:cubicBezTo>
                <a:cubicBezTo>
                  <a:pt x="44" y="2"/>
                  <a:pt x="52" y="0"/>
                  <a:pt x="59" y="0"/>
                </a:cubicBezTo>
                <a:cubicBezTo>
                  <a:pt x="67" y="0"/>
                  <a:pt x="74" y="2"/>
                  <a:pt x="81" y="5"/>
                </a:cubicBezTo>
                <a:cubicBezTo>
                  <a:pt x="89" y="8"/>
                  <a:pt x="95" y="12"/>
                  <a:pt x="100" y="17"/>
                </a:cubicBezTo>
                <a:cubicBezTo>
                  <a:pt x="106" y="23"/>
                  <a:pt x="110" y="29"/>
                  <a:pt x="113" y="36"/>
                </a:cubicBezTo>
                <a:cubicBezTo>
                  <a:pt x="116" y="43"/>
                  <a:pt x="117" y="51"/>
                  <a:pt x="117" y="58"/>
                </a:cubicBezTo>
                <a:close/>
              </a:path>
            </a:pathLst>
          </a:custGeom>
          <a:solidFill>
            <a:srgbClr val="4B556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25" name="テキスト ボックス 124"/>
          <p:cNvSpPr txBox="1"/>
          <p:nvPr/>
        </p:nvSpPr>
        <p:spPr>
          <a:xfrm>
            <a:off x="4011120" y="2896920"/>
            <a:ext cx="2601000" cy="189360"/>
          </a:xfrm>
          <a:prstGeom prst="rect">
            <a:avLst/>
          </a:prstGeom>
          <a:noFill/>
          <a:ln w="0">
            <a:noFill/>
          </a:ln>
        </p:spPr>
        <p:txBody>
          <a:bodyPr wrap="none" lIns="0" tIns="0" rIns="0" bIns="0" anchor="t">
            <a:spAutoFit/>
          </a:bodyPr>
          <a:lstStyle/>
          <a:p>
            <a:r>
              <a:rPr lang="zh-CN" sz="1180" b="0" u="none" strike="noStrike">
                <a:solidFill>
                  <a:srgbClr val="4B5563"/>
                </a:solidFill>
                <a:effectLst/>
                <a:uFillTx/>
                <a:latin typeface="WenQuanYiZenHei"/>
                <a:ea typeface="WenQuanYiZenHei"/>
              </a:rPr>
              <a:t>課題：単なるテキストの羅列に留まる</a:t>
            </a:r>
            <a:endParaRPr lang="en-US" sz="1180" b="0" u="none" strike="noStrike">
              <a:solidFill>
                <a:srgbClr val="000000"/>
              </a:solidFill>
              <a:effectLst/>
              <a:uFillTx/>
              <a:latin typeface="Times New Roman"/>
            </a:endParaRPr>
          </a:p>
        </p:txBody>
      </p:sp>
      <p:sp>
        <p:nvSpPr>
          <p:cNvPr id="126" name="フリーフォーム 125"/>
          <p:cNvSpPr/>
          <p:nvPr/>
        </p:nvSpPr>
        <p:spPr>
          <a:xfrm>
            <a:off x="4069440" y="3551400"/>
            <a:ext cx="42120" cy="42120"/>
          </a:xfrm>
          <a:custGeom>
            <a:avLst/>
            <a:gdLst/>
            <a:ahLst/>
            <a:cxnLst/>
            <a:rect l="0" t="0" r="r" b="b"/>
            <a:pathLst>
              <a:path w="117" h="117">
                <a:moveTo>
                  <a:pt x="117" y="59"/>
                </a:moveTo>
                <a:cubicBezTo>
                  <a:pt x="117" y="67"/>
                  <a:pt x="116" y="74"/>
                  <a:pt x="113" y="81"/>
                </a:cubicBezTo>
                <a:cubicBezTo>
                  <a:pt x="110" y="88"/>
                  <a:pt x="106" y="95"/>
                  <a:pt x="100" y="100"/>
                </a:cubicBezTo>
                <a:cubicBezTo>
                  <a:pt x="95" y="106"/>
                  <a:pt x="89" y="110"/>
                  <a:pt x="81" y="113"/>
                </a:cubicBezTo>
                <a:cubicBezTo>
                  <a:pt x="74" y="116"/>
                  <a:pt x="67" y="117"/>
                  <a:pt x="59" y="117"/>
                </a:cubicBezTo>
                <a:cubicBezTo>
                  <a:pt x="52" y="117"/>
                  <a:pt x="44" y="116"/>
                  <a:pt x="37" y="113"/>
                </a:cubicBezTo>
                <a:cubicBezTo>
                  <a:pt x="30" y="110"/>
                  <a:pt x="24" y="106"/>
                  <a:pt x="18" y="100"/>
                </a:cubicBezTo>
                <a:cubicBezTo>
                  <a:pt x="13" y="95"/>
                  <a:pt x="9" y="88"/>
                  <a:pt x="5" y="81"/>
                </a:cubicBezTo>
                <a:cubicBezTo>
                  <a:pt x="2" y="74"/>
                  <a:pt x="0" y="67"/>
                  <a:pt x="0" y="59"/>
                </a:cubicBezTo>
                <a:cubicBezTo>
                  <a:pt x="0" y="50"/>
                  <a:pt x="2" y="43"/>
                  <a:pt x="5" y="36"/>
                </a:cubicBezTo>
                <a:cubicBezTo>
                  <a:pt x="9" y="29"/>
                  <a:pt x="13" y="22"/>
                  <a:pt x="18" y="17"/>
                </a:cubicBezTo>
                <a:cubicBezTo>
                  <a:pt x="24" y="12"/>
                  <a:pt x="30" y="7"/>
                  <a:pt x="37" y="4"/>
                </a:cubicBezTo>
                <a:cubicBezTo>
                  <a:pt x="44" y="2"/>
                  <a:pt x="52" y="0"/>
                  <a:pt x="59" y="0"/>
                </a:cubicBezTo>
                <a:cubicBezTo>
                  <a:pt x="67" y="0"/>
                  <a:pt x="74" y="2"/>
                  <a:pt x="81" y="4"/>
                </a:cubicBezTo>
                <a:cubicBezTo>
                  <a:pt x="89" y="7"/>
                  <a:pt x="95" y="12"/>
                  <a:pt x="100" y="17"/>
                </a:cubicBezTo>
                <a:cubicBezTo>
                  <a:pt x="106" y="22"/>
                  <a:pt x="110" y="29"/>
                  <a:pt x="113" y="36"/>
                </a:cubicBezTo>
                <a:cubicBezTo>
                  <a:pt x="116" y="43"/>
                  <a:pt x="117" y="50"/>
                  <a:pt x="117" y="59"/>
                </a:cubicBezTo>
                <a:close/>
              </a:path>
            </a:pathLst>
          </a:custGeom>
          <a:solidFill>
            <a:srgbClr val="4B556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27" name="テキスト ボックス 126"/>
          <p:cNvSpPr txBox="1"/>
          <p:nvPr/>
        </p:nvSpPr>
        <p:spPr>
          <a:xfrm>
            <a:off x="4211640" y="3222360"/>
            <a:ext cx="2165400" cy="169560"/>
          </a:xfrm>
          <a:prstGeom prst="rect">
            <a:avLst/>
          </a:prstGeom>
          <a:noFill/>
          <a:ln w="0">
            <a:noFill/>
          </a:ln>
        </p:spPr>
        <p:txBody>
          <a:bodyPr wrap="none" lIns="0" tIns="0" rIns="0" bIns="0" anchor="t">
            <a:spAutoFit/>
          </a:bodyPr>
          <a:lstStyle/>
          <a:p>
            <a:r>
              <a:rPr lang="zh-CN" sz="1050" b="0" u="none" strike="noStrike">
                <a:solidFill>
                  <a:srgbClr val="4B5563"/>
                </a:solidFill>
                <a:effectLst/>
                <a:uFillTx/>
                <a:latin typeface="WenQuanYiZenHei"/>
                <a:ea typeface="WenQuanYiZenHei"/>
              </a:rPr>
              <a:t>「会議での決定事項」が明確でない</a:t>
            </a:r>
            <a:endParaRPr lang="en-US" sz="1050" b="0" u="none" strike="noStrike">
              <a:solidFill>
                <a:srgbClr val="000000"/>
              </a:solidFill>
              <a:effectLst/>
              <a:uFillTx/>
              <a:latin typeface="Times New Roman"/>
            </a:endParaRPr>
          </a:p>
        </p:txBody>
      </p:sp>
      <p:sp>
        <p:nvSpPr>
          <p:cNvPr id="128" name="テキスト ボックス 127"/>
          <p:cNvSpPr txBox="1"/>
          <p:nvPr/>
        </p:nvSpPr>
        <p:spPr>
          <a:xfrm>
            <a:off x="4211640" y="3489840"/>
            <a:ext cx="1366920" cy="169560"/>
          </a:xfrm>
          <a:prstGeom prst="rect">
            <a:avLst/>
          </a:prstGeom>
          <a:noFill/>
          <a:ln w="0">
            <a:noFill/>
          </a:ln>
        </p:spPr>
        <p:txBody>
          <a:bodyPr wrap="none" lIns="0" tIns="0" rIns="0" bIns="0" anchor="t">
            <a:spAutoFit/>
          </a:bodyPr>
          <a:lstStyle/>
          <a:p>
            <a:r>
              <a:rPr lang="zh-CN" sz="1050" b="0" u="none" strike="noStrike">
                <a:solidFill>
                  <a:srgbClr val="4B5563"/>
                </a:solidFill>
                <a:effectLst/>
                <a:uFillTx/>
                <a:latin typeface="WenQuanYiZenHei"/>
                <a:ea typeface="WenQuanYiZenHei"/>
              </a:rPr>
              <a:t>「アクションプラン（</a:t>
            </a:r>
            <a:endParaRPr lang="en-US" sz="1050" b="0" u="none" strike="noStrike">
              <a:solidFill>
                <a:srgbClr val="000000"/>
              </a:solidFill>
              <a:effectLst/>
              <a:uFillTx/>
              <a:latin typeface="Times New Roman"/>
            </a:endParaRPr>
          </a:p>
        </p:txBody>
      </p:sp>
      <p:sp>
        <p:nvSpPr>
          <p:cNvPr id="129" name="テキスト ボックス 128"/>
          <p:cNvSpPr txBox="1"/>
          <p:nvPr/>
        </p:nvSpPr>
        <p:spPr>
          <a:xfrm>
            <a:off x="5548680" y="3494520"/>
            <a:ext cx="349920" cy="157320"/>
          </a:xfrm>
          <a:prstGeom prst="rect">
            <a:avLst/>
          </a:prstGeom>
          <a:noFill/>
          <a:ln w="0">
            <a:noFill/>
          </a:ln>
        </p:spPr>
        <p:txBody>
          <a:bodyPr wrap="none" lIns="0" tIns="0" rIns="0" bIns="0" anchor="t">
            <a:spAutoFit/>
          </a:bodyPr>
          <a:lstStyle/>
          <a:p>
            <a:r>
              <a:rPr lang="en-US" sz="1050" b="0" u="none" strike="noStrike">
                <a:solidFill>
                  <a:srgbClr val="4B5563"/>
                </a:solidFill>
                <a:effectLst/>
                <a:uFillTx/>
                <a:latin typeface="DejaVuSans"/>
                <a:ea typeface="DejaVuSans"/>
              </a:rPr>
              <a:t>ToDo</a:t>
            </a:r>
            <a:endParaRPr lang="en-US" sz="1050" b="0" u="none" strike="noStrike">
              <a:solidFill>
                <a:srgbClr val="000000"/>
              </a:solidFill>
              <a:effectLst/>
              <a:uFillTx/>
              <a:latin typeface="Times New Roman"/>
            </a:endParaRPr>
          </a:p>
        </p:txBody>
      </p:sp>
      <p:sp>
        <p:nvSpPr>
          <p:cNvPr id="130" name="テキスト ボックス 129"/>
          <p:cNvSpPr txBox="1"/>
          <p:nvPr/>
        </p:nvSpPr>
        <p:spPr>
          <a:xfrm>
            <a:off x="5874480" y="3489840"/>
            <a:ext cx="811800" cy="169560"/>
          </a:xfrm>
          <a:prstGeom prst="rect">
            <a:avLst/>
          </a:prstGeom>
          <a:noFill/>
          <a:ln w="0">
            <a:noFill/>
          </a:ln>
        </p:spPr>
        <p:txBody>
          <a:bodyPr wrap="none" lIns="0" tIns="0" rIns="0" bIns="0" anchor="t">
            <a:spAutoFit/>
          </a:bodyPr>
          <a:lstStyle/>
          <a:p>
            <a:r>
              <a:rPr lang="zh-CN" sz="1050" b="0" u="none" strike="noStrike">
                <a:solidFill>
                  <a:srgbClr val="4B5563"/>
                </a:solidFill>
                <a:effectLst/>
                <a:uFillTx/>
                <a:latin typeface="WenQuanYiZenHei"/>
                <a:ea typeface="WenQuanYiZenHei"/>
              </a:rPr>
              <a:t>）」が整理さ</a:t>
            </a:r>
            <a:endParaRPr lang="en-US" sz="1050" b="0" u="none" strike="noStrike">
              <a:solidFill>
                <a:srgbClr val="000000"/>
              </a:solidFill>
              <a:effectLst/>
              <a:uFillTx/>
              <a:latin typeface="Times New Roman"/>
            </a:endParaRPr>
          </a:p>
        </p:txBody>
      </p:sp>
      <p:sp>
        <p:nvSpPr>
          <p:cNvPr id="131" name="フリーフォーム 130"/>
          <p:cNvSpPr/>
          <p:nvPr/>
        </p:nvSpPr>
        <p:spPr>
          <a:xfrm>
            <a:off x="4069440" y="4019400"/>
            <a:ext cx="42120" cy="42120"/>
          </a:xfrm>
          <a:custGeom>
            <a:avLst/>
            <a:gdLst/>
            <a:ahLst/>
            <a:cxnLst/>
            <a:rect l="0" t="0" r="r" b="b"/>
            <a:pathLst>
              <a:path w="117" h="117">
                <a:moveTo>
                  <a:pt x="117" y="59"/>
                </a:moveTo>
                <a:cubicBezTo>
                  <a:pt x="117" y="67"/>
                  <a:pt x="116" y="74"/>
                  <a:pt x="113" y="81"/>
                </a:cubicBezTo>
                <a:cubicBezTo>
                  <a:pt x="110" y="88"/>
                  <a:pt x="106" y="95"/>
                  <a:pt x="100" y="100"/>
                </a:cubicBezTo>
                <a:cubicBezTo>
                  <a:pt x="95" y="105"/>
                  <a:pt x="89" y="110"/>
                  <a:pt x="81" y="113"/>
                </a:cubicBezTo>
                <a:cubicBezTo>
                  <a:pt x="74" y="116"/>
                  <a:pt x="67" y="117"/>
                  <a:pt x="59" y="117"/>
                </a:cubicBezTo>
                <a:cubicBezTo>
                  <a:pt x="52" y="117"/>
                  <a:pt x="44" y="116"/>
                  <a:pt x="37" y="113"/>
                </a:cubicBezTo>
                <a:cubicBezTo>
                  <a:pt x="30" y="110"/>
                  <a:pt x="24" y="105"/>
                  <a:pt x="18" y="100"/>
                </a:cubicBezTo>
                <a:cubicBezTo>
                  <a:pt x="13" y="95"/>
                  <a:pt x="9" y="88"/>
                  <a:pt x="5" y="81"/>
                </a:cubicBezTo>
                <a:cubicBezTo>
                  <a:pt x="2" y="74"/>
                  <a:pt x="0" y="67"/>
                  <a:pt x="0" y="59"/>
                </a:cubicBezTo>
                <a:cubicBezTo>
                  <a:pt x="0" y="51"/>
                  <a:pt x="2" y="44"/>
                  <a:pt x="5" y="37"/>
                </a:cubicBezTo>
                <a:cubicBezTo>
                  <a:pt x="9" y="29"/>
                  <a:pt x="13" y="22"/>
                  <a:pt x="18" y="17"/>
                </a:cubicBezTo>
                <a:cubicBezTo>
                  <a:pt x="24" y="12"/>
                  <a:pt x="30" y="7"/>
                  <a:pt x="37" y="4"/>
                </a:cubicBezTo>
                <a:cubicBezTo>
                  <a:pt x="44" y="1"/>
                  <a:pt x="52" y="0"/>
                  <a:pt x="59" y="0"/>
                </a:cubicBezTo>
                <a:cubicBezTo>
                  <a:pt x="67" y="0"/>
                  <a:pt x="74" y="1"/>
                  <a:pt x="81" y="4"/>
                </a:cubicBezTo>
                <a:cubicBezTo>
                  <a:pt x="89" y="7"/>
                  <a:pt x="95" y="12"/>
                  <a:pt x="100" y="17"/>
                </a:cubicBezTo>
                <a:cubicBezTo>
                  <a:pt x="106" y="22"/>
                  <a:pt x="110" y="29"/>
                  <a:pt x="113" y="37"/>
                </a:cubicBezTo>
                <a:cubicBezTo>
                  <a:pt x="116" y="44"/>
                  <a:pt x="117" y="51"/>
                  <a:pt x="117" y="59"/>
                </a:cubicBezTo>
                <a:close/>
              </a:path>
            </a:pathLst>
          </a:custGeom>
          <a:solidFill>
            <a:srgbClr val="4B556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32" name="テキスト ボックス 131"/>
          <p:cNvSpPr txBox="1"/>
          <p:nvPr/>
        </p:nvSpPr>
        <p:spPr>
          <a:xfrm>
            <a:off x="4211640" y="3690360"/>
            <a:ext cx="686880" cy="169560"/>
          </a:xfrm>
          <a:prstGeom prst="rect">
            <a:avLst/>
          </a:prstGeom>
          <a:noFill/>
          <a:ln w="0">
            <a:noFill/>
          </a:ln>
        </p:spPr>
        <p:txBody>
          <a:bodyPr wrap="none" lIns="0" tIns="0" rIns="0" bIns="0" anchor="t">
            <a:spAutoFit/>
          </a:bodyPr>
          <a:lstStyle/>
          <a:p>
            <a:r>
              <a:rPr lang="zh-CN" sz="1050" b="0" u="none" strike="noStrike">
                <a:solidFill>
                  <a:srgbClr val="4B5563"/>
                </a:solidFill>
                <a:effectLst/>
                <a:uFillTx/>
                <a:latin typeface="WenQuanYiZenHei"/>
                <a:ea typeface="WenQuanYiZenHei"/>
              </a:rPr>
              <a:t>れていない</a:t>
            </a:r>
            <a:endParaRPr lang="en-US" sz="1050" b="0" u="none" strike="noStrike">
              <a:solidFill>
                <a:srgbClr val="000000"/>
              </a:solidFill>
              <a:effectLst/>
              <a:uFillTx/>
              <a:latin typeface="Times New Roman"/>
            </a:endParaRPr>
          </a:p>
        </p:txBody>
      </p:sp>
      <p:pic>
        <p:nvPicPr>
          <p:cNvPr id="133" name="図 132"/>
          <p:cNvPicPr/>
          <p:nvPr/>
        </p:nvPicPr>
        <p:blipFill>
          <a:blip r:embed="rId8"/>
          <a:stretch/>
        </p:blipFill>
        <p:spPr>
          <a:xfrm>
            <a:off x="4111560" y="4403880"/>
            <a:ext cx="116640" cy="116640"/>
          </a:xfrm>
          <a:prstGeom prst="rect">
            <a:avLst/>
          </a:prstGeom>
          <a:noFill/>
          <a:ln w="0">
            <a:noFill/>
          </a:ln>
        </p:spPr>
      </p:pic>
      <p:sp>
        <p:nvSpPr>
          <p:cNvPr id="134" name="テキスト ボックス 133"/>
          <p:cNvSpPr txBox="1"/>
          <p:nvPr/>
        </p:nvSpPr>
        <p:spPr>
          <a:xfrm>
            <a:off x="4211640" y="3957840"/>
            <a:ext cx="2309040" cy="169560"/>
          </a:xfrm>
          <a:prstGeom prst="rect">
            <a:avLst/>
          </a:prstGeom>
          <a:noFill/>
          <a:ln w="0">
            <a:noFill/>
          </a:ln>
        </p:spPr>
        <p:txBody>
          <a:bodyPr wrap="none" lIns="0" tIns="0" rIns="0" bIns="0" anchor="t">
            <a:spAutoFit/>
          </a:bodyPr>
          <a:lstStyle/>
          <a:p>
            <a:r>
              <a:rPr lang="zh-CN" sz="1050" b="0" u="none" strike="noStrike">
                <a:solidFill>
                  <a:srgbClr val="4B5563"/>
                </a:solidFill>
                <a:effectLst/>
                <a:uFillTx/>
                <a:latin typeface="WenQuanYiZenHei"/>
                <a:ea typeface="WenQuanYiZenHei"/>
              </a:rPr>
              <a:t>重要情報が会話の中に埋もれてしまう</a:t>
            </a:r>
            <a:endParaRPr lang="en-US" sz="1050" b="0" u="none" strike="noStrike">
              <a:solidFill>
                <a:srgbClr val="000000"/>
              </a:solidFill>
              <a:effectLst/>
              <a:uFillTx/>
              <a:latin typeface="Times New Roman"/>
            </a:endParaRPr>
          </a:p>
        </p:txBody>
      </p:sp>
      <p:sp>
        <p:nvSpPr>
          <p:cNvPr id="135" name="テキスト ボックス 134"/>
          <p:cNvSpPr txBox="1"/>
          <p:nvPr/>
        </p:nvSpPr>
        <p:spPr>
          <a:xfrm>
            <a:off x="4262040" y="4395600"/>
            <a:ext cx="116640" cy="136080"/>
          </a:xfrm>
          <a:prstGeom prst="rect">
            <a:avLst/>
          </a:prstGeom>
          <a:noFill/>
          <a:ln w="0">
            <a:noFill/>
          </a:ln>
        </p:spPr>
        <p:txBody>
          <a:bodyPr wrap="none" lIns="0" tIns="0" rIns="0" bIns="0" anchor="t">
            <a:spAutoFit/>
          </a:bodyPr>
          <a:lstStyle/>
          <a:p>
            <a:r>
              <a:rPr lang="en-US" sz="920" b="0" u="none" strike="noStrike">
                <a:solidFill>
                  <a:srgbClr val="B45309"/>
                </a:solidFill>
                <a:effectLst/>
                <a:uFillTx/>
                <a:latin typeface="DejaVuSans"/>
                <a:ea typeface="DejaVuSans"/>
              </a:rPr>
              <a:t> </a:t>
            </a:r>
            <a:endParaRPr lang="en-US" sz="920" b="0" u="none" strike="noStrike">
              <a:solidFill>
                <a:srgbClr val="000000"/>
              </a:solidFill>
              <a:effectLst/>
              <a:uFillTx/>
              <a:latin typeface="Times New Roman"/>
            </a:endParaRPr>
          </a:p>
        </p:txBody>
      </p:sp>
      <p:sp>
        <p:nvSpPr>
          <p:cNvPr id="136" name="テキスト ボックス 135"/>
          <p:cNvSpPr txBox="1"/>
          <p:nvPr/>
        </p:nvSpPr>
        <p:spPr>
          <a:xfrm>
            <a:off x="4299120" y="4391640"/>
            <a:ext cx="2255040" cy="148320"/>
          </a:xfrm>
          <a:prstGeom prst="rect">
            <a:avLst/>
          </a:prstGeom>
          <a:noFill/>
          <a:ln w="0">
            <a:noFill/>
          </a:ln>
        </p:spPr>
        <p:txBody>
          <a:bodyPr wrap="none" lIns="0" tIns="0" rIns="0" bIns="0" anchor="t">
            <a:spAutoFit/>
          </a:bodyPr>
          <a:lstStyle/>
          <a:p>
            <a:r>
              <a:rPr lang="zh-CN" sz="920" b="0" u="none" strike="noStrike">
                <a:solidFill>
                  <a:srgbClr val="B45309"/>
                </a:solidFill>
                <a:effectLst/>
                <a:uFillTx/>
                <a:latin typeface="WenQuanYiZenHei"/>
                <a:ea typeface="WenQuanYiZenHei"/>
              </a:rPr>
              <a:t>会議の成果や結論が分かりにくく、活用し</a:t>
            </a:r>
            <a:endParaRPr lang="en-US" sz="920" b="0" u="none" strike="noStrike">
              <a:solidFill>
                <a:srgbClr val="000000"/>
              </a:solidFill>
              <a:effectLst/>
              <a:uFillTx/>
              <a:latin typeface="Times New Roman"/>
            </a:endParaRPr>
          </a:p>
        </p:txBody>
      </p:sp>
      <p:sp>
        <p:nvSpPr>
          <p:cNvPr id="137" name="フリーフォーム 136"/>
          <p:cNvSpPr/>
          <p:nvPr/>
        </p:nvSpPr>
        <p:spPr>
          <a:xfrm>
            <a:off x="7086240" y="2055600"/>
            <a:ext cx="3075840" cy="3159000"/>
          </a:xfrm>
          <a:custGeom>
            <a:avLst/>
            <a:gdLst/>
            <a:ahLst/>
            <a:cxnLst/>
            <a:rect l="0" t="0" r="r" b="b"/>
            <a:pathLst>
              <a:path w="8544" h="8775">
                <a:moveTo>
                  <a:pt x="0" y="8497"/>
                </a:moveTo>
                <a:lnTo>
                  <a:pt x="0" y="232"/>
                </a:lnTo>
                <a:cubicBezTo>
                  <a:pt x="0" y="217"/>
                  <a:pt x="2" y="202"/>
                  <a:pt x="6" y="187"/>
                </a:cubicBezTo>
                <a:cubicBezTo>
                  <a:pt x="9" y="172"/>
                  <a:pt x="14" y="157"/>
                  <a:pt x="21" y="143"/>
                </a:cubicBezTo>
                <a:cubicBezTo>
                  <a:pt x="28" y="129"/>
                  <a:pt x="37" y="116"/>
                  <a:pt x="47" y="103"/>
                </a:cubicBezTo>
                <a:cubicBezTo>
                  <a:pt x="57" y="90"/>
                  <a:pt x="69" y="79"/>
                  <a:pt x="82" y="68"/>
                </a:cubicBezTo>
                <a:cubicBezTo>
                  <a:pt x="95" y="57"/>
                  <a:pt x="109" y="48"/>
                  <a:pt x="124" y="39"/>
                </a:cubicBezTo>
                <a:cubicBezTo>
                  <a:pt x="139" y="31"/>
                  <a:pt x="155" y="23"/>
                  <a:pt x="172" y="18"/>
                </a:cubicBezTo>
                <a:cubicBezTo>
                  <a:pt x="189" y="12"/>
                  <a:pt x="206" y="7"/>
                  <a:pt x="224" y="4"/>
                </a:cubicBezTo>
                <a:cubicBezTo>
                  <a:pt x="242" y="1"/>
                  <a:pt x="260" y="0"/>
                  <a:pt x="279" y="0"/>
                </a:cubicBezTo>
                <a:lnTo>
                  <a:pt x="8265" y="0"/>
                </a:lnTo>
                <a:cubicBezTo>
                  <a:pt x="8283" y="0"/>
                  <a:pt x="8301" y="1"/>
                  <a:pt x="8319" y="4"/>
                </a:cubicBezTo>
                <a:cubicBezTo>
                  <a:pt x="8337" y="7"/>
                  <a:pt x="8355" y="12"/>
                  <a:pt x="8372" y="18"/>
                </a:cubicBezTo>
                <a:cubicBezTo>
                  <a:pt x="8389" y="23"/>
                  <a:pt x="8405" y="31"/>
                  <a:pt x="8420" y="39"/>
                </a:cubicBezTo>
                <a:cubicBezTo>
                  <a:pt x="8435" y="48"/>
                  <a:pt x="8449" y="57"/>
                  <a:pt x="8462" y="68"/>
                </a:cubicBezTo>
                <a:cubicBezTo>
                  <a:pt x="8475" y="79"/>
                  <a:pt x="8486" y="90"/>
                  <a:pt x="8497" y="103"/>
                </a:cubicBezTo>
                <a:cubicBezTo>
                  <a:pt x="8507" y="116"/>
                  <a:pt x="8515" y="129"/>
                  <a:pt x="8522" y="143"/>
                </a:cubicBezTo>
                <a:cubicBezTo>
                  <a:pt x="8529" y="157"/>
                  <a:pt x="8535" y="172"/>
                  <a:pt x="8538" y="187"/>
                </a:cubicBezTo>
                <a:cubicBezTo>
                  <a:pt x="8542" y="202"/>
                  <a:pt x="8544" y="217"/>
                  <a:pt x="8544" y="232"/>
                </a:cubicBezTo>
                <a:lnTo>
                  <a:pt x="8544" y="8497"/>
                </a:lnTo>
                <a:cubicBezTo>
                  <a:pt x="8544" y="8515"/>
                  <a:pt x="8542" y="8533"/>
                  <a:pt x="8538" y="8551"/>
                </a:cubicBezTo>
                <a:cubicBezTo>
                  <a:pt x="8535" y="8569"/>
                  <a:pt x="8529" y="8587"/>
                  <a:pt x="8522" y="8603"/>
                </a:cubicBezTo>
                <a:cubicBezTo>
                  <a:pt x="8515" y="8620"/>
                  <a:pt x="8507" y="8636"/>
                  <a:pt x="8497" y="8652"/>
                </a:cubicBezTo>
                <a:cubicBezTo>
                  <a:pt x="8486" y="8667"/>
                  <a:pt x="8475" y="8681"/>
                  <a:pt x="8462" y="8694"/>
                </a:cubicBezTo>
                <a:cubicBezTo>
                  <a:pt x="8449" y="8707"/>
                  <a:pt x="8435" y="8718"/>
                  <a:pt x="8420" y="8728"/>
                </a:cubicBezTo>
                <a:cubicBezTo>
                  <a:pt x="8405" y="8739"/>
                  <a:pt x="8389" y="8747"/>
                  <a:pt x="8372" y="8754"/>
                </a:cubicBezTo>
                <a:cubicBezTo>
                  <a:pt x="8355" y="8761"/>
                  <a:pt x="8337" y="8767"/>
                  <a:pt x="8319" y="8770"/>
                </a:cubicBezTo>
                <a:cubicBezTo>
                  <a:pt x="8301" y="8774"/>
                  <a:pt x="8283" y="8775"/>
                  <a:pt x="8265" y="8775"/>
                </a:cubicBezTo>
                <a:lnTo>
                  <a:pt x="279" y="8775"/>
                </a:lnTo>
                <a:cubicBezTo>
                  <a:pt x="260" y="8775"/>
                  <a:pt x="242" y="8774"/>
                  <a:pt x="224" y="8770"/>
                </a:cubicBezTo>
                <a:cubicBezTo>
                  <a:pt x="206" y="8767"/>
                  <a:pt x="189" y="8761"/>
                  <a:pt x="172" y="8754"/>
                </a:cubicBezTo>
                <a:cubicBezTo>
                  <a:pt x="155" y="8747"/>
                  <a:pt x="139" y="8739"/>
                  <a:pt x="124" y="8729"/>
                </a:cubicBezTo>
                <a:cubicBezTo>
                  <a:pt x="109" y="8718"/>
                  <a:pt x="95" y="8707"/>
                  <a:pt x="82" y="8694"/>
                </a:cubicBezTo>
                <a:cubicBezTo>
                  <a:pt x="69" y="8681"/>
                  <a:pt x="57" y="8667"/>
                  <a:pt x="47" y="8652"/>
                </a:cubicBezTo>
                <a:cubicBezTo>
                  <a:pt x="37" y="8636"/>
                  <a:pt x="28" y="8620"/>
                  <a:pt x="21" y="8603"/>
                </a:cubicBezTo>
                <a:cubicBezTo>
                  <a:pt x="14" y="8587"/>
                  <a:pt x="9" y="8569"/>
                  <a:pt x="6" y="8551"/>
                </a:cubicBezTo>
                <a:cubicBezTo>
                  <a:pt x="2" y="8533"/>
                  <a:pt x="0" y="8515"/>
                  <a:pt x="0" y="8497"/>
                </a:cubicBez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38" name="フリーフォーム 137"/>
          <p:cNvSpPr/>
          <p:nvPr/>
        </p:nvSpPr>
        <p:spPr>
          <a:xfrm>
            <a:off x="7086240" y="2038680"/>
            <a:ext cx="3075840" cy="100800"/>
          </a:xfrm>
          <a:custGeom>
            <a:avLst/>
            <a:gdLst/>
            <a:ahLst/>
            <a:cxnLst/>
            <a:rect l="0" t="0" r="r" b="b"/>
            <a:pathLst>
              <a:path w="8544" h="280">
                <a:moveTo>
                  <a:pt x="0" y="0"/>
                </a:moveTo>
                <a:lnTo>
                  <a:pt x="8544" y="0"/>
                </a:lnTo>
                <a:lnTo>
                  <a:pt x="8544" y="280"/>
                </a:lnTo>
                <a:lnTo>
                  <a:pt x="0" y="280"/>
                </a:lnTo>
                <a:lnTo>
                  <a:pt x="0" y="0"/>
                </a:lnTo>
                <a:close/>
              </a:path>
            </a:pathLst>
          </a:custGeom>
          <a:solidFill>
            <a:srgbClr val="A78BFA"/>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39" name="フリーフォーム 138"/>
          <p:cNvSpPr/>
          <p:nvPr/>
        </p:nvSpPr>
        <p:spPr>
          <a:xfrm>
            <a:off x="7286760" y="4479120"/>
            <a:ext cx="2674440" cy="534960"/>
          </a:xfrm>
          <a:custGeom>
            <a:avLst/>
            <a:gdLst/>
            <a:ahLst/>
            <a:cxnLst/>
            <a:rect l="0" t="0" r="r" b="b"/>
            <a:pathLst>
              <a:path w="7429" h="1486">
                <a:moveTo>
                  <a:pt x="0" y="1301"/>
                </a:moveTo>
                <a:lnTo>
                  <a:pt x="0" y="186"/>
                </a:lnTo>
                <a:cubicBezTo>
                  <a:pt x="0" y="173"/>
                  <a:pt x="1" y="161"/>
                  <a:pt x="4" y="149"/>
                </a:cubicBezTo>
                <a:cubicBezTo>
                  <a:pt x="6" y="137"/>
                  <a:pt x="10" y="126"/>
                  <a:pt x="14" y="114"/>
                </a:cubicBezTo>
                <a:cubicBezTo>
                  <a:pt x="19" y="103"/>
                  <a:pt x="25" y="92"/>
                  <a:pt x="32" y="82"/>
                </a:cubicBezTo>
                <a:cubicBezTo>
                  <a:pt x="38" y="72"/>
                  <a:pt x="46" y="63"/>
                  <a:pt x="55" y="54"/>
                </a:cubicBezTo>
                <a:cubicBezTo>
                  <a:pt x="63" y="45"/>
                  <a:pt x="73" y="38"/>
                  <a:pt x="83" y="31"/>
                </a:cubicBezTo>
                <a:cubicBezTo>
                  <a:pt x="93" y="24"/>
                  <a:pt x="104" y="18"/>
                  <a:pt x="115" y="14"/>
                </a:cubicBezTo>
                <a:cubicBezTo>
                  <a:pt x="126" y="9"/>
                  <a:pt x="138" y="6"/>
                  <a:pt x="150" y="3"/>
                </a:cubicBezTo>
                <a:cubicBezTo>
                  <a:pt x="162" y="1"/>
                  <a:pt x="174" y="0"/>
                  <a:pt x="186" y="0"/>
                </a:cubicBezTo>
                <a:lnTo>
                  <a:pt x="7244" y="0"/>
                </a:lnTo>
                <a:cubicBezTo>
                  <a:pt x="7256" y="0"/>
                  <a:pt x="7268" y="1"/>
                  <a:pt x="7280" y="3"/>
                </a:cubicBezTo>
                <a:cubicBezTo>
                  <a:pt x="7292" y="6"/>
                  <a:pt x="7304" y="9"/>
                  <a:pt x="7315" y="14"/>
                </a:cubicBezTo>
                <a:cubicBezTo>
                  <a:pt x="7326" y="18"/>
                  <a:pt x="7337" y="24"/>
                  <a:pt x="7347" y="31"/>
                </a:cubicBezTo>
                <a:cubicBezTo>
                  <a:pt x="7357" y="38"/>
                  <a:pt x="7366" y="45"/>
                  <a:pt x="7375" y="54"/>
                </a:cubicBezTo>
                <a:cubicBezTo>
                  <a:pt x="7384" y="63"/>
                  <a:pt x="7391" y="72"/>
                  <a:pt x="7398" y="82"/>
                </a:cubicBezTo>
                <a:cubicBezTo>
                  <a:pt x="7405" y="92"/>
                  <a:pt x="7411" y="103"/>
                  <a:pt x="7415" y="114"/>
                </a:cubicBezTo>
                <a:cubicBezTo>
                  <a:pt x="7420" y="126"/>
                  <a:pt x="7424" y="137"/>
                  <a:pt x="7426" y="149"/>
                </a:cubicBezTo>
                <a:cubicBezTo>
                  <a:pt x="7428" y="161"/>
                  <a:pt x="7429" y="173"/>
                  <a:pt x="7429" y="186"/>
                </a:cubicBezTo>
                <a:lnTo>
                  <a:pt x="7429" y="1301"/>
                </a:lnTo>
                <a:cubicBezTo>
                  <a:pt x="7429" y="1313"/>
                  <a:pt x="7428" y="1325"/>
                  <a:pt x="7426" y="1337"/>
                </a:cubicBezTo>
                <a:cubicBezTo>
                  <a:pt x="7424" y="1349"/>
                  <a:pt x="7420" y="1360"/>
                  <a:pt x="7415" y="1372"/>
                </a:cubicBezTo>
                <a:cubicBezTo>
                  <a:pt x="7411" y="1383"/>
                  <a:pt x="7405" y="1394"/>
                  <a:pt x="7398" y="1404"/>
                </a:cubicBezTo>
                <a:cubicBezTo>
                  <a:pt x="7391" y="1414"/>
                  <a:pt x="7384" y="1423"/>
                  <a:pt x="7375" y="1432"/>
                </a:cubicBezTo>
                <a:cubicBezTo>
                  <a:pt x="7366" y="1441"/>
                  <a:pt x="7357" y="1448"/>
                  <a:pt x="7347" y="1455"/>
                </a:cubicBezTo>
                <a:cubicBezTo>
                  <a:pt x="7337" y="1462"/>
                  <a:pt x="7326" y="1468"/>
                  <a:pt x="7315" y="1472"/>
                </a:cubicBezTo>
                <a:cubicBezTo>
                  <a:pt x="7304" y="1477"/>
                  <a:pt x="7292" y="1480"/>
                  <a:pt x="7280" y="1483"/>
                </a:cubicBezTo>
                <a:cubicBezTo>
                  <a:pt x="7268" y="1485"/>
                  <a:pt x="7256" y="1486"/>
                  <a:pt x="7244" y="1486"/>
                </a:cubicBezTo>
                <a:lnTo>
                  <a:pt x="186" y="1486"/>
                </a:lnTo>
                <a:cubicBezTo>
                  <a:pt x="174" y="1486"/>
                  <a:pt x="162" y="1485"/>
                  <a:pt x="150" y="1483"/>
                </a:cubicBezTo>
                <a:cubicBezTo>
                  <a:pt x="138" y="1480"/>
                  <a:pt x="126" y="1477"/>
                  <a:pt x="115" y="1472"/>
                </a:cubicBezTo>
                <a:cubicBezTo>
                  <a:pt x="104" y="1468"/>
                  <a:pt x="93" y="1462"/>
                  <a:pt x="83" y="1455"/>
                </a:cubicBezTo>
                <a:cubicBezTo>
                  <a:pt x="73" y="1448"/>
                  <a:pt x="63" y="1441"/>
                  <a:pt x="55" y="1432"/>
                </a:cubicBezTo>
                <a:cubicBezTo>
                  <a:pt x="46" y="1423"/>
                  <a:pt x="38" y="1414"/>
                  <a:pt x="32" y="1404"/>
                </a:cubicBezTo>
                <a:cubicBezTo>
                  <a:pt x="25" y="1394"/>
                  <a:pt x="19" y="1383"/>
                  <a:pt x="14" y="1372"/>
                </a:cubicBezTo>
                <a:cubicBezTo>
                  <a:pt x="10" y="1360"/>
                  <a:pt x="6" y="1349"/>
                  <a:pt x="4" y="1337"/>
                </a:cubicBezTo>
                <a:cubicBezTo>
                  <a:pt x="1" y="1325"/>
                  <a:pt x="0" y="1313"/>
                  <a:pt x="0" y="1301"/>
                </a:cubicBezTo>
                <a:close/>
              </a:path>
            </a:pathLst>
          </a:custGeom>
          <a:solidFill>
            <a:srgbClr val="F5F3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40" name="フリーフォーム 139"/>
          <p:cNvSpPr/>
          <p:nvPr/>
        </p:nvSpPr>
        <p:spPr>
          <a:xfrm>
            <a:off x="7286760" y="2272680"/>
            <a:ext cx="468360" cy="468360"/>
          </a:xfrm>
          <a:custGeom>
            <a:avLst/>
            <a:gdLst/>
            <a:ahLst/>
            <a:cxnLst/>
            <a:rect l="0" t="0" r="r" b="b"/>
            <a:pathLst>
              <a:path w="1301" h="1301">
                <a:moveTo>
                  <a:pt x="1301" y="650"/>
                </a:moveTo>
                <a:cubicBezTo>
                  <a:pt x="1301" y="672"/>
                  <a:pt x="1300" y="693"/>
                  <a:pt x="1298" y="714"/>
                </a:cubicBezTo>
                <a:cubicBezTo>
                  <a:pt x="1296" y="735"/>
                  <a:pt x="1293" y="756"/>
                  <a:pt x="1289" y="777"/>
                </a:cubicBezTo>
                <a:cubicBezTo>
                  <a:pt x="1285" y="798"/>
                  <a:pt x="1279" y="819"/>
                  <a:pt x="1273" y="840"/>
                </a:cubicBezTo>
                <a:cubicBezTo>
                  <a:pt x="1267" y="860"/>
                  <a:pt x="1260" y="880"/>
                  <a:pt x="1252" y="900"/>
                </a:cubicBezTo>
                <a:cubicBezTo>
                  <a:pt x="1244" y="920"/>
                  <a:pt x="1235" y="939"/>
                  <a:pt x="1224" y="958"/>
                </a:cubicBezTo>
                <a:cubicBezTo>
                  <a:pt x="1214" y="977"/>
                  <a:pt x="1204" y="995"/>
                  <a:pt x="1191" y="1013"/>
                </a:cubicBezTo>
                <a:cubicBezTo>
                  <a:pt x="1179" y="1030"/>
                  <a:pt x="1166" y="1047"/>
                  <a:pt x="1153" y="1064"/>
                </a:cubicBezTo>
                <a:cubicBezTo>
                  <a:pt x="1139" y="1080"/>
                  <a:pt x="1125" y="1096"/>
                  <a:pt x="1110" y="1111"/>
                </a:cubicBezTo>
                <a:cubicBezTo>
                  <a:pt x="1095" y="1126"/>
                  <a:pt x="1079" y="1140"/>
                  <a:pt x="1063" y="1154"/>
                </a:cubicBezTo>
                <a:cubicBezTo>
                  <a:pt x="1046" y="1167"/>
                  <a:pt x="1029" y="1180"/>
                  <a:pt x="1011" y="1192"/>
                </a:cubicBezTo>
                <a:cubicBezTo>
                  <a:pt x="994" y="1204"/>
                  <a:pt x="975" y="1215"/>
                  <a:pt x="957" y="1225"/>
                </a:cubicBezTo>
                <a:cubicBezTo>
                  <a:pt x="938" y="1235"/>
                  <a:pt x="919" y="1244"/>
                  <a:pt x="899" y="1252"/>
                </a:cubicBezTo>
                <a:cubicBezTo>
                  <a:pt x="879" y="1260"/>
                  <a:pt x="859" y="1267"/>
                  <a:pt x="839" y="1273"/>
                </a:cubicBezTo>
                <a:cubicBezTo>
                  <a:pt x="819" y="1280"/>
                  <a:pt x="798" y="1285"/>
                  <a:pt x="777" y="1289"/>
                </a:cubicBezTo>
                <a:cubicBezTo>
                  <a:pt x="756" y="1293"/>
                  <a:pt x="735" y="1296"/>
                  <a:pt x="714" y="1298"/>
                </a:cubicBezTo>
                <a:cubicBezTo>
                  <a:pt x="693" y="1300"/>
                  <a:pt x="672" y="1301"/>
                  <a:pt x="650" y="1301"/>
                </a:cubicBezTo>
                <a:cubicBezTo>
                  <a:pt x="629" y="1301"/>
                  <a:pt x="608" y="1300"/>
                  <a:pt x="587" y="1298"/>
                </a:cubicBezTo>
                <a:cubicBezTo>
                  <a:pt x="565" y="1296"/>
                  <a:pt x="544" y="1293"/>
                  <a:pt x="523" y="1289"/>
                </a:cubicBezTo>
                <a:cubicBezTo>
                  <a:pt x="503" y="1285"/>
                  <a:pt x="482" y="1280"/>
                  <a:pt x="462" y="1273"/>
                </a:cubicBezTo>
                <a:cubicBezTo>
                  <a:pt x="441" y="1267"/>
                  <a:pt x="421" y="1260"/>
                  <a:pt x="402" y="1252"/>
                </a:cubicBezTo>
                <a:cubicBezTo>
                  <a:pt x="382" y="1244"/>
                  <a:pt x="363" y="1235"/>
                  <a:pt x="344" y="1225"/>
                </a:cubicBezTo>
                <a:cubicBezTo>
                  <a:pt x="325" y="1215"/>
                  <a:pt x="307" y="1204"/>
                  <a:pt x="289" y="1192"/>
                </a:cubicBezTo>
                <a:cubicBezTo>
                  <a:pt x="271" y="1180"/>
                  <a:pt x="254" y="1167"/>
                  <a:pt x="238" y="1154"/>
                </a:cubicBezTo>
                <a:cubicBezTo>
                  <a:pt x="221" y="1140"/>
                  <a:pt x="206" y="1126"/>
                  <a:pt x="191" y="1111"/>
                </a:cubicBezTo>
                <a:cubicBezTo>
                  <a:pt x="176" y="1096"/>
                  <a:pt x="161" y="1080"/>
                  <a:pt x="148" y="1064"/>
                </a:cubicBezTo>
                <a:cubicBezTo>
                  <a:pt x="134" y="1047"/>
                  <a:pt x="122" y="1030"/>
                  <a:pt x="110" y="1013"/>
                </a:cubicBezTo>
                <a:cubicBezTo>
                  <a:pt x="98" y="995"/>
                  <a:pt x="87" y="977"/>
                  <a:pt x="77" y="958"/>
                </a:cubicBezTo>
                <a:cubicBezTo>
                  <a:pt x="67" y="939"/>
                  <a:pt x="58" y="920"/>
                  <a:pt x="50" y="900"/>
                </a:cubicBezTo>
                <a:cubicBezTo>
                  <a:pt x="42" y="880"/>
                  <a:pt x="34" y="860"/>
                  <a:pt x="28" y="840"/>
                </a:cubicBezTo>
                <a:cubicBezTo>
                  <a:pt x="22" y="819"/>
                  <a:pt x="17" y="798"/>
                  <a:pt x="13" y="777"/>
                </a:cubicBezTo>
                <a:cubicBezTo>
                  <a:pt x="9" y="756"/>
                  <a:pt x="6" y="735"/>
                  <a:pt x="3" y="714"/>
                </a:cubicBezTo>
                <a:cubicBezTo>
                  <a:pt x="1" y="693"/>
                  <a:pt x="0" y="672"/>
                  <a:pt x="0" y="650"/>
                </a:cubicBezTo>
                <a:cubicBezTo>
                  <a:pt x="0" y="629"/>
                  <a:pt x="1" y="608"/>
                  <a:pt x="3" y="587"/>
                </a:cubicBezTo>
                <a:cubicBezTo>
                  <a:pt x="6" y="566"/>
                  <a:pt x="9" y="544"/>
                  <a:pt x="13" y="524"/>
                </a:cubicBezTo>
                <a:cubicBezTo>
                  <a:pt x="17" y="503"/>
                  <a:pt x="22" y="482"/>
                  <a:pt x="28" y="462"/>
                </a:cubicBezTo>
                <a:cubicBezTo>
                  <a:pt x="34" y="441"/>
                  <a:pt x="42" y="421"/>
                  <a:pt x="50" y="402"/>
                </a:cubicBezTo>
                <a:cubicBezTo>
                  <a:pt x="58" y="382"/>
                  <a:pt x="67" y="363"/>
                  <a:pt x="77" y="344"/>
                </a:cubicBezTo>
                <a:cubicBezTo>
                  <a:pt x="87" y="325"/>
                  <a:pt x="98" y="307"/>
                  <a:pt x="110" y="289"/>
                </a:cubicBezTo>
                <a:cubicBezTo>
                  <a:pt x="122" y="272"/>
                  <a:pt x="134" y="255"/>
                  <a:pt x="148" y="238"/>
                </a:cubicBezTo>
                <a:cubicBezTo>
                  <a:pt x="161" y="222"/>
                  <a:pt x="176" y="206"/>
                  <a:pt x="191" y="191"/>
                </a:cubicBezTo>
                <a:cubicBezTo>
                  <a:pt x="206" y="176"/>
                  <a:pt x="221" y="161"/>
                  <a:pt x="238" y="148"/>
                </a:cubicBezTo>
                <a:cubicBezTo>
                  <a:pt x="254" y="134"/>
                  <a:pt x="271" y="122"/>
                  <a:pt x="289" y="110"/>
                </a:cubicBezTo>
                <a:cubicBezTo>
                  <a:pt x="307" y="98"/>
                  <a:pt x="325" y="87"/>
                  <a:pt x="344" y="77"/>
                </a:cubicBezTo>
                <a:cubicBezTo>
                  <a:pt x="363" y="67"/>
                  <a:pt x="382" y="58"/>
                  <a:pt x="402" y="50"/>
                </a:cubicBezTo>
                <a:cubicBezTo>
                  <a:pt x="421" y="42"/>
                  <a:pt x="441" y="35"/>
                  <a:pt x="462" y="28"/>
                </a:cubicBezTo>
                <a:cubicBezTo>
                  <a:pt x="482" y="22"/>
                  <a:pt x="503" y="17"/>
                  <a:pt x="523" y="13"/>
                </a:cubicBezTo>
                <a:cubicBezTo>
                  <a:pt x="544" y="9"/>
                  <a:pt x="565" y="6"/>
                  <a:pt x="587" y="4"/>
                </a:cubicBezTo>
                <a:cubicBezTo>
                  <a:pt x="608" y="1"/>
                  <a:pt x="629" y="0"/>
                  <a:pt x="650" y="0"/>
                </a:cubicBezTo>
                <a:cubicBezTo>
                  <a:pt x="672" y="0"/>
                  <a:pt x="693" y="1"/>
                  <a:pt x="714" y="4"/>
                </a:cubicBezTo>
                <a:cubicBezTo>
                  <a:pt x="735" y="6"/>
                  <a:pt x="756" y="9"/>
                  <a:pt x="777" y="13"/>
                </a:cubicBezTo>
                <a:cubicBezTo>
                  <a:pt x="798" y="17"/>
                  <a:pt x="819" y="22"/>
                  <a:pt x="839" y="28"/>
                </a:cubicBezTo>
                <a:cubicBezTo>
                  <a:pt x="859" y="35"/>
                  <a:pt x="879" y="42"/>
                  <a:pt x="899" y="50"/>
                </a:cubicBezTo>
                <a:cubicBezTo>
                  <a:pt x="919" y="58"/>
                  <a:pt x="938" y="67"/>
                  <a:pt x="957" y="77"/>
                </a:cubicBezTo>
                <a:cubicBezTo>
                  <a:pt x="975" y="87"/>
                  <a:pt x="994" y="98"/>
                  <a:pt x="1011" y="110"/>
                </a:cubicBezTo>
                <a:cubicBezTo>
                  <a:pt x="1029" y="122"/>
                  <a:pt x="1046" y="134"/>
                  <a:pt x="1063" y="148"/>
                </a:cubicBezTo>
                <a:cubicBezTo>
                  <a:pt x="1079" y="161"/>
                  <a:pt x="1095" y="176"/>
                  <a:pt x="1110" y="191"/>
                </a:cubicBezTo>
                <a:cubicBezTo>
                  <a:pt x="1125" y="206"/>
                  <a:pt x="1139" y="222"/>
                  <a:pt x="1153" y="238"/>
                </a:cubicBezTo>
                <a:cubicBezTo>
                  <a:pt x="1166" y="255"/>
                  <a:pt x="1179" y="272"/>
                  <a:pt x="1191" y="289"/>
                </a:cubicBezTo>
                <a:cubicBezTo>
                  <a:pt x="1204" y="307"/>
                  <a:pt x="1214" y="325"/>
                  <a:pt x="1224" y="344"/>
                </a:cubicBezTo>
                <a:cubicBezTo>
                  <a:pt x="1235" y="363"/>
                  <a:pt x="1244" y="382"/>
                  <a:pt x="1252" y="402"/>
                </a:cubicBezTo>
                <a:cubicBezTo>
                  <a:pt x="1260" y="421"/>
                  <a:pt x="1267" y="441"/>
                  <a:pt x="1273" y="462"/>
                </a:cubicBezTo>
                <a:cubicBezTo>
                  <a:pt x="1279" y="482"/>
                  <a:pt x="1285" y="503"/>
                  <a:pt x="1289" y="524"/>
                </a:cubicBezTo>
                <a:cubicBezTo>
                  <a:pt x="1293" y="544"/>
                  <a:pt x="1296" y="566"/>
                  <a:pt x="1298" y="587"/>
                </a:cubicBezTo>
                <a:cubicBezTo>
                  <a:pt x="1300" y="608"/>
                  <a:pt x="1301" y="629"/>
                  <a:pt x="1301" y="650"/>
                </a:cubicBezTo>
                <a:close/>
              </a:path>
            </a:pathLst>
          </a:custGeom>
          <a:solidFill>
            <a:srgbClr val="EDE9FE"/>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pic>
        <p:nvPicPr>
          <p:cNvPr id="141" name="図 140"/>
          <p:cNvPicPr/>
          <p:nvPr/>
        </p:nvPicPr>
        <p:blipFill>
          <a:blip r:embed="rId9"/>
          <a:stretch/>
        </p:blipFill>
        <p:spPr>
          <a:xfrm>
            <a:off x="7420680" y="2406600"/>
            <a:ext cx="200160" cy="200160"/>
          </a:xfrm>
          <a:prstGeom prst="rect">
            <a:avLst/>
          </a:prstGeom>
          <a:noFill/>
          <a:ln w="0">
            <a:noFill/>
          </a:ln>
        </p:spPr>
      </p:pic>
      <p:sp>
        <p:nvSpPr>
          <p:cNvPr id="142" name="テキスト ボックス 141"/>
          <p:cNvSpPr txBox="1"/>
          <p:nvPr/>
        </p:nvSpPr>
        <p:spPr>
          <a:xfrm>
            <a:off x="4111560" y="4558680"/>
            <a:ext cx="361080" cy="148320"/>
          </a:xfrm>
          <a:prstGeom prst="rect">
            <a:avLst/>
          </a:prstGeom>
          <a:noFill/>
          <a:ln w="0">
            <a:noFill/>
          </a:ln>
        </p:spPr>
        <p:txBody>
          <a:bodyPr wrap="none" lIns="0" tIns="0" rIns="0" bIns="0" anchor="t">
            <a:spAutoFit/>
          </a:bodyPr>
          <a:lstStyle/>
          <a:p>
            <a:r>
              <a:rPr lang="zh-CN" sz="920" b="0" u="none" strike="noStrike">
                <a:solidFill>
                  <a:srgbClr val="B45309"/>
                </a:solidFill>
                <a:effectLst/>
                <a:uFillTx/>
                <a:latin typeface="WenQuanYiZenHei"/>
                <a:ea typeface="WenQuanYiZenHei"/>
              </a:rPr>
              <a:t>づらい</a:t>
            </a:r>
            <a:endParaRPr lang="en-US" sz="920" b="0" u="none" strike="noStrike">
              <a:solidFill>
                <a:srgbClr val="000000"/>
              </a:solidFill>
              <a:effectLst/>
              <a:uFillTx/>
              <a:latin typeface="Times New Roman"/>
            </a:endParaRPr>
          </a:p>
        </p:txBody>
      </p:sp>
      <p:sp>
        <p:nvSpPr>
          <p:cNvPr id="143" name="テキスト ボックス 142"/>
          <p:cNvSpPr txBox="1"/>
          <p:nvPr/>
        </p:nvSpPr>
        <p:spPr>
          <a:xfrm>
            <a:off x="7888680" y="2387880"/>
            <a:ext cx="287280" cy="235080"/>
          </a:xfrm>
          <a:prstGeom prst="rect">
            <a:avLst/>
          </a:prstGeom>
          <a:noFill/>
          <a:ln w="0">
            <a:noFill/>
          </a:ln>
        </p:spPr>
        <p:txBody>
          <a:bodyPr wrap="none" lIns="0" tIns="0" rIns="0" bIns="0" anchor="t">
            <a:spAutoFit/>
          </a:bodyPr>
          <a:lstStyle/>
          <a:p>
            <a:r>
              <a:rPr lang="en-US" sz="1580" b="1" u="none" strike="noStrike">
                <a:solidFill>
                  <a:srgbClr val="374151"/>
                </a:solidFill>
                <a:effectLst/>
                <a:uFillTx/>
                <a:latin typeface="DejaVuSans"/>
                <a:ea typeface="DejaVuSans"/>
              </a:rPr>
              <a:t>3. </a:t>
            </a:r>
            <a:endParaRPr lang="en-US" sz="1580" b="0" u="none" strike="noStrike">
              <a:solidFill>
                <a:srgbClr val="000000"/>
              </a:solidFill>
              <a:effectLst/>
              <a:uFillTx/>
              <a:latin typeface="Times New Roman"/>
            </a:endParaRPr>
          </a:p>
        </p:txBody>
      </p:sp>
      <p:sp>
        <p:nvSpPr>
          <p:cNvPr id="144" name="テキスト ボックス 143"/>
          <p:cNvSpPr txBox="1"/>
          <p:nvPr/>
        </p:nvSpPr>
        <p:spPr>
          <a:xfrm>
            <a:off x="8174160" y="2380680"/>
            <a:ext cx="805320" cy="253440"/>
          </a:xfrm>
          <a:prstGeom prst="rect">
            <a:avLst/>
          </a:prstGeom>
          <a:noFill/>
          <a:ln w="0">
            <a:noFill/>
          </a:ln>
        </p:spPr>
        <p:txBody>
          <a:bodyPr wrap="none" lIns="0" tIns="0" rIns="0" bIns="0" anchor="t">
            <a:spAutoFit/>
          </a:bodyPr>
          <a:lstStyle/>
          <a:p>
            <a:r>
              <a:rPr lang="zh-CN" sz="1580" b="0" u="none" strike="noStrike">
                <a:solidFill>
                  <a:srgbClr val="374151"/>
                </a:solidFill>
                <a:effectLst/>
                <a:uFillTx/>
                <a:latin typeface="WenQuanYiZenHei"/>
                <a:ea typeface="WenQuanYiZenHei"/>
              </a:rPr>
              <a:t>進捗管理</a:t>
            </a:r>
            <a:endParaRPr lang="en-US" sz="1580" b="0" u="none" strike="noStrike">
              <a:solidFill>
                <a:srgbClr val="000000"/>
              </a:solidFill>
              <a:effectLst/>
              <a:uFillTx/>
              <a:latin typeface="Times New Roman"/>
            </a:endParaRPr>
          </a:p>
        </p:txBody>
      </p:sp>
      <p:sp>
        <p:nvSpPr>
          <p:cNvPr id="145" name="フリーフォーム 144"/>
          <p:cNvSpPr/>
          <p:nvPr/>
        </p:nvSpPr>
        <p:spPr>
          <a:xfrm>
            <a:off x="7345440" y="3283920"/>
            <a:ext cx="42120" cy="42120"/>
          </a:xfrm>
          <a:custGeom>
            <a:avLst/>
            <a:gdLst/>
            <a:ahLst/>
            <a:cxnLst/>
            <a:rect l="0" t="0" r="r" b="b"/>
            <a:pathLst>
              <a:path w="117" h="117">
                <a:moveTo>
                  <a:pt x="117" y="58"/>
                </a:moveTo>
                <a:cubicBezTo>
                  <a:pt x="117" y="66"/>
                  <a:pt x="115" y="73"/>
                  <a:pt x="112" y="80"/>
                </a:cubicBezTo>
                <a:cubicBezTo>
                  <a:pt x="109" y="88"/>
                  <a:pt x="105" y="94"/>
                  <a:pt x="100" y="99"/>
                </a:cubicBezTo>
                <a:cubicBezTo>
                  <a:pt x="94" y="106"/>
                  <a:pt x="88" y="110"/>
                  <a:pt x="81" y="113"/>
                </a:cubicBezTo>
                <a:cubicBezTo>
                  <a:pt x="74" y="116"/>
                  <a:pt x="66" y="117"/>
                  <a:pt x="58" y="117"/>
                </a:cubicBezTo>
                <a:cubicBezTo>
                  <a:pt x="50" y="117"/>
                  <a:pt x="43" y="116"/>
                  <a:pt x="36" y="113"/>
                </a:cubicBezTo>
                <a:cubicBezTo>
                  <a:pt x="28" y="110"/>
                  <a:pt x="22" y="106"/>
                  <a:pt x="17" y="99"/>
                </a:cubicBezTo>
                <a:cubicBezTo>
                  <a:pt x="11" y="94"/>
                  <a:pt x="7" y="88"/>
                  <a:pt x="4" y="80"/>
                </a:cubicBezTo>
                <a:cubicBezTo>
                  <a:pt x="1" y="73"/>
                  <a:pt x="0" y="66"/>
                  <a:pt x="0" y="58"/>
                </a:cubicBezTo>
                <a:cubicBezTo>
                  <a:pt x="0" y="51"/>
                  <a:pt x="1" y="43"/>
                  <a:pt x="4" y="36"/>
                </a:cubicBezTo>
                <a:cubicBezTo>
                  <a:pt x="7" y="29"/>
                  <a:pt x="11" y="23"/>
                  <a:pt x="17" y="17"/>
                </a:cubicBezTo>
                <a:cubicBezTo>
                  <a:pt x="22" y="12"/>
                  <a:pt x="28" y="8"/>
                  <a:pt x="36" y="5"/>
                </a:cubicBezTo>
                <a:cubicBezTo>
                  <a:pt x="43" y="2"/>
                  <a:pt x="50" y="0"/>
                  <a:pt x="58" y="0"/>
                </a:cubicBezTo>
                <a:cubicBezTo>
                  <a:pt x="66" y="0"/>
                  <a:pt x="74" y="2"/>
                  <a:pt x="81" y="5"/>
                </a:cubicBezTo>
                <a:cubicBezTo>
                  <a:pt x="88" y="8"/>
                  <a:pt x="94" y="12"/>
                  <a:pt x="100" y="17"/>
                </a:cubicBezTo>
                <a:cubicBezTo>
                  <a:pt x="105" y="23"/>
                  <a:pt x="109" y="29"/>
                  <a:pt x="112" y="36"/>
                </a:cubicBezTo>
                <a:cubicBezTo>
                  <a:pt x="115" y="43"/>
                  <a:pt x="117" y="51"/>
                  <a:pt x="117" y="58"/>
                </a:cubicBezTo>
                <a:close/>
              </a:path>
            </a:pathLst>
          </a:custGeom>
          <a:solidFill>
            <a:srgbClr val="4B556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46" name="テキスト ボックス 145"/>
          <p:cNvSpPr txBox="1"/>
          <p:nvPr/>
        </p:nvSpPr>
        <p:spPr>
          <a:xfrm>
            <a:off x="7287120" y="2896920"/>
            <a:ext cx="2601000" cy="189360"/>
          </a:xfrm>
          <a:prstGeom prst="rect">
            <a:avLst/>
          </a:prstGeom>
          <a:noFill/>
          <a:ln w="0">
            <a:noFill/>
          </a:ln>
        </p:spPr>
        <p:txBody>
          <a:bodyPr wrap="none" lIns="0" tIns="0" rIns="0" bIns="0" anchor="t">
            <a:spAutoFit/>
          </a:bodyPr>
          <a:lstStyle/>
          <a:p>
            <a:r>
              <a:rPr lang="zh-CN" sz="1180" b="0" u="none" strike="noStrike">
                <a:solidFill>
                  <a:srgbClr val="4B5563"/>
                </a:solidFill>
                <a:effectLst/>
                <a:uFillTx/>
                <a:latin typeface="WenQuanYiZenHei"/>
                <a:ea typeface="WenQuanYiZenHei"/>
              </a:rPr>
              <a:t>課題：アクションプランの追跡が困難</a:t>
            </a:r>
            <a:endParaRPr lang="en-US" sz="1180" b="0" u="none" strike="noStrike">
              <a:solidFill>
                <a:srgbClr val="000000"/>
              </a:solidFill>
              <a:effectLst/>
              <a:uFillTx/>
              <a:latin typeface="Times New Roman"/>
            </a:endParaRPr>
          </a:p>
        </p:txBody>
      </p:sp>
      <p:sp>
        <p:nvSpPr>
          <p:cNvPr id="147" name="テキスト ボックス 146"/>
          <p:cNvSpPr txBox="1"/>
          <p:nvPr/>
        </p:nvSpPr>
        <p:spPr>
          <a:xfrm>
            <a:off x="7487640" y="3222360"/>
            <a:ext cx="2439720" cy="169560"/>
          </a:xfrm>
          <a:prstGeom prst="rect">
            <a:avLst/>
          </a:prstGeom>
          <a:noFill/>
          <a:ln w="0">
            <a:noFill/>
          </a:ln>
        </p:spPr>
        <p:txBody>
          <a:bodyPr wrap="none" lIns="0" tIns="0" rIns="0" bIns="0" anchor="t">
            <a:spAutoFit/>
          </a:bodyPr>
          <a:lstStyle/>
          <a:p>
            <a:r>
              <a:rPr lang="zh-CN" sz="1050" b="0" u="none" strike="noStrike">
                <a:solidFill>
                  <a:srgbClr val="4B5563"/>
                </a:solidFill>
                <a:effectLst/>
                <a:uFillTx/>
                <a:latin typeface="WenQuanYiZenHei"/>
                <a:ea typeface="WenQuanYiZenHei"/>
              </a:rPr>
              <a:t>前回の会議で決定したタスクの進捗状況</a:t>
            </a:r>
            <a:endParaRPr lang="en-US" sz="1050" b="0" u="none" strike="noStrike">
              <a:solidFill>
                <a:srgbClr val="000000"/>
              </a:solidFill>
              <a:effectLst/>
              <a:uFillTx/>
              <a:latin typeface="Times New Roman"/>
            </a:endParaRPr>
          </a:p>
        </p:txBody>
      </p:sp>
      <p:sp>
        <p:nvSpPr>
          <p:cNvPr id="148" name="フリーフォーム 147"/>
          <p:cNvSpPr/>
          <p:nvPr/>
        </p:nvSpPr>
        <p:spPr>
          <a:xfrm>
            <a:off x="7345440" y="3751920"/>
            <a:ext cx="42120" cy="42120"/>
          </a:xfrm>
          <a:custGeom>
            <a:avLst/>
            <a:gdLst/>
            <a:ahLst/>
            <a:cxnLst/>
            <a:rect l="0" t="0" r="r" b="b"/>
            <a:pathLst>
              <a:path w="117" h="117">
                <a:moveTo>
                  <a:pt x="117" y="58"/>
                </a:moveTo>
                <a:cubicBezTo>
                  <a:pt x="117" y="66"/>
                  <a:pt x="115" y="73"/>
                  <a:pt x="112" y="81"/>
                </a:cubicBezTo>
                <a:cubicBezTo>
                  <a:pt x="109" y="89"/>
                  <a:pt x="105" y="95"/>
                  <a:pt x="100" y="100"/>
                </a:cubicBezTo>
                <a:cubicBezTo>
                  <a:pt x="94" y="106"/>
                  <a:pt x="88" y="110"/>
                  <a:pt x="81" y="113"/>
                </a:cubicBezTo>
                <a:cubicBezTo>
                  <a:pt x="74" y="116"/>
                  <a:pt x="66" y="117"/>
                  <a:pt x="58" y="117"/>
                </a:cubicBezTo>
                <a:cubicBezTo>
                  <a:pt x="50" y="117"/>
                  <a:pt x="43" y="116"/>
                  <a:pt x="36" y="113"/>
                </a:cubicBezTo>
                <a:cubicBezTo>
                  <a:pt x="28" y="110"/>
                  <a:pt x="22" y="106"/>
                  <a:pt x="17" y="100"/>
                </a:cubicBezTo>
                <a:cubicBezTo>
                  <a:pt x="11" y="95"/>
                  <a:pt x="7" y="89"/>
                  <a:pt x="4" y="81"/>
                </a:cubicBezTo>
                <a:cubicBezTo>
                  <a:pt x="1" y="73"/>
                  <a:pt x="0" y="66"/>
                  <a:pt x="0" y="58"/>
                </a:cubicBezTo>
                <a:cubicBezTo>
                  <a:pt x="0" y="50"/>
                  <a:pt x="1" y="43"/>
                  <a:pt x="4" y="36"/>
                </a:cubicBezTo>
                <a:cubicBezTo>
                  <a:pt x="7" y="29"/>
                  <a:pt x="11" y="23"/>
                  <a:pt x="17" y="17"/>
                </a:cubicBezTo>
                <a:cubicBezTo>
                  <a:pt x="22" y="12"/>
                  <a:pt x="28" y="8"/>
                  <a:pt x="36" y="5"/>
                </a:cubicBezTo>
                <a:cubicBezTo>
                  <a:pt x="43" y="2"/>
                  <a:pt x="50" y="0"/>
                  <a:pt x="58" y="0"/>
                </a:cubicBezTo>
                <a:cubicBezTo>
                  <a:pt x="66" y="0"/>
                  <a:pt x="74" y="2"/>
                  <a:pt x="81" y="5"/>
                </a:cubicBezTo>
                <a:cubicBezTo>
                  <a:pt x="88" y="8"/>
                  <a:pt x="94" y="12"/>
                  <a:pt x="100" y="17"/>
                </a:cubicBezTo>
                <a:cubicBezTo>
                  <a:pt x="105" y="23"/>
                  <a:pt x="109" y="29"/>
                  <a:pt x="112" y="36"/>
                </a:cubicBezTo>
                <a:cubicBezTo>
                  <a:pt x="115" y="43"/>
                  <a:pt x="117" y="50"/>
                  <a:pt x="117" y="58"/>
                </a:cubicBezTo>
                <a:close/>
              </a:path>
            </a:pathLst>
          </a:custGeom>
          <a:solidFill>
            <a:srgbClr val="4B556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49" name="テキスト ボックス 148"/>
          <p:cNvSpPr txBox="1"/>
          <p:nvPr/>
        </p:nvSpPr>
        <p:spPr>
          <a:xfrm>
            <a:off x="7487640" y="3422880"/>
            <a:ext cx="540360" cy="169560"/>
          </a:xfrm>
          <a:prstGeom prst="rect">
            <a:avLst/>
          </a:prstGeom>
          <a:noFill/>
          <a:ln w="0">
            <a:noFill/>
          </a:ln>
        </p:spPr>
        <p:txBody>
          <a:bodyPr wrap="none" lIns="0" tIns="0" rIns="0" bIns="0" anchor="t">
            <a:spAutoFit/>
          </a:bodyPr>
          <a:lstStyle/>
          <a:p>
            <a:r>
              <a:rPr lang="zh-CN" sz="1050" b="0" u="none" strike="noStrike">
                <a:solidFill>
                  <a:srgbClr val="4B5563"/>
                </a:solidFill>
                <a:effectLst/>
                <a:uFillTx/>
                <a:latin typeface="WenQuanYiZenHei"/>
                <a:ea typeface="WenQuanYiZenHei"/>
              </a:rPr>
              <a:t>が不明確</a:t>
            </a:r>
            <a:endParaRPr lang="en-US" sz="1050" b="0" u="none" strike="noStrike">
              <a:solidFill>
                <a:srgbClr val="000000"/>
              </a:solidFill>
              <a:effectLst/>
              <a:uFillTx/>
              <a:latin typeface="Times New Roman"/>
            </a:endParaRPr>
          </a:p>
        </p:txBody>
      </p:sp>
      <p:sp>
        <p:nvSpPr>
          <p:cNvPr id="150" name="テキスト ボックス 149"/>
          <p:cNvSpPr txBox="1"/>
          <p:nvPr/>
        </p:nvSpPr>
        <p:spPr>
          <a:xfrm>
            <a:off x="7487640" y="3690360"/>
            <a:ext cx="2436840" cy="169560"/>
          </a:xfrm>
          <a:prstGeom prst="rect">
            <a:avLst/>
          </a:prstGeom>
          <a:noFill/>
          <a:ln w="0">
            <a:noFill/>
          </a:ln>
        </p:spPr>
        <p:txBody>
          <a:bodyPr wrap="none" lIns="0" tIns="0" rIns="0" bIns="0" anchor="t">
            <a:spAutoFit/>
          </a:bodyPr>
          <a:lstStyle/>
          <a:p>
            <a:r>
              <a:rPr lang="zh-CN" sz="1050" b="0" u="none" strike="noStrike">
                <a:solidFill>
                  <a:srgbClr val="4B5563"/>
                </a:solidFill>
                <a:effectLst/>
                <a:uFillTx/>
                <a:latin typeface="WenQuanYiZenHei"/>
                <a:ea typeface="WenQuanYiZenHei"/>
              </a:rPr>
              <a:t>「完了」「継続中」などのステータス管</a:t>
            </a:r>
            <a:endParaRPr lang="en-US" sz="1050" b="0" u="none" strike="noStrike">
              <a:solidFill>
                <a:srgbClr val="000000"/>
              </a:solidFill>
              <a:effectLst/>
              <a:uFillTx/>
              <a:latin typeface="Times New Roman"/>
            </a:endParaRPr>
          </a:p>
        </p:txBody>
      </p:sp>
      <p:sp>
        <p:nvSpPr>
          <p:cNvPr id="151" name="フリーフォーム 150"/>
          <p:cNvSpPr/>
          <p:nvPr/>
        </p:nvSpPr>
        <p:spPr>
          <a:xfrm>
            <a:off x="7345440" y="4219920"/>
            <a:ext cx="42120" cy="42120"/>
          </a:xfrm>
          <a:custGeom>
            <a:avLst/>
            <a:gdLst/>
            <a:ahLst/>
            <a:cxnLst/>
            <a:rect l="0" t="0" r="r" b="b"/>
            <a:pathLst>
              <a:path w="117" h="117">
                <a:moveTo>
                  <a:pt x="117" y="59"/>
                </a:moveTo>
                <a:cubicBezTo>
                  <a:pt x="117" y="67"/>
                  <a:pt x="115" y="74"/>
                  <a:pt x="112" y="81"/>
                </a:cubicBezTo>
                <a:cubicBezTo>
                  <a:pt x="109" y="88"/>
                  <a:pt x="105" y="95"/>
                  <a:pt x="100" y="100"/>
                </a:cubicBezTo>
                <a:cubicBezTo>
                  <a:pt x="94" y="106"/>
                  <a:pt x="88" y="110"/>
                  <a:pt x="81" y="113"/>
                </a:cubicBezTo>
                <a:cubicBezTo>
                  <a:pt x="74" y="116"/>
                  <a:pt x="66" y="117"/>
                  <a:pt x="58" y="117"/>
                </a:cubicBezTo>
                <a:cubicBezTo>
                  <a:pt x="50" y="117"/>
                  <a:pt x="43" y="116"/>
                  <a:pt x="36" y="113"/>
                </a:cubicBezTo>
                <a:cubicBezTo>
                  <a:pt x="28" y="110"/>
                  <a:pt x="22" y="106"/>
                  <a:pt x="17" y="100"/>
                </a:cubicBezTo>
                <a:cubicBezTo>
                  <a:pt x="11" y="95"/>
                  <a:pt x="7" y="88"/>
                  <a:pt x="4" y="81"/>
                </a:cubicBezTo>
                <a:cubicBezTo>
                  <a:pt x="1" y="74"/>
                  <a:pt x="0" y="67"/>
                  <a:pt x="0" y="59"/>
                </a:cubicBezTo>
                <a:cubicBezTo>
                  <a:pt x="0" y="50"/>
                  <a:pt x="1" y="43"/>
                  <a:pt x="4" y="36"/>
                </a:cubicBezTo>
                <a:cubicBezTo>
                  <a:pt x="7" y="29"/>
                  <a:pt x="11" y="23"/>
                  <a:pt x="17" y="17"/>
                </a:cubicBezTo>
                <a:cubicBezTo>
                  <a:pt x="22" y="12"/>
                  <a:pt x="28" y="7"/>
                  <a:pt x="36" y="5"/>
                </a:cubicBezTo>
                <a:cubicBezTo>
                  <a:pt x="43" y="2"/>
                  <a:pt x="50" y="0"/>
                  <a:pt x="58" y="0"/>
                </a:cubicBezTo>
                <a:cubicBezTo>
                  <a:pt x="66" y="0"/>
                  <a:pt x="74" y="2"/>
                  <a:pt x="81" y="5"/>
                </a:cubicBezTo>
                <a:cubicBezTo>
                  <a:pt x="88" y="7"/>
                  <a:pt x="94" y="12"/>
                  <a:pt x="100" y="17"/>
                </a:cubicBezTo>
                <a:cubicBezTo>
                  <a:pt x="105" y="23"/>
                  <a:pt x="109" y="29"/>
                  <a:pt x="112" y="36"/>
                </a:cubicBezTo>
                <a:cubicBezTo>
                  <a:pt x="115" y="43"/>
                  <a:pt x="117" y="50"/>
                  <a:pt x="117" y="59"/>
                </a:cubicBezTo>
                <a:close/>
              </a:path>
            </a:pathLst>
          </a:custGeom>
          <a:solidFill>
            <a:srgbClr val="4B556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52" name="テキスト ボックス 151"/>
          <p:cNvSpPr txBox="1"/>
          <p:nvPr/>
        </p:nvSpPr>
        <p:spPr>
          <a:xfrm>
            <a:off x="7487640" y="3890880"/>
            <a:ext cx="821160" cy="169560"/>
          </a:xfrm>
          <a:prstGeom prst="rect">
            <a:avLst/>
          </a:prstGeom>
          <a:noFill/>
          <a:ln w="0">
            <a:noFill/>
          </a:ln>
        </p:spPr>
        <p:txBody>
          <a:bodyPr wrap="none" lIns="0" tIns="0" rIns="0" bIns="0" anchor="t">
            <a:spAutoFit/>
          </a:bodyPr>
          <a:lstStyle/>
          <a:p>
            <a:r>
              <a:rPr lang="zh-CN" sz="1050" b="0" u="none" strike="noStrike">
                <a:solidFill>
                  <a:srgbClr val="4B5563"/>
                </a:solidFill>
                <a:effectLst/>
                <a:uFillTx/>
                <a:latin typeface="WenQuanYiZenHei"/>
                <a:ea typeface="WenQuanYiZenHei"/>
              </a:rPr>
              <a:t>理ができない</a:t>
            </a:r>
            <a:endParaRPr lang="en-US" sz="1050" b="0" u="none" strike="noStrike">
              <a:solidFill>
                <a:srgbClr val="000000"/>
              </a:solidFill>
              <a:effectLst/>
              <a:uFillTx/>
              <a:latin typeface="Times New Roman"/>
            </a:endParaRPr>
          </a:p>
        </p:txBody>
      </p:sp>
      <p:pic>
        <p:nvPicPr>
          <p:cNvPr id="153" name="図 152"/>
          <p:cNvPicPr/>
          <p:nvPr/>
        </p:nvPicPr>
        <p:blipFill>
          <a:blip r:embed="rId10"/>
          <a:stretch/>
        </p:blipFill>
        <p:spPr>
          <a:xfrm>
            <a:off x="7387200" y="4604400"/>
            <a:ext cx="116640" cy="116640"/>
          </a:xfrm>
          <a:prstGeom prst="rect">
            <a:avLst/>
          </a:prstGeom>
          <a:noFill/>
          <a:ln w="0">
            <a:noFill/>
          </a:ln>
        </p:spPr>
      </p:pic>
      <p:sp>
        <p:nvSpPr>
          <p:cNvPr id="154" name="テキスト ボックス 153"/>
          <p:cNvSpPr txBox="1"/>
          <p:nvPr/>
        </p:nvSpPr>
        <p:spPr>
          <a:xfrm>
            <a:off x="7487640" y="4158360"/>
            <a:ext cx="2168640" cy="169560"/>
          </a:xfrm>
          <a:prstGeom prst="rect">
            <a:avLst/>
          </a:prstGeom>
          <a:noFill/>
          <a:ln w="0">
            <a:noFill/>
          </a:ln>
        </p:spPr>
        <p:txBody>
          <a:bodyPr wrap="none" lIns="0" tIns="0" rIns="0" bIns="0" anchor="t">
            <a:spAutoFit/>
          </a:bodyPr>
          <a:lstStyle/>
          <a:p>
            <a:r>
              <a:rPr lang="zh-CN" sz="1050" b="0" u="none" strike="noStrike">
                <a:solidFill>
                  <a:srgbClr val="4B5563"/>
                </a:solidFill>
                <a:effectLst/>
                <a:uFillTx/>
                <a:latin typeface="WenQuanYiZenHei"/>
                <a:ea typeface="WenQuanYiZenHei"/>
              </a:rPr>
              <a:t>複数会議に跨るタスクの追跡が困難</a:t>
            </a:r>
            <a:endParaRPr lang="en-US" sz="1050" b="0" u="none" strike="noStrike">
              <a:solidFill>
                <a:srgbClr val="000000"/>
              </a:solidFill>
              <a:effectLst/>
              <a:uFillTx/>
              <a:latin typeface="Times New Roman"/>
            </a:endParaRPr>
          </a:p>
        </p:txBody>
      </p:sp>
      <p:sp>
        <p:nvSpPr>
          <p:cNvPr id="155" name="テキスト ボックス 154"/>
          <p:cNvSpPr txBox="1"/>
          <p:nvPr/>
        </p:nvSpPr>
        <p:spPr>
          <a:xfrm>
            <a:off x="7537680" y="4596120"/>
            <a:ext cx="116640" cy="136080"/>
          </a:xfrm>
          <a:prstGeom prst="rect">
            <a:avLst/>
          </a:prstGeom>
          <a:noFill/>
          <a:ln w="0">
            <a:noFill/>
          </a:ln>
        </p:spPr>
        <p:txBody>
          <a:bodyPr wrap="none" lIns="0" tIns="0" rIns="0" bIns="0" anchor="t">
            <a:spAutoFit/>
          </a:bodyPr>
          <a:lstStyle/>
          <a:p>
            <a:r>
              <a:rPr lang="en-US" sz="920" b="0" u="none" strike="noStrike">
                <a:solidFill>
                  <a:srgbClr val="6D28D9"/>
                </a:solidFill>
                <a:effectLst/>
                <a:uFillTx/>
                <a:latin typeface="DejaVuSans"/>
                <a:ea typeface="DejaVuSans"/>
              </a:rPr>
              <a:t> </a:t>
            </a:r>
            <a:endParaRPr lang="en-US" sz="920" b="0" u="none" strike="noStrike">
              <a:solidFill>
                <a:srgbClr val="000000"/>
              </a:solidFill>
              <a:effectLst/>
              <a:uFillTx/>
              <a:latin typeface="Times New Roman"/>
            </a:endParaRPr>
          </a:p>
        </p:txBody>
      </p:sp>
      <p:sp>
        <p:nvSpPr>
          <p:cNvPr id="156" name="テキスト ボックス 155"/>
          <p:cNvSpPr txBox="1"/>
          <p:nvPr/>
        </p:nvSpPr>
        <p:spPr>
          <a:xfrm>
            <a:off x="7574760" y="4592160"/>
            <a:ext cx="2266200" cy="148320"/>
          </a:xfrm>
          <a:prstGeom prst="rect">
            <a:avLst/>
          </a:prstGeom>
          <a:noFill/>
          <a:ln w="0">
            <a:noFill/>
          </a:ln>
        </p:spPr>
        <p:txBody>
          <a:bodyPr wrap="none" lIns="0" tIns="0" rIns="0" bIns="0" anchor="t">
            <a:spAutoFit/>
          </a:bodyPr>
          <a:lstStyle/>
          <a:p>
            <a:r>
              <a:rPr lang="zh-CN" sz="920" b="0" u="none" strike="noStrike">
                <a:solidFill>
                  <a:srgbClr val="6D28D9"/>
                </a:solidFill>
                <a:effectLst/>
                <a:uFillTx/>
                <a:latin typeface="WenQuanYiZenHei"/>
                <a:ea typeface="WenQuanYiZenHei"/>
              </a:rPr>
              <a:t>タスクの放置や進捗不明によるプロジェク</a:t>
            </a:r>
            <a:endParaRPr lang="en-US" sz="920" b="0" u="none" strike="noStrike">
              <a:solidFill>
                <a:srgbClr val="000000"/>
              </a:solidFill>
              <a:effectLst/>
              <a:uFillTx/>
              <a:latin typeface="Times New Roman"/>
            </a:endParaRPr>
          </a:p>
        </p:txBody>
      </p:sp>
      <p:sp>
        <p:nvSpPr>
          <p:cNvPr id="157" name="フリーフォーム 156"/>
          <p:cNvSpPr/>
          <p:nvPr/>
        </p:nvSpPr>
        <p:spPr>
          <a:xfrm>
            <a:off x="534600" y="5481720"/>
            <a:ext cx="9627480" cy="501840"/>
          </a:xfrm>
          <a:custGeom>
            <a:avLst/>
            <a:gdLst/>
            <a:ahLst/>
            <a:cxnLst/>
            <a:rect l="0" t="0" r="r" b="b"/>
            <a:pathLst>
              <a:path w="26743" h="1394">
                <a:moveTo>
                  <a:pt x="0" y="1208"/>
                </a:moveTo>
                <a:lnTo>
                  <a:pt x="0" y="186"/>
                </a:lnTo>
                <a:cubicBezTo>
                  <a:pt x="0" y="174"/>
                  <a:pt x="1" y="162"/>
                  <a:pt x="4" y="150"/>
                </a:cubicBezTo>
                <a:cubicBezTo>
                  <a:pt x="6" y="138"/>
                  <a:pt x="10" y="126"/>
                  <a:pt x="14" y="115"/>
                </a:cubicBezTo>
                <a:cubicBezTo>
                  <a:pt x="19" y="104"/>
                  <a:pt x="25" y="93"/>
                  <a:pt x="31" y="83"/>
                </a:cubicBezTo>
                <a:cubicBezTo>
                  <a:pt x="38" y="73"/>
                  <a:pt x="46" y="63"/>
                  <a:pt x="55" y="55"/>
                </a:cubicBezTo>
                <a:cubicBezTo>
                  <a:pt x="63" y="46"/>
                  <a:pt x="73" y="38"/>
                  <a:pt x="83" y="32"/>
                </a:cubicBezTo>
                <a:cubicBezTo>
                  <a:pt x="93" y="25"/>
                  <a:pt x="104" y="19"/>
                  <a:pt x="115" y="14"/>
                </a:cubicBezTo>
                <a:cubicBezTo>
                  <a:pt x="126" y="10"/>
                  <a:pt x="138" y="6"/>
                  <a:pt x="150" y="4"/>
                </a:cubicBezTo>
                <a:cubicBezTo>
                  <a:pt x="162" y="1"/>
                  <a:pt x="174" y="0"/>
                  <a:pt x="186" y="0"/>
                </a:cubicBezTo>
                <a:lnTo>
                  <a:pt x="26557" y="0"/>
                </a:lnTo>
                <a:cubicBezTo>
                  <a:pt x="26569" y="0"/>
                  <a:pt x="26581" y="1"/>
                  <a:pt x="26593" y="4"/>
                </a:cubicBezTo>
                <a:cubicBezTo>
                  <a:pt x="26605" y="6"/>
                  <a:pt x="26617" y="10"/>
                  <a:pt x="26628" y="14"/>
                </a:cubicBezTo>
                <a:cubicBezTo>
                  <a:pt x="26639" y="19"/>
                  <a:pt x="26650" y="25"/>
                  <a:pt x="26660" y="32"/>
                </a:cubicBezTo>
                <a:cubicBezTo>
                  <a:pt x="26670" y="38"/>
                  <a:pt x="26680" y="46"/>
                  <a:pt x="26688" y="55"/>
                </a:cubicBezTo>
                <a:cubicBezTo>
                  <a:pt x="26697" y="63"/>
                  <a:pt x="26704" y="73"/>
                  <a:pt x="26711" y="83"/>
                </a:cubicBezTo>
                <a:cubicBezTo>
                  <a:pt x="26718" y="93"/>
                  <a:pt x="26724" y="104"/>
                  <a:pt x="26728" y="115"/>
                </a:cubicBezTo>
                <a:cubicBezTo>
                  <a:pt x="26733" y="126"/>
                  <a:pt x="26737" y="138"/>
                  <a:pt x="26739" y="150"/>
                </a:cubicBezTo>
                <a:cubicBezTo>
                  <a:pt x="26741" y="162"/>
                  <a:pt x="26743" y="174"/>
                  <a:pt x="26743" y="186"/>
                </a:cubicBezTo>
                <a:lnTo>
                  <a:pt x="26743" y="1208"/>
                </a:lnTo>
                <a:cubicBezTo>
                  <a:pt x="26743" y="1221"/>
                  <a:pt x="26741" y="1233"/>
                  <a:pt x="26739" y="1245"/>
                </a:cubicBezTo>
                <a:cubicBezTo>
                  <a:pt x="26737" y="1257"/>
                  <a:pt x="26733" y="1268"/>
                  <a:pt x="26728" y="1279"/>
                </a:cubicBezTo>
                <a:cubicBezTo>
                  <a:pt x="26724" y="1291"/>
                  <a:pt x="26718" y="1301"/>
                  <a:pt x="26711" y="1312"/>
                </a:cubicBezTo>
                <a:cubicBezTo>
                  <a:pt x="26704" y="1322"/>
                  <a:pt x="26697" y="1331"/>
                  <a:pt x="26688" y="1340"/>
                </a:cubicBezTo>
                <a:cubicBezTo>
                  <a:pt x="26680" y="1348"/>
                  <a:pt x="26670" y="1356"/>
                  <a:pt x="26660" y="1363"/>
                </a:cubicBezTo>
                <a:cubicBezTo>
                  <a:pt x="26650" y="1370"/>
                  <a:pt x="26639" y="1375"/>
                  <a:pt x="26628" y="1380"/>
                </a:cubicBezTo>
                <a:cubicBezTo>
                  <a:pt x="26617" y="1385"/>
                  <a:pt x="26605" y="1388"/>
                  <a:pt x="26593" y="1390"/>
                </a:cubicBezTo>
                <a:cubicBezTo>
                  <a:pt x="26581" y="1393"/>
                  <a:pt x="26569" y="1394"/>
                  <a:pt x="26557" y="1394"/>
                </a:cubicBezTo>
                <a:lnTo>
                  <a:pt x="186" y="1394"/>
                </a:lnTo>
                <a:cubicBezTo>
                  <a:pt x="174" y="1394"/>
                  <a:pt x="162" y="1393"/>
                  <a:pt x="150" y="1390"/>
                </a:cubicBezTo>
                <a:cubicBezTo>
                  <a:pt x="138" y="1388"/>
                  <a:pt x="126" y="1385"/>
                  <a:pt x="115" y="1380"/>
                </a:cubicBezTo>
                <a:cubicBezTo>
                  <a:pt x="104" y="1375"/>
                  <a:pt x="93" y="1370"/>
                  <a:pt x="83" y="1363"/>
                </a:cubicBezTo>
                <a:cubicBezTo>
                  <a:pt x="73" y="1356"/>
                  <a:pt x="63" y="1348"/>
                  <a:pt x="55" y="1340"/>
                </a:cubicBezTo>
                <a:cubicBezTo>
                  <a:pt x="46" y="1331"/>
                  <a:pt x="38" y="1322"/>
                  <a:pt x="31" y="1312"/>
                </a:cubicBezTo>
                <a:cubicBezTo>
                  <a:pt x="25" y="1301"/>
                  <a:pt x="19" y="1291"/>
                  <a:pt x="14" y="1279"/>
                </a:cubicBezTo>
                <a:cubicBezTo>
                  <a:pt x="10" y="1268"/>
                  <a:pt x="6" y="1257"/>
                  <a:pt x="4" y="1245"/>
                </a:cubicBezTo>
                <a:cubicBezTo>
                  <a:pt x="1" y="1233"/>
                  <a:pt x="0" y="1221"/>
                  <a:pt x="0" y="1208"/>
                </a:cubicBezTo>
                <a:close/>
              </a:path>
            </a:pathLst>
          </a:custGeom>
          <a:solidFill>
            <a:srgbClr val="F3F4F6"/>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pic>
        <p:nvPicPr>
          <p:cNvPr id="158" name="図 157"/>
          <p:cNvPicPr/>
          <p:nvPr/>
        </p:nvPicPr>
        <p:blipFill>
          <a:blip r:embed="rId11"/>
          <a:stretch/>
        </p:blipFill>
        <p:spPr>
          <a:xfrm>
            <a:off x="668520" y="5649120"/>
            <a:ext cx="133200" cy="150120"/>
          </a:xfrm>
          <a:prstGeom prst="rect">
            <a:avLst/>
          </a:prstGeom>
          <a:noFill/>
          <a:ln w="0">
            <a:noFill/>
          </a:ln>
        </p:spPr>
      </p:pic>
      <p:sp>
        <p:nvSpPr>
          <p:cNvPr id="159" name="テキスト ボックス 158"/>
          <p:cNvSpPr txBox="1"/>
          <p:nvPr/>
        </p:nvSpPr>
        <p:spPr>
          <a:xfrm>
            <a:off x="7387200" y="4759200"/>
            <a:ext cx="835920" cy="148320"/>
          </a:xfrm>
          <a:prstGeom prst="rect">
            <a:avLst/>
          </a:prstGeom>
          <a:noFill/>
          <a:ln w="0">
            <a:noFill/>
          </a:ln>
        </p:spPr>
        <p:txBody>
          <a:bodyPr wrap="none" lIns="0" tIns="0" rIns="0" bIns="0" anchor="t">
            <a:spAutoFit/>
          </a:bodyPr>
          <a:lstStyle/>
          <a:p>
            <a:r>
              <a:rPr lang="zh-CN" sz="920" b="0" u="none" strike="noStrike">
                <a:solidFill>
                  <a:srgbClr val="6D28D9"/>
                </a:solidFill>
                <a:effectLst/>
                <a:uFillTx/>
                <a:latin typeface="WenQuanYiZenHei"/>
                <a:ea typeface="WenQuanYiZenHei"/>
              </a:rPr>
              <a:t>ト遅延のリスク</a:t>
            </a:r>
            <a:endParaRPr lang="en-US" sz="920" b="0" u="none" strike="noStrike">
              <a:solidFill>
                <a:srgbClr val="000000"/>
              </a:solidFill>
              <a:effectLst/>
              <a:uFillTx/>
              <a:latin typeface="Times New Roman"/>
            </a:endParaRPr>
          </a:p>
        </p:txBody>
      </p:sp>
      <p:sp>
        <p:nvSpPr>
          <p:cNvPr id="160" name="テキスト ボックス 159"/>
          <p:cNvSpPr txBox="1"/>
          <p:nvPr/>
        </p:nvSpPr>
        <p:spPr>
          <a:xfrm>
            <a:off x="869040" y="5643360"/>
            <a:ext cx="150120" cy="175680"/>
          </a:xfrm>
          <a:prstGeom prst="rect">
            <a:avLst/>
          </a:prstGeom>
          <a:noFill/>
          <a:ln w="0">
            <a:noFill/>
          </a:ln>
        </p:spPr>
        <p:txBody>
          <a:bodyPr wrap="none" lIns="0" tIns="0" rIns="0" bIns="0" anchor="t">
            <a:spAutoFit/>
          </a:bodyPr>
          <a:lstStyle/>
          <a:p>
            <a:r>
              <a:rPr lang="en-US" sz="1180" b="0" u="none" strike="noStrike">
                <a:solidFill>
                  <a:srgbClr val="374151"/>
                </a:solidFill>
                <a:effectLst/>
                <a:uFillTx/>
                <a:latin typeface="DejaVuSans"/>
                <a:ea typeface="DejaVuSans"/>
              </a:rPr>
              <a:t> </a:t>
            </a:r>
            <a:endParaRPr lang="en-US" sz="1180" b="0" u="none" strike="noStrike">
              <a:solidFill>
                <a:srgbClr val="000000"/>
              </a:solidFill>
              <a:effectLst/>
              <a:uFillTx/>
              <a:latin typeface="Times New Roman"/>
            </a:endParaRPr>
          </a:p>
        </p:txBody>
      </p:sp>
      <p:sp>
        <p:nvSpPr>
          <p:cNvPr id="161" name="テキスト ボックス 160"/>
          <p:cNvSpPr txBox="1"/>
          <p:nvPr/>
        </p:nvSpPr>
        <p:spPr>
          <a:xfrm>
            <a:off x="916920" y="5637960"/>
            <a:ext cx="8275320" cy="189360"/>
          </a:xfrm>
          <a:prstGeom prst="rect">
            <a:avLst/>
          </a:prstGeom>
          <a:noFill/>
          <a:ln w="0">
            <a:noFill/>
          </a:ln>
        </p:spPr>
        <p:txBody>
          <a:bodyPr wrap="none" lIns="0" tIns="0" rIns="0" bIns="0" anchor="t">
            <a:spAutoFit/>
          </a:bodyPr>
          <a:lstStyle/>
          <a:p>
            <a:r>
              <a:rPr lang="zh-CN" sz="1180" b="0" u="none" strike="noStrike">
                <a:solidFill>
                  <a:srgbClr val="374151"/>
                </a:solidFill>
                <a:effectLst/>
                <a:uFillTx/>
                <a:latin typeface="WenQuanYiZenHei"/>
                <a:ea typeface="WenQuanYiZenHei"/>
              </a:rPr>
              <a:t>これらの課題により、議事録の作成から活用、次のアクションに繋げるまでのプロセスに多大な工数がかかっています。</a:t>
            </a:r>
            <a:endParaRPr lang="en-US" sz="1180" b="0" u="none" strike="noStrike">
              <a:solidFill>
                <a:srgbClr val="000000"/>
              </a:solidFill>
              <a:effectLst/>
              <a:uFillTx/>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フリーフォーム 162"/>
          <p:cNvSpPr/>
          <p:nvPr/>
        </p:nvSpPr>
        <p:spPr>
          <a:xfrm>
            <a:off x="0" y="0"/>
            <a:ext cx="10294560" cy="6080400"/>
          </a:xfrm>
          <a:custGeom>
            <a:avLst/>
            <a:gdLst/>
            <a:ahLst/>
            <a:cxnLst/>
            <a:rect l="0" t="0" r="r" b="b"/>
            <a:pathLst>
              <a:path w="28596" h="16890">
                <a:moveTo>
                  <a:pt x="0" y="0"/>
                </a:moveTo>
                <a:lnTo>
                  <a:pt x="28596" y="0"/>
                </a:lnTo>
                <a:lnTo>
                  <a:pt x="28596" y="16890"/>
                </a:lnTo>
                <a:lnTo>
                  <a:pt x="0" y="16890"/>
                </a:lnTo>
                <a:lnTo>
                  <a:pt x="0" y="0"/>
                </a:lnTo>
                <a:close/>
              </a:path>
            </a:pathLst>
          </a:custGeom>
          <a:solidFill>
            <a:srgbClr val="F9FAF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pic>
        <p:nvPicPr>
          <p:cNvPr id="164" name="図 163"/>
          <p:cNvPicPr/>
          <p:nvPr/>
        </p:nvPicPr>
        <p:blipFill>
          <a:blip r:embed="rId2"/>
          <a:stretch/>
        </p:blipFill>
        <p:spPr>
          <a:xfrm>
            <a:off x="7608240" y="-402120"/>
            <a:ext cx="3088080" cy="3088080"/>
          </a:xfrm>
          <a:prstGeom prst="rect">
            <a:avLst/>
          </a:prstGeom>
          <a:noFill/>
          <a:ln w="0">
            <a:noFill/>
          </a:ln>
        </p:spPr>
      </p:pic>
      <p:pic>
        <p:nvPicPr>
          <p:cNvPr id="165" name="図 164"/>
          <p:cNvPicPr/>
          <p:nvPr/>
        </p:nvPicPr>
        <p:blipFill>
          <a:blip r:embed="rId3"/>
          <a:stretch/>
        </p:blipFill>
        <p:spPr>
          <a:xfrm>
            <a:off x="1029600" y="4182120"/>
            <a:ext cx="2058480" cy="2058480"/>
          </a:xfrm>
          <a:prstGeom prst="rect">
            <a:avLst/>
          </a:prstGeom>
          <a:noFill/>
          <a:ln w="0">
            <a:noFill/>
          </a:ln>
        </p:spPr>
      </p:pic>
      <p:sp>
        <p:nvSpPr>
          <p:cNvPr id="166" name="フリーフォーム 165"/>
          <p:cNvSpPr/>
          <p:nvPr/>
        </p:nvSpPr>
        <p:spPr>
          <a:xfrm>
            <a:off x="514440" y="1222200"/>
            <a:ext cx="772560" cy="32760"/>
          </a:xfrm>
          <a:custGeom>
            <a:avLst/>
            <a:gdLst/>
            <a:ahLst/>
            <a:cxnLst/>
            <a:rect l="0" t="0" r="r" b="b"/>
            <a:pathLst>
              <a:path w="2146" h="91">
                <a:moveTo>
                  <a:pt x="0" y="0"/>
                </a:moveTo>
                <a:lnTo>
                  <a:pt x="2146" y="0"/>
                </a:lnTo>
                <a:lnTo>
                  <a:pt x="2146" y="91"/>
                </a:lnTo>
                <a:lnTo>
                  <a:pt x="0" y="91"/>
                </a:lnTo>
                <a:lnTo>
                  <a:pt x="0" y="0"/>
                </a:lnTo>
                <a:close/>
              </a:path>
            </a:pathLst>
          </a:custGeom>
          <a:solidFill>
            <a:srgbClr val="4285F4"/>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67" name="テキスト ボックス 166"/>
          <p:cNvSpPr txBox="1"/>
          <p:nvPr/>
        </p:nvSpPr>
        <p:spPr>
          <a:xfrm>
            <a:off x="514800" y="493200"/>
            <a:ext cx="1158840" cy="364680"/>
          </a:xfrm>
          <a:prstGeom prst="rect">
            <a:avLst/>
          </a:prstGeom>
          <a:noFill/>
          <a:ln w="0">
            <a:noFill/>
          </a:ln>
        </p:spPr>
        <p:txBody>
          <a:bodyPr wrap="none" lIns="0" tIns="0" rIns="0" bIns="0" anchor="t">
            <a:spAutoFit/>
          </a:bodyPr>
          <a:lstStyle/>
          <a:p>
            <a:r>
              <a:rPr lang="zh-CN" sz="2280" b="0" u="none" strike="noStrike">
                <a:solidFill>
                  <a:srgbClr val="1F2937"/>
                </a:solidFill>
                <a:effectLst/>
                <a:uFillTx/>
                <a:latin typeface="WenQuanYiZenHei"/>
                <a:ea typeface="WenQuanYiZenHei"/>
              </a:rPr>
              <a:t>解決策：</a:t>
            </a:r>
            <a:endParaRPr lang="en-US" sz="2280" b="0" u="none" strike="noStrike">
              <a:solidFill>
                <a:srgbClr val="000000"/>
              </a:solidFill>
              <a:effectLst/>
              <a:uFillTx/>
              <a:latin typeface="Times New Roman"/>
            </a:endParaRPr>
          </a:p>
        </p:txBody>
      </p:sp>
      <p:sp>
        <p:nvSpPr>
          <p:cNvPr id="168" name="テキスト ボックス 167"/>
          <p:cNvSpPr txBox="1"/>
          <p:nvPr/>
        </p:nvSpPr>
        <p:spPr>
          <a:xfrm>
            <a:off x="1672920" y="503280"/>
            <a:ext cx="2731320" cy="337320"/>
          </a:xfrm>
          <a:prstGeom prst="rect">
            <a:avLst/>
          </a:prstGeom>
          <a:noFill/>
          <a:ln w="0">
            <a:noFill/>
          </a:ln>
        </p:spPr>
        <p:txBody>
          <a:bodyPr wrap="none" lIns="0" tIns="0" rIns="0" bIns="0" anchor="t">
            <a:spAutoFit/>
          </a:bodyPr>
          <a:lstStyle/>
          <a:p>
            <a:r>
              <a:rPr lang="en-US" sz="2280" b="1" u="none" strike="noStrike">
                <a:solidFill>
                  <a:srgbClr val="1F2937"/>
                </a:solidFill>
                <a:effectLst/>
                <a:uFillTx/>
                <a:latin typeface="DejaVuSans"/>
                <a:ea typeface="DejaVuSans"/>
              </a:rPr>
              <a:t>Google AI Studio</a:t>
            </a:r>
            <a:endParaRPr lang="en-US" sz="2280" b="0" u="none" strike="noStrike">
              <a:solidFill>
                <a:srgbClr val="000000"/>
              </a:solidFill>
              <a:effectLst/>
              <a:uFillTx/>
              <a:latin typeface="Times New Roman"/>
            </a:endParaRPr>
          </a:p>
        </p:txBody>
      </p:sp>
      <p:sp>
        <p:nvSpPr>
          <p:cNvPr id="169" name="テキスト ボックス 168"/>
          <p:cNvSpPr txBox="1"/>
          <p:nvPr/>
        </p:nvSpPr>
        <p:spPr>
          <a:xfrm>
            <a:off x="4403160" y="493200"/>
            <a:ext cx="586800" cy="364680"/>
          </a:xfrm>
          <a:prstGeom prst="rect">
            <a:avLst/>
          </a:prstGeom>
          <a:noFill/>
          <a:ln w="0">
            <a:noFill/>
          </a:ln>
        </p:spPr>
        <p:txBody>
          <a:bodyPr wrap="none" lIns="0" tIns="0" rIns="0" bIns="0" anchor="t">
            <a:spAutoFit/>
          </a:bodyPr>
          <a:lstStyle/>
          <a:p>
            <a:r>
              <a:rPr lang="zh-CN" sz="2280" b="0" u="none" strike="noStrike">
                <a:solidFill>
                  <a:srgbClr val="1F2937"/>
                </a:solidFill>
                <a:effectLst/>
                <a:uFillTx/>
                <a:latin typeface="WenQuanYiZenHei"/>
                <a:ea typeface="WenQuanYiZenHei"/>
              </a:rPr>
              <a:t>で「</a:t>
            </a:r>
            <a:endParaRPr lang="en-US" sz="2280" b="0" u="none" strike="noStrike">
              <a:solidFill>
                <a:srgbClr val="000000"/>
              </a:solidFill>
              <a:effectLst/>
              <a:uFillTx/>
              <a:latin typeface="Times New Roman"/>
            </a:endParaRPr>
          </a:p>
        </p:txBody>
      </p:sp>
      <p:sp>
        <p:nvSpPr>
          <p:cNvPr id="170" name="テキスト ボックス 169"/>
          <p:cNvSpPr txBox="1"/>
          <p:nvPr/>
        </p:nvSpPr>
        <p:spPr>
          <a:xfrm>
            <a:off x="4990320" y="503280"/>
            <a:ext cx="332640" cy="337320"/>
          </a:xfrm>
          <a:prstGeom prst="rect">
            <a:avLst/>
          </a:prstGeom>
          <a:noFill/>
          <a:ln w="0">
            <a:noFill/>
          </a:ln>
        </p:spPr>
        <p:txBody>
          <a:bodyPr wrap="none" lIns="0" tIns="0" rIns="0" bIns="0" anchor="t">
            <a:spAutoFit/>
          </a:bodyPr>
          <a:lstStyle/>
          <a:p>
            <a:r>
              <a:rPr lang="en-US" sz="2280" b="1" u="none" strike="noStrike">
                <a:solidFill>
                  <a:srgbClr val="1F2937"/>
                </a:solidFill>
                <a:effectLst/>
                <a:uFillTx/>
                <a:latin typeface="DejaVuSans"/>
                <a:ea typeface="DejaVuSans"/>
              </a:rPr>
              <a:t>AI</a:t>
            </a:r>
            <a:endParaRPr lang="en-US" sz="2280" b="0" u="none" strike="noStrike">
              <a:solidFill>
                <a:srgbClr val="000000"/>
              </a:solidFill>
              <a:effectLst/>
              <a:uFillTx/>
              <a:latin typeface="Times New Roman"/>
            </a:endParaRPr>
          </a:p>
        </p:txBody>
      </p:sp>
      <p:sp>
        <p:nvSpPr>
          <p:cNvPr id="171" name="テキスト ボックス 170"/>
          <p:cNvSpPr txBox="1"/>
          <p:nvPr/>
        </p:nvSpPr>
        <p:spPr>
          <a:xfrm>
            <a:off x="5321880" y="493200"/>
            <a:ext cx="4377960" cy="364680"/>
          </a:xfrm>
          <a:prstGeom prst="rect">
            <a:avLst/>
          </a:prstGeom>
          <a:noFill/>
          <a:ln w="0">
            <a:noFill/>
          </a:ln>
        </p:spPr>
        <p:txBody>
          <a:bodyPr wrap="none" lIns="0" tIns="0" rIns="0" bIns="0" anchor="t">
            <a:spAutoFit/>
          </a:bodyPr>
          <a:lstStyle/>
          <a:p>
            <a:r>
              <a:rPr lang="zh-CN" sz="2280" b="0" u="none" strike="noStrike">
                <a:solidFill>
                  <a:srgbClr val="1F2937"/>
                </a:solidFill>
                <a:effectLst/>
                <a:uFillTx/>
                <a:latin typeface="WenQuanYiZenHei"/>
                <a:ea typeface="WenQuanYiZenHei"/>
              </a:rPr>
              <a:t>議事録作成・活用システム」を開</a:t>
            </a:r>
            <a:endParaRPr lang="en-US" sz="2280" b="0" u="none" strike="noStrike">
              <a:solidFill>
                <a:srgbClr val="000000"/>
              </a:solidFill>
              <a:effectLst/>
              <a:uFillTx/>
              <a:latin typeface="Times New Roman"/>
            </a:endParaRPr>
          </a:p>
        </p:txBody>
      </p:sp>
      <p:sp>
        <p:nvSpPr>
          <p:cNvPr id="172" name="フリーフォーム 171"/>
          <p:cNvSpPr/>
          <p:nvPr/>
        </p:nvSpPr>
        <p:spPr>
          <a:xfrm>
            <a:off x="514440" y="1447560"/>
            <a:ext cx="8244000" cy="482760"/>
          </a:xfrm>
          <a:custGeom>
            <a:avLst/>
            <a:gdLst/>
            <a:ahLst/>
            <a:cxnLst/>
            <a:rect l="0" t="0" r="r" b="b"/>
            <a:pathLst>
              <a:path w="22900" h="1341">
                <a:moveTo>
                  <a:pt x="0" y="1162"/>
                </a:moveTo>
                <a:lnTo>
                  <a:pt x="0" y="178"/>
                </a:lnTo>
                <a:cubicBezTo>
                  <a:pt x="0" y="167"/>
                  <a:pt x="1" y="155"/>
                  <a:pt x="4" y="144"/>
                </a:cubicBezTo>
                <a:cubicBezTo>
                  <a:pt x="6" y="132"/>
                  <a:pt x="9" y="121"/>
                  <a:pt x="14" y="110"/>
                </a:cubicBezTo>
                <a:cubicBezTo>
                  <a:pt x="18" y="99"/>
                  <a:pt x="24" y="89"/>
                  <a:pt x="30" y="79"/>
                </a:cubicBezTo>
                <a:cubicBezTo>
                  <a:pt x="37" y="69"/>
                  <a:pt x="44" y="60"/>
                  <a:pt x="53" y="52"/>
                </a:cubicBezTo>
                <a:cubicBezTo>
                  <a:pt x="61" y="44"/>
                  <a:pt x="70" y="36"/>
                  <a:pt x="80" y="30"/>
                </a:cubicBezTo>
                <a:cubicBezTo>
                  <a:pt x="89" y="23"/>
                  <a:pt x="100" y="18"/>
                  <a:pt x="111" y="13"/>
                </a:cubicBezTo>
                <a:cubicBezTo>
                  <a:pt x="121" y="9"/>
                  <a:pt x="133" y="5"/>
                  <a:pt x="144" y="3"/>
                </a:cubicBezTo>
                <a:cubicBezTo>
                  <a:pt x="156" y="1"/>
                  <a:pt x="167" y="0"/>
                  <a:pt x="179" y="0"/>
                </a:cubicBezTo>
                <a:lnTo>
                  <a:pt x="22721" y="0"/>
                </a:lnTo>
                <a:cubicBezTo>
                  <a:pt x="22733" y="0"/>
                  <a:pt x="22745" y="1"/>
                  <a:pt x="22756" y="3"/>
                </a:cubicBezTo>
                <a:cubicBezTo>
                  <a:pt x="22768" y="5"/>
                  <a:pt x="22779" y="9"/>
                  <a:pt x="22790" y="13"/>
                </a:cubicBezTo>
                <a:cubicBezTo>
                  <a:pt x="22801" y="18"/>
                  <a:pt x="22811" y="23"/>
                  <a:pt x="22821" y="30"/>
                </a:cubicBezTo>
                <a:cubicBezTo>
                  <a:pt x="22831" y="36"/>
                  <a:pt x="22840" y="44"/>
                  <a:pt x="22848" y="52"/>
                </a:cubicBezTo>
                <a:cubicBezTo>
                  <a:pt x="22856" y="60"/>
                  <a:pt x="22864" y="69"/>
                  <a:pt x="22870" y="79"/>
                </a:cubicBezTo>
                <a:cubicBezTo>
                  <a:pt x="22877" y="89"/>
                  <a:pt x="22882" y="99"/>
                  <a:pt x="22887" y="110"/>
                </a:cubicBezTo>
                <a:cubicBezTo>
                  <a:pt x="22891" y="121"/>
                  <a:pt x="22894" y="132"/>
                  <a:pt x="22897" y="144"/>
                </a:cubicBezTo>
                <a:cubicBezTo>
                  <a:pt x="22899" y="155"/>
                  <a:pt x="22900" y="167"/>
                  <a:pt x="22900" y="178"/>
                </a:cubicBezTo>
                <a:lnTo>
                  <a:pt x="22900" y="1162"/>
                </a:lnTo>
                <a:cubicBezTo>
                  <a:pt x="22900" y="1174"/>
                  <a:pt x="22899" y="1186"/>
                  <a:pt x="22897" y="1197"/>
                </a:cubicBezTo>
                <a:cubicBezTo>
                  <a:pt x="22894" y="1209"/>
                  <a:pt x="22891" y="1220"/>
                  <a:pt x="22887" y="1231"/>
                </a:cubicBezTo>
                <a:cubicBezTo>
                  <a:pt x="22882" y="1242"/>
                  <a:pt x="22877" y="1252"/>
                  <a:pt x="22870" y="1262"/>
                </a:cubicBezTo>
                <a:cubicBezTo>
                  <a:pt x="22864" y="1272"/>
                  <a:pt x="22856" y="1281"/>
                  <a:pt x="22848" y="1289"/>
                </a:cubicBezTo>
                <a:cubicBezTo>
                  <a:pt x="22840" y="1297"/>
                  <a:pt x="22831" y="1305"/>
                  <a:pt x="22821" y="1311"/>
                </a:cubicBezTo>
                <a:cubicBezTo>
                  <a:pt x="22811" y="1318"/>
                  <a:pt x="22801" y="1323"/>
                  <a:pt x="22790" y="1328"/>
                </a:cubicBezTo>
                <a:cubicBezTo>
                  <a:pt x="22779" y="1332"/>
                  <a:pt x="22768" y="1335"/>
                  <a:pt x="22756" y="1338"/>
                </a:cubicBezTo>
                <a:cubicBezTo>
                  <a:pt x="22745" y="1340"/>
                  <a:pt x="22733" y="1341"/>
                  <a:pt x="22721" y="1341"/>
                </a:cubicBezTo>
                <a:lnTo>
                  <a:pt x="179" y="1341"/>
                </a:lnTo>
                <a:cubicBezTo>
                  <a:pt x="167" y="1341"/>
                  <a:pt x="156" y="1340"/>
                  <a:pt x="144" y="1338"/>
                </a:cubicBezTo>
                <a:cubicBezTo>
                  <a:pt x="133" y="1335"/>
                  <a:pt x="121" y="1332"/>
                  <a:pt x="111" y="1328"/>
                </a:cubicBezTo>
                <a:cubicBezTo>
                  <a:pt x="100" y="1323"/>
                  <a:pt x="89" y="1318"/>
                  <a:pt x="80" y="1311"/>
                </a:cubicBezTo>
                <a:cubicBezTo>
                  <a:pt x="70" y="1305"/>
                  <a:pt x="61" y="1297"/>
                  <a:pt x="53" y="1289"/>
                </a:cubicBezTo>
                <a:cubicBezTo>
                  <a:pt x="44" y="1281"/>
                  <a:pt x="37" y="1272"/>
                  <a:pt x="30" y="1262"/>
                </a:cubicBezTo>
                <a:cubicBezTo>
                  <a:pt x="24" y="1252"/>
                  <a:pt x="18" y="1242"/>
                  <a:pt x="14" y="1231"/>
                </a:cubicBezTo>
                <a:cubicBezTo>
                  <a:pt x="9" y="1220"/>
                  <a:pt x="6" y="1209"/>
                  <a:pt x="4" y="1197"/>
                </a:cubicBezTo>
                <a:cubicBezTo>
                  <a:pt x="1" y="1186"/>
                  <a:pt x="0" y="1174"/>
                  <a:pt x="0" y="1162"/>
                </a:cubicBez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73" name="テキスト ボックス 172"/>
          <p:cNvSpPr txBox="1"/>
          <p:nvPr/>
        </p:nvSpPr>
        <p:spPr>
          <a:xfrm>
            <a:off x="514800" y="815040"/>
            <a:ext cx="579960" cy="364680"/>
          </a:xfrm>
          <a:prstGeom prst="rect">
            <a:avLst/>
          </a:prstGeom>
          <a:noFill/>
          <a:ln w="0">
            <a:noFill/>
          </a:ln>
        </p:spPr>
        <p:txBody>
          <a:bodyPr wrap="none" lIns="0" tIns="0" rIns="0" bIns="0" anchor="t">
            <a:spAutoFit/>
          </a:bodyPr>
          <a:lstStyle/>
          <a:p>
            <a:r>
              <a:rPr lang="zh-CN" sz="2280" b="0" u="none" strike="noStrike">
                <a:solidFill>
                  <a:srgbClr val="1F2937"/>
                </a:solidFill>
                <a:effectLst/>
                <a:uFillTx/>
                <a:latin typeface="WenQuanYiZenHei"/>
                <a:ea typeface="WenQuanYiZenHei"/>
              </a:rPr>
              <a:t>発！</a:t>
            </a:r>
            <a:endParaRPr lang="en-US" sz="2280" b="0" u="none" strike="noStrike">
              <a:solidFill>
                <a:srgbClr val="000000"/>
              </a:solidFill>
              <a:effectLst/>
              <a:uFillTx/>
              <a:latin typeface="Times New Roman"/>
            </a:endParaRPr>
          </a:p>
        </p:txBody>
      </p:sp>
      <p:sp>
        <p:nvSpPr>
          <p:cNvPr id="174" name="テキスト ボックス 173"/>
          <p:cNvSpPr txBox="1"/>
          <p:nvPr/>
        </p:nvSpPr>
        <p:spPr>
          <a:xfrm>
            <a:off x="643320" y="1590480"/>
            <a:ext cx="480960" cy="201600"/>
          </a:xfrm>
          <a:prstGeom prst="rect">
            <a:avLst/>
          </a:prstGeom>
          <a:noFill/>
          <a:ln w="0">
            <a:noFill/>
          </a:ln>
        </p:spPr>
        <p:txBody>
          <a:bodyPr wrap="none" lIns="0" tIns="0" rIns="0" bIns="0" anchor="t">
            <a:spAutoFit/>
          </a:bodyPr>
          <a:lstStyle/>
          <a:p>
            <a:r>
              <a:rPr lang="zh-CN" sz="1260" b="0" u="none" strike="noStrike">
                <a:solidFill>
                  <a:srgbClr val="4285F4"/>
                </a:solidFill>
                <a:effectLst/>
                <a:uFillTx/>
                <a:latin typeface="WenQuanYiZenHei"/>
                <a:ea typeface="WenQuanYiZenHei"/>
              </a:rPr>
              <a:t>目的：</a:t>
            </a:r>
            <a:endParaRPr lang="en-US" sz="1260" b="0" u="none" strike="noStrike">
              <a:solidFill>
                <a:srgbClr val="000000"/>
              </a:solidFill>
              <a:effectLst/>
              <a:uFillTx/>
              <a:latin typeface="Times New Roman"/>
            </a:endParaRPr>
          </a:p>
        </p:txBody>
      </p:sp>
      <p:sp>
        <p:nvSpPr>
          <p:cNvPr id="175" name="テキスト ボックス 174"/>
          <p:cNvSpPr txBox="1"/>
          <p:nvPr/>
        </p:nvSpPr>
        <p:spPr>
          <a:xfrm>
            <a:off x="1126080" y="1595880"/>
            <a:ext cx="160560" cy="186480"/>
          </a:xfrm>
          <a:prstGeom prst="rect">
            <a:avLst/>
          </a:prstGeom>
          <a:noFill/>
          <a:ln w="0">
            <a:noFill/>
          </a:ln>
        </p:spPr>
        <p:txBody>
          <a:bodyPr wrap="none" lIns="0" tIns="0" rIns="0" bIns="0" anchor="t">
            <a:spAutoFit/>
          </a:bodyPr>
          <a:lstStyle/>
          <a:p>
            <a:r>
              <a:rPr lang="en-US" sz="1260" b="0" u="none" strike="noStrike">
                <a:solidFill>
                  <a:srgbClr val="374151"/>
                </a:solidFill>
                <a:effectLst/>
                <a:uFillTx/>
                <a:latin typeface="DejaVuSans"/>
                <a:ea typeface="DejaVuSans"/>
              </a:rPr>
              <a:t> </a:t>
            </a:r>
            <a:endParaRPr lang="en-US" sz="1260" b="0" u="none" strike="noStrike">
              <a:solidFill>
                <a:srgbClr val="000000"/>
              </a:solidFill>
              <a:effectLst/>
              <a:uFillTx/>
              <a:latin typeface="Times New Roman"/>
            </a:endParaRPr>
          </a:p>
        </p:txBody>
      </p:sp>
      <p:sp>
        <p:nvSpPr>
          <p:cNvPr id="176" name="テキスト ボックス 175"/>
          <p:cNvSpPr txBox="1"/>
          <p:nvPr/>
        </p:nvSpPr>
        <p:spPr>
          <a:xfrm>
            <a:off x="1177200" y="1590480"/>
            <a:ext cx="3726360" cy="201600"/>
          </a:xfrm>
          <a:prstGeom prst="rect">
            <a:avLst/>
          </a:prstGeom>
          <a:noFill/>
          <a:ln w="0">
            <a:noFill/>
          </a:ln>
        </p:spPr>
        <p:txBody>
          <a:bodyPr wrap="none" lIns="0" tIns="0" rIns="0" bIns="0" anchor="t">
            <a:spAutoFit/>
          </a:bodyPr>
          <a:lstStyle/>
          <a:p>
            <a:r>
              <a:rPr lang="zh-CN" sz="1260" b="0" u="none" strike="noStrike">
                <a:solidFill>
                  <a:srgbClr val="374151"/>
                </a:solidFill>
                <a:effectLst/>
                <a:uFillTx/>
                <a:latin typeface="WenQuanYiZenHei"/>
                <a:ea typeface="WenQuanYiZenHei"/>
              </a:rPr>
              <a:t>「正確で、構造化され、次のアクションに繋がる」</a:t>
            </a:r>
            <a:endParaRPr lang="en-US" sz="1260" b="0" u="none" strike="noStrike">
              <a:solidFill>
                <a:srgbClr val="000000"/>
              </a:solidFill>
              <a:effectLst/>
              <a:uFillTx/>
              <a:latin typeface="Times New Roman"/>
            </a:endParaRPr>
          </a:p>
        </p:txBody>
      </p:sp>
      <p:sp>
        <p:nvSpPr>
          <p:cNvPr id="177" name="テキスト ボックス 176"/>
          <p:cNvSpPr txBox="1"/>
          <p:nvPr/>
        </p:nvSpPr>
        <p:spPr>
          <a:xfrm>
            <a:off x="4876560" y="1595880"/>
            <a:ext cx="160560" cy="186480"/>
          </a:xfrm>
          <a:prstGeom prst="rect">
            <a:avLst/>
          </a:prstGeom>
          <a:noFill/>
          <a:ln w="0">
            <a:noFill/>
          </a:ln>
        </p:spPr>
        <p:txBody>
          <a:bodyPr wrap="none" lIns="0" tIns="0" rIns="0" bIns="0" anchor="t">
            <a:spAutoFit/>
          </a:bodyPr>
          <a:lstStyle/>
          <a:p>
            <a:r>
              <a:rPr lang="en-US" sz="1260" b="0" u="none" strike="noStrike">
                <a:solidFill>
                  <a:srgbClr val="374151"/>
                </a:solidFill>
                <a:effectLst/>
                <a:uFillTx/>
                <a:latin typeface="DejaVuSans"/>
                <a:ea typeface="DejaVuSans"/>
              </a:rPr>
              <a:t> </a:t>
            </a:r>
            <a:endParaRPr lang="en-US" sz="1260" b="0" u="none" strike="noStrike">
              <a:solidFill>
                <a:srgbClr val="000000"/>
              </a:solidFill>
              <a:effectLst/>
              <a:uFillTx/>
              <a:latin typeface="Times New Roman"/>
            </a:endParaRPr>
          </a:p>
        </p:txBody>
      </p:sp>
      <p:sp>
        <p:nvSpPr>
          <p:cNvPr id="178" name="フリーフォーム 177"/>
          <p:cNvSpPr/>
          <p:nvPr/>
        </p:nvSpPr>
        <p:spPr>
          <a:xfrm>
            <a:off x="514440" y="2187360"/>
            <a:ext cx="1721520" cy="2477520"/>
          </a:xfrm>
          <a:custGeom>
            <a:avLst/>
            <a:gdLst/>
            <a:ahLst/>
            <a:cxnLst/>
            <a:rect l="0" t="0" r="r" b="b"/>
            <a:pathLst>
              <a:path w="4782" h="6882">
                <a:moveTo>
                  <a:pt x="0" y="6703"/>
                </a:moveTo>
                <a:lnTo>
                  <a:pt x="0" y="179"/>
                </a:lnTo>
                <a:cubicBezTo>
                  <a:pt x="0" y="167"/>
                  <a:pt x="1" y="155"/>
                  <a:pt x="4" y="144"/>
                </a:cubicBezTo>
                <a:cubicBezTo>
                  <a:pt x="6" y="132"/>
                  <a:pt x="9" y="121"/>
                  <a:pt x="14" y="110"/>
                </a:cubicBezTo>
                <a:cubicBezTo>
                  <a:pt x="18" y="100"/>
                  <a:pt x="24" y="89"/>
                  <a:pt x="30" y="80"/>
                </a:cubicBezTo>
                <a:cubicBezTo>
                  <a:pt x="37" y="70"/>
                  <a:pt x="44" y="61"/>
                  <a:pt x="53" y="52"/>
                </a:cubicBezTo>
                <a:cubicBezTo>
                  <a:pt x="61" y="44"/>
                  <a:pt x="70" y="37"/>
                  <a:pt x="80" y="30"/>
                </a:cubicBezTo>
                <a:cubicBezTo>
                  <a:pt x="89" y="24"/>
                  <a:pt x="100" y="18"/>
                  <a:pt x="111" y="14"/>
                </a:cubicBezTo>
                <a:cubicBezTo>
                  <a:pt x="121" y="9"/>
                  <a:pt x="133" y="6"/>
                  <a:pt x="144" y="4"/>
                </a:cubicBezTo>
                <a:cubicBezTo>
                  <a:pt x="156" y="1"/>
                  <a:pt x="167" y="0"/>
                  <a:pt x="179" y="0"/>
                </a:cubicBezTo>
                <a:lnTo>
                  <a:pt x="4603" y="0"/>
                </a:lnTo>
                <a:cubicBezTo>
                  <a:pt x="4615" y="0"/>
                  <a:pt x="4627" y="1"/>
                  <a:pt x="4638" y="4"/>
                </a:cubicBezTo>
                <a:cubicBezTo>
                  <a:pt x="4650" y="6"/>
                  <a:pt x="4661" y="9"/>
                  <a:pt x="4672" y="14"/>
                </a:cubicBezTo>
                <a:cubicBezTo>
                  <a:pt x="4683" y="18"/>
                  <a:pt x="4693" y="24"/>
                  <a:pt x="4703" y="30"/>
                </a:cubicBezTo>
                <a:cubicBezTo>
                  <a:pt x="4712" y="37"/>
                  <a:pt x="4721" y="44"/>
                  <a:pt x="4730" y="52"/>
                </a:cubicBezTo>
                <a:cubicBezTo>
                  <a:pt x="4738" y="61"/>
                  <a:pt x="4745" y="70"/>
                  <a:pt x="4752" y="80"/>
                </a:cubicBezTo>
                <a:cubicBezTo>
                  <a:pt x="4759" y="89"/>
                  <a:pt x="4764" y="100"/>
                  <a:pt x="4769" y="110"/>
                </a:cubicBezTo>
                <a:cubicBezTo>
                  <a:pt x="4773" y="121"/>
                  <a:pt x="4776" y="132"/>
                  <a:pt x="4779" y="144"/>
                </a:cubicBezTo>
                <a:cubicBezTo>
                  <a:pt x="4781" y="155"/>
                  <a:pt x="4782" y="167"/>
                  <a:pt x="4782" y="179"/>
                </a:cubicBezTo>
                <a:lnTo>
                  <a:pt x="4782" y="6703"/>
                </a:lnTo>
                <a:cubicBezTo>
                  <a:pt x="4782" y="6715"/>
                  <a:pt x="4781" y="6727"/>
                  <a:pt x="4779" y="6738"/>
                </a:cubicBezTo>
                <a:cubicBezTo>
                  <a:pt x="4776" y="6750"/>
                  <a:pt x="4773" y="6761"/>
                  <a:pt x="4769" y="6772"/>
                </a:cubicBezTo>
                <a:cubicBezTo>
                  <a:pt x="4764" y="6782"/>
                  <a:pt x="4759" y="6793"/>
                  <a:pt x="4752" y="6802"/>
                </a:cubicBezTo>
                <a:cubicBezTo>
                  <a:pt x="4745" y="6812"/>
                  <a:pt x="4738" y="6821"/>
                  <a:pt x="4730" y="6830"/>
                </a:cubicBezTo>
                <a:cubicBezTo>
                  <a:pt x="4721" y="6838"/>
                  <a:pt x="4712" y="6845"/>
                  <a:pt x="4703" y="6852"/>
                </a:cubicBezTo>
                <a:cubicBezTo>
                  <a:pt x="4693" y="6858"/>
                  <a:pt x="4683" y="6864"/>
                  <a:pt x="4672" y="6868"/>
                </a:cubicBezTo>
                <a:cubicBezTo>
                  <a:pt x="4661" y="6873"/>
                  <a:pt x="4650" y="6876"/>
                  <a:pt x="4638" y="6878"/>
                </a:cubicBezTo>
                <a:cubicBezTo>
                  <a:pt x="4627" y="6881"/>
                  <a:pt x="4615" y="6882"/>
                  <a:pt x="4603" y="6882"/>
                </a:cubicBezTo>
                <a:lnTo>
                  <a:pt x="179" y="6882"/>
                </a:lnTo>
                <a:cubicBezTo>
                  <a:pt x="167" y="6882"/>
                  <a:pt x="156" y="6881"/>
                  <a:pt x="144" y="6878"/>
                </a:cubicBezTo>
                <a:cubicBezTo>
                  <a:pt x="133" y="6876"/>
                  <a:pt x="121" y="6873"/>
                  <a:pt x="111" y="6868"/>
                </a:cubicBezTo>
                <a:cubicBezTo>
                  <a:pt x="100" y="6864"/>
                  <a:pt x="89" y="6858"/>
                  <a:pt x="80" y="6852"/>
                </a:cubicBezTo>
                <a:cubicBezTo>
                  <a:pt x="70" y="6845"/>
                  <a:pt x="61" y="6838"/>
                  <a:pt x="53" y="6830"/>
                </a:cubicBezTo>
                <a:cubicBezTo>
                  <a:pt x="44" y="6821"/>
                  <a:pt x="37" y="6812"/>
                  <a:pt x="30" y="6802"/>
                </a:cubicBezTo>
                <a:cubicBezTo>
                  <a:pt x="24" y="6793"/>
                  <a:pt x="18" y="6782"/>
                  <a:pt x="14" y="6772"/>
                </a:cubicBezTo>
                <a:cubicBezTo>
                  <a:pt x="9" y="6761"/>
                  <a:pt x="6" y="6750"/>
                  <a:pt x="4" y="6738"/>
                </a:cubicBezTo>
                <a:cubicBezTo>
                  <a:pt x="1" y="6727"/>
                  <a:pt x="0" y="6715"/>
                  <a:pt x="0" y="6703"/>
                </a:cubicBez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79" name="フリーフォーム 178"/>
          <p:cNvSpPr/>
          <p:nvPr/>
        </p:nvSpPr>
        <p:spPr>
          <a:xfrm>
            <a:off x="1149840" y="2348280"/>
            <a:ext cx="450720" cy="450720"/>
          </a:xfrm>
          <a:custGeom>
            <a:avLst/>
            <a:gdLst/>
            <a:ahLst/>
            <a:cxnLst/>
            <a:rect l="0" t="0" r="r" b="b"/>
            <a:pathLst>
              <a:path w="1252" h="1252">
                <a:moveTo>
                  <a:pt x="1252" y="626"/>
                </a:moveTo>
                <a:cubicBezTo>
                  <a:pt x="1252" y="647"/>
                  <a:pt x="1251" y="667"/>
                  <a:pt x="1249" y="688"/>
                </a:cubicBezTo>
                <a:cubicBezTo>
                  <a:pt x="1247" y="708"/>
                  <a:pt x="1244" y="728"/>
                  <a:pt x="1240" y="748"/>
                </a:cubicBezTo>
                <a:cubicBezTo>
                  <a:pt x="1236" y="769"/>
                  <a:pt x="1231" y="788"/>
                  <a:pt x="1225" y="808"/>
                </a:cubicBezTo>
                <a:cubicBezTo>
                  <a:pt x="1219" y="828"/>
                  <a:pt x="1212" y="847"/>
                  <a:pt x="1205" y="866"/>
                </a:cubicBezTo>
                <a:cubicBezTo>
                  <a:pt x="1197" y="885"/>
                  <a:pt x="1188" y="903"/>
                  <a:pt x="1177" y="921"/>
                </a:cubicBezTo>
                <a:cubicBezTo>
                  <a:pt x="1168" y="939"/>
                  <a:pt x="1157" y="957"/>
                  <a:pt x="1146" y="974"/>
                </a:cubicBezTo>
                <a:cubicBezTo>
                  <a:pt x="1134" y="991"/>
                  <a:pt x="1122" y="1007"/>
                  <a:pt x="1109" y="1023"/>
                </a:cubicBezTo>
                <a:cubicBezTo>
                  <a:pt x="1096" y="1039"/>
                  <a:pt x="1083" y="1054"/>
                  <a:pt x="1068" y="1069"/>
                </a:cubicBezTo>
                <a:cubicBezTo>
                  <a:pt x="1054" y="1083"/>
                  <a:pt x="1038" y="1097"/>
                  <a:pt x="1023" y="1110"/>
                </a:cubicBezTo>
                <a:cubicBezTo>
                  <a:pt x="1007" y="1123"/>
                  <a:pt x="990" y="1135"/>
                  <a:pt x="973" y="1147"/>
                </a:cubicBezTo>
                <a:cubicBezTo>
                  <a:pt x="956" y="1158"/>
                  <a:pt x="939" y="1168"/>
                  <a:pt x="921" y="1178"/>
                </a:cubicBezTo>
                <a:cubicBezTo>
                  <a:pt x="903" y="1188"/>
                  <a:pt x="884" y="1196"/>
                  <a:pt x="865" y="1204"/>
                </a:cubicBezTo>
                <a:cubicBezTo>
                  <a:pt x="846" y="1212"/>
                  <a:pt x="827" y="1219"/>
                  <a:pt x="807" y="1225"/>
                </a:cubicBezTo>
                <a:cubicBezTo>
                  <a:pt x="788" y="1231"/>
                  <a:pt x="768" y="1236"/>
                  <a:pt x="748" y="1240"/>
                </a:cubicBezTo>
                <a:cubicBezTo>
                  <a:pt x="728" y="1244"/>
                  <a:pt x="707" y="1247"/>
                  <a:pt x="687" y="1249"/>
                </a:cubicBezTo>
                <a:cubicBezTo>
                  <a:pt x="667" y="1251"/>
                  <a:pt x="646" y="1252"/>
                  <a:pt x="626" y="1252"/>
                </a:cubicBezTo>
                <a:cubicBezTo>
                  <a:pt x="605" y="1252"/>
                  <a:pt x="585" y="1251"/>
                  <a:pt x="564" y="1249"/>
                </a:cubicBezTo>
                <a:cubicBezTo>
                  <a:pt x="544" y="1247"/>
                  <a:pt x="524" y="1244"/>
                  <a:pt x="504" y="1240"/>
                </a:cubicBezTo>
                <a:cubicBezTo>
                  <a:pt x="484" y="1236"/>
                  <a:pt x="464" y="1231"/>
                  <a:pt x="444" y="1225"/>
                </a:cubicBezTo>
                <a:cubicBezTo>
                  <a:pt x="425" y="1219"/>
                  <a:pt x="405" y="1212"/>
                  <a:pt x="386" y="1204"/>
                </a:cubicBezTo>
                <a:cubicBezTo>
                  <a:pt x="367" y="1196"/>
                  <a:pt x="349" y="1188"/>
                  <a:pt x="331" y="1178"/>
                </a:cubicBezTo>
                <a:cubicBezTo>
                  <a:pt x="313" y="1168"/>
                  <a:pt x="295" y="1158"/>
                  <a:pt x="278" y="1147"/>
                </a:cubicBezTo>
                <a:cubicBezTo>
                  <a:pt x="261" y="1135"/>
                  <a:pt x="245" y="1123"/>
                  <a:pt x="229" y="1110"/>
                </a:cubicBezTo>
                <a:cubicBezTo>
                  <a:pt x="213" y="1097"/>
                  <a:pt x="198" y="1083"/>
                  <a:pt x="183" y="1069"/>
                </a:cubicBezTo>
                <a:cubicBezTo>
                  <a:pt x="169" y="1054"/>
                  <a:pt x="155" y="1039"/>
                  <a:pt x="142" y="1023"/>
                </a:cubicBezTo>
                <a:cubicBezTo>
                  <a:pt x="129" y="1007"/>
                  <a:pt x="117" y="991"/>
                  <a:pt x="106" y="974"/>
                </a:cubicBezTo>
                <a:cubicBezTo>
                  <a:pt x="94" y="957"/>
                  <a:pt x="84" y="939"/>
                  <a:pt x="74" y="921"/>
                </a:cubicBezTo>
                <a:cubicBezTo>
                  <a:pt x="64" y="903"/>
                  <a:pt x="56" y="885"/>
                  <a:pt x="48" y="866"/>
                </a:cubicBezTo>
                <a:cubicBezTo>
                  <a:pt x="40" y="847"/>
                  <a:pt x="33" y="828"/>
                  <a:pt x="27" y="808"/>
                </a:cubicBezTo>
                <a:cubicBezTo>
                  <a:pt x="21" y="788"/>
                  <a:pt x="16" y="769"/>
                  <a:pt x="12" y="748"/>
                </a:cubicBezTo>
                <a:cubicBezTo>
                  <a:pt x="8" y="728"/>
                  <a:pt x="5" y="708"/>
                  <a:pt x="3" y="688"/>
                </a:cubicBezTo>
                <a:cubicBezTo>
                  <a:pt x="1" y="667"/>
                  <a:pt x="0" y="647"/>
                  <a:pt x="0" y="626"/>
                </a:cubicBezTo>
                <a:cubicBezTo>
                  <a:pt x="0" y="606"/>
                  <a:pt x="1" y="585"/>
                  <a:pt x="3" y="565"/>
                </a:cubicBezTo>
                <a:cubicBezTo>
                  <a:pt x="5" y="545"/>
                  <a:pt x="8" y="524"/>
                  <a:pt x="12" y="504"/>
                </a:cubicBezTo>
                <a:cubicBezTo>
                  <a:pt x="16" y="484"/>
                  <a:pt x="21" y="464"/>
                  <a:pt x="27" y="445"/>
                </a:cubicBezTo>
                <a:cubicBezTo>
                  <a:pt x="33" y="425"/>
                  <a:pt x="40" y="406"/>
                  <a:pt x="48" y="387"/>
                </a:cubicBezTo>
                <a:cubicBezTo>
                  <a:pt x="56" y="368"/>
                  <a:pt x="64" y="349"/>
                  <a:pt x="74" y="331"/>
                </a:cubicBezTo>
                <a:cubicBezTo>
                  <a:pt x="84" y="312"/>
                  <a:pt x="94" y="295"/>
                  <a:pt x="106" y="278"/>
                </a:cubicBezTo>
                <a:cubicBezTo>
                  <a:pt x="117" y="261"/>
                  <a:pt x="129" y="244"/>
                  <a:pt x="142" y="229"/>
                </a:cubicBezTo>
                <a:cubicBezTo>
                  <a:pt x="155" y="213"/>
                  <a:pt x="169" y="198"/>
                  <a:pt x="183" y="183"/>
                </a:cubicBezTo>
                <a:cubicBezTo>
                  <a:pt x="198" y="169"/>
                  <a:pt x="213" y="155"/>
                  <a:pt x="229" y="142"/>
                </a:cubicBezTo>
                <a:cubicBezTo>
                  <a:pt x="245" y="129"/>
                  <a:pt x="261" y="117"/>
                  <a:pt x="278" y="105"/>
                </a:cubicBezTo>
                <a:cubicBezTo>
                  <a:pt x="295" y="94"/>
                  <a:pt x="313" y="83"/>
                  <a:pt x="331" y="74"/>
                </a:cubicBezTo>
                <a:cubicBezTo>
                  <a:pt x="349" y="64"/>
                  <a:pt x="367" y="55"/>
                  <a:pt x="386" y="48"/>
                </a:cubicBezTo>
                <a:cubicBezTo>
                  <a:pt x="405" y="40"/>
                  <a:pt x="425" y="33"/>
                  <a:pt x="444" y="27"/>
                </a:cubicBezTo>
                <a:cubicBezTo>
                  <a:pt x="464" y="21"/>
                  <a:pt x="484" y="16"/>
                  <a:pt x="504" y="12"/>
                </a:cubicBezTo>
                <a:cubicBezTo>
                  <a:pt x="524" y="8"/>
                  <a:pt x="544" y="5"/>
                  <a:pt x="564" y="3"/>
                </a:cubicBezTo>
                <a:cubicBezTo>
                  <a:pt x="585" y="1"/>
                  <a:pt x="605" y="0"/>
                  <a:pt x="626" y="0"/>
                </a:cubicBezTo>
                <a:cubicBezTo>
                  <a:pt x="646" y="0"/>
                  <a:pt x="667" y="1"/>
                  <a:pt x="687" y="3"/>
                </a:cubicBezTo>
                <a:cubicBezTo>
                  <a:pt x="707" y="5"/>
                  <a:pt x="728" y="8"/>
                  <a:pt x="748" y="12"/>
                </a:cubicBezTo>
                <a:cubicBezTo>
                  <a:pt x="768" y="16"/>
                  <a:pt x="788" y="21"/>
                  <a:pt x="807" y="27"/>
                </a:cubicBezTo>
                <a:cubicBezTo>
                  <a:pt x="827" y="33"/>
                  <a:pt x="846" y="40"/>
                  <a:pt x="865" y="48"/>
                </a:cubicBezTo>
                <a:cubicBezTo>
                  <a:pt x="884" y="55"/>
                  <a:pt x="903" y="64"/>
                  <a:pt x="921" y="74"/>
                </a:cubicBezTo>
                <a:cubicBezTo>
                  <a:pt x="939" y="83"/>
                  <a:pt x="956" y="94"/>
                  <a:pt x="973" y="105"/>
                </a:cubicBezTo>
                <a:cubicBezTo>
                  <a:pt x="990" y="117"/>
                  <a:pt x="1007" y="129"/>
                  <a:pt x="1023" y="142"/>
                </a:cubicBezTo>
                <a:cubicBezTo>
                  <a:pt x="1038" y="155"/>
                  <a:pt x="1054" y="169"/>
                  <a:pt x="1068" y="183"/>
                </a:cubicBezTo>
                <a:cubicBezTo>
                  <a:pt x="1083" y="198"/>
                  <a:pt x="1096" y="213"/>
                  <a:pt x="1109" y="229"/>
                </a:cubicBezTo>
                <a:cubicBezTo>
                  <a:pt x="1122" y="244"/>
                  <a:pt x="1134" y="261"/>
                  <a:pt x="1146" y="278"/>
                </a:cubicBezTo>
                <a:cubicBezTo>
                  <a:pt x="1157" y="295"/>
                  <a:pt x="1168" y="312"/>
                  <a:pt x="1177" y="331"/>
                </a:cubicBezTo>
                <a:cubicBezTo>
                  <a:pt x="1188" y="349"/>
                  <a:pt x="1197" y="368"/>
                  <a:pt x="1205" y="387"/>
                </a:cubicBezTo>
                <a:cubicBezTo>
                  <a:pt x="1212" y="406"/>
                  <a:pt x="1219" y="425"/>
                  <a:pt x="1225" y="445"/>
                </a:cubicBezTo>
                <a:cubicBezTo>
                  <a:pt x="1231" y="464"/>
                  <a:pt x="1236" y="484"/>
                  <a:pt x="1240" y="504"/>
                </a:cubicBezTo>
                <a:cubicBezTo>
                  <a:pt x="1244" y="524"/>
                  <a:pt x="1247" y="545"/>
                  <a:pt x="1249" y="565"/>
                </a:cubicBezTo>
                <a:cubicBezTo>
                  <a:pt x="1251" y="585"/>
                  <a:pt x="1252" y="606"/>
                  <a:pt x="1252" y="626"/>
                </a:cubicBezTo>
                <a:close/>
              </a:path>
            </a:pathLst>
          </a:custGeom>
          <a:solidFill>
            <a:srgbClr val="DBEAFE"/>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pic>
        <p:nvPicPr>
          <p:cNvPr id="180" name="図 179"/>
          <p:cNvPicPr/>
          <p:nvPr/>
        </p:nvPicPr>
        <p:blipFill>
          <a:blip r:embed="rId4"/>
          <a:stretch/>
        </p:blipFill>
        <p:spPr>
          <a:xfrm>
            <a:off x="1302840" y="2477160"/>
            <a:ext cx="144360" cy="192600"/>
          </a:xfrm>
          <a:prstGeom prst="rect">
            <a:avLst/>
          </a:prstGeom>
          <a:noFill/>
          <a:ln w="0">
            <a:noFill/>
          </a:ln>
        </p:spPr>
      </p:pic>
      <p:sp>
        <p:nvSpPr>
          <p:cNvPr id="181" name="テキスト ボックス 180"/>
          <p:cNvSpPr txBox="1"/>
          <p:nvPr/>
        </p:nvSpPr>
        <p:spPr>
          <a:xfrm>
            <a:off x="4927680" y="1590480"/>
            <a:ext cx="3711240" cy="201600"/>
          </a:xfrm>
          <a:prstGeom prst="rect">
            <a:avLst/>
          </a:prstGeom>
          <a:noFill/>
          <a:ln w="0">
            <a:noFill/>
          </a:ln>
        </p:spPr>
        <p:txBody>
          <a:bodyPr wrap="none" lIns="0" tIns="0" rIns="0" bIns="0" anchor="t">
            <a:spAutoFit/>
          </a:bodyPr>
          <a:lstStyle/>
          <a:p>
            <a:r>
              <a:rPr lang="zh-CN" sz="1260" b="0" u="none" strike="noStrike">
                <a:solidFill>
                  <a:srgbClr val="374151"/>
                </a:solidFill>
                <a:effectLst/>
                <a:uFillTx/>
                <a:latin typeface="WenQuanYiZenHei"/>
                <a:ea typeface="WenQuanYiZenHei"/>
              </a:rPr>
              <a:t>議事録の作成・活用プロセスを自動化・効率化する</a:t>
            </a:r>
            <a:endParaRPr lang="en-US" sz="1260" b="0" u="none" strike="noStrike">
              <a:solidFill>
                <a:srgbClr val="000000"/>
              </a:solidFill>
              <a:effectLst/>
              <a:uFillTx/>
              <a:latin typeface="Times New Roman"/>
            </a:endParaRPr>
          </a:p>
        </p:txBody>
      </p:sp>
      <p:sp>
        <p:nvSpPr>
          <p:cNvPr id="182" name="テキスト ボックス 181"/>
          <p:cNvSpPr txBox="1"/>
          <p:nvPr/>
        </p:nvSpPr>
        <p:spPr>
          <a:xfrm>
            <a:off x="725400" y="2916720"/>
            <a:ext cx="1310400" cy="181800"/>
          </a:xfrm>
          <a:prstGeom prst="rect">
            <a:avLst/>
          </a:prstGeom>
          <a:noFill/>
          <a:ln w="0">
            <a:noFill/>
          </a:ln>
        </p:spPr>
        <p:txBody>
          <a:bodyPr wrap="none" lIns="0" tIns="0" rIns="0" bIns="0" anchor="t">
            <a:spAutoFit/>
          </a:bodyPr>
          <a:lstStyle/>
          <a:p>
            <a:r>
              <a:rPr lang="zh-CN" sz="1140" b="0" u="none" strike="noStrike">
                <a:solidFill>
                  <a:srgbClr val="1F2937"/>
                </a:solidFill>
                <a:effectLst/>
                <a:uFillTx/>
                <a:latin typeface="WenQuanYiZenHei"/>
                <a:ea typeface="WenQuanYiZenHei"/>
              </a:rPr>
              <a:t>高精度文字起こし機</a:t>
            </a:r>
            <a:endParaRPr lang="en-US" sz="1140" b="0" u="none" strike="noStrike">
              <a:solidFill>
                <a:srgbClr val="000000"/>
              </a:solidFill>
              <a:effectLst/>
              <a:uFillTx/>
              <a:latin typeface="Times New Roman"/>
            </a:endParaRPr>
          </a:p>
        </p:txBody>
      </p:sp>
      <p:pic>
        <p:nvPicPr>
          <p:cNvPr id="183" name="図 182"/>
          <p:cNvPicPr/>
          <p:nvPr/>
        </p:nvPicPr>
        <p:blipFill>
          <a:blip r:embed="rId5"/>
          <a:stretch/>
        </p:blipFill>
        <p:spPr>
          <a:xfrm>
            <a:off x="675720" y="3442320"/>
            <a:ext cx="112320" cy="112320"/>
          </a:xfrm>
          <a:prstGeom prst="rect">
            <a:avLst/>
          </a:prstGeom>
          <a:noFill/>
          <a:ln w="0">
            <a:noFill/>
          </a:ln>
        </p:spPr>
      </p:pic>
      <p:sp>
        <p:nvSpPr>
          <p:cNvPr id="184" name="テキスト ボックス 183"/>
          <p:cNvSpPr txBox="1"/>
          <p:nvPr/>
        </p:nvSpPr>
        <p:spPr>
          <a:xfrm>
            <a:off x="1304280" y="3142080"/>
            <a:ext cx="145440" cy="181800"/>
          </a:xfrm>
          <a:prstGeom prst="rect">
            <a:avLst/>
          </a:prstGeom>
          <a:noFill/>
          <a:ln w="0">
            <a:noFill/>
          </a:ln>
        </p:spPr>
        <p:txBody>
          <a:bodyPr wrap="none" lIns="0" tIns="0" rIns="0" bIns="0" anchor="t">
            <a:spAutoFit/>
          </a:bodyPr>
          <a:lstStyle/>
          <a:p>
            <a:r>
              <a:rPr lang="zh-CN" sz="1140" b="0" u="none" strike="noStrike">
                <a:solidFill>
                  <a:srgbClr val="1F2937"/>
                </a:solidFill>
                <a:effectLst/>
                <a:uFillTx/>
                <a:latin typeface="WenQuanYiZenHei"/>
                <a:ea typeface="WenQuanYiZenHei"/>
              </a:rPr>
              <a:t>能</a:t>
            </a:r>
            <a:endParaRPr lang="en-US" sz="1140" b="0" u="none" strike="noStrike">
              <a:solidFill>
                <a:srgbClr val="000000"/>
              </a:solidFill>
              <a:effectLst/>
              <a:uFillTx/>
              <a:latin typeface="Times New Roman"/>
            </a:endParaRPr>
          </a:p>
        </p:txBody>
      </p:sp>
      <p:sp>
        <p:nvSpPr>
          <p:cNvPr id="185" name="テキスト ボックス 184"/>
          <p:cNvSpPr txBox="1"/>
          <p:nvPr/>
        </p:nvSpPr>
        <p:spPr>
          <a:xfrm>
            <a:off x="852480" y="3426120"/>
            <a:ext cx="756360" cy="131400"/>
          </a:xfrm>
          <a:prstGeom prst="rect">
            <a:avLst/>
          </a:prstGeom>
          <a:noFill/>
          <a:ln w="0">
            <a:noFill/>
          </a:ln>
        </p:spPr>
        <p:txBody>
          <a:bodyPr wrap="none" lIns="0" tIns="0" rIns="0" bIns="0" anchor="t">
            <a:spAutoFit/>
          </a:bodyPr>
          <a:lstStyle/>
          <a:p>
            <a:r>
              <a:rPr lang="en-US" sz="880" b="0" u="none" strike="noStrike">
                <a:solidFill>
                  <a:srgbClr val="4B5563"/>
                </a:solidFill>
                <a:effectLst/>
                <a:uFillTx/>
                <a:latin typeface="DejaVuSans"/>
                <a:ea typeface="DejaVuSans"/>
              </a:rPr>
              <a:t>Google Cloud</a:t>
            </a:r>
            <a:endParaRPr lang="en-US" sz="880" b="0" u="none" strike="noStrike">
              <a:solidFill>
                <a:srgbClr val="000000"/>
              </a:solidFill>
              <a:effectLst/>
              <a:uFillTx/>
              <a:latin typeface="Times New Roman"/>
            </a:endParaRPr>
          </a:p>
        </p:txBody>
      </p:sp>
      <p:sp>
        <p:nvSpPr>
          <p:cNvPr id="186" name="テキスト ボックス 185"/>
          <p:cNvSpPr txBox="1"/>
          <p:nvPr/>
        </p:nvSpPr>
        <p:spPr>
          <a:xfrm>
            <a:off x="852480" y="3587040"/>
            <a:ext cx="1074240" cy="131400"/>
          </a:xfrm>
          <a:prstGeom prst="rect">
            <a:avLst/>
          </a:prstGeom>
          <a:noFill/>
          <a:ln w="0">
            <a:noFill/>
          </a:ln>
        </p:spPr>
        <p:txBody>
          <a:bodyPr wrap="none" lIns="0" tIns="0" rIns="0" bIns="0" anchor="t">
            <a:spAutoFit/>
          </a:bodyPr>
          <a:lstStyle/>
          <a:p>
            <a:r>
              <a:rPr lang="en-US" sz="880" b="0" u="none" strike="noStrike">
                <a:solidFill>
                  <a:srgbClr val="4B5563"/>
                </a:solidFill>
                <a:effectLst/>
                <a:uFillTx/>
                <a:latin typeface="DejaVuSans"/>
                <a:ea typeface="DejaVuSans"/>
              </a:rPr>
              <a:t>Speech-to-Text API</a:t>
            </a:r>
            <a:endParaRPr lang="en-US" sz="880" b="0" u="none" strike="noStrike">
              <a:solidFill>
                <a:srgbClr val="000000"/>
              </a:solidFill>
              <a:effectLst/>
              <a:uFillTx/>
              <a:latin typeface="Times New Roman"/>
            </a:endParaRPr>
          </a:p>
        </p:txBody>
      </p:sp>
      <p:sp>
        <p:nvSpPr>
          <p:cNvPr id="187" name="テキスト ボックス 186"/>
          <p:cNvSpPr txBox="1"/>
          <p:nvPr/>
        </p:nvSpPr>
        <p:spPr>
          <a:xfrm>
            <a:off x="1895040" y="3583080"/>
            <a:ext cx="116280" cy="142200"/>
          </a:xfrm>
          <a:prstGeom prst="rect">
            <a:avLst/>
          </a:prstGeom>
          <a:noFill/>
          <a:ln w="0">
            <a:noFill/>
          </a:ln>
        </p:spPr>
        <p:txBody>
          <a:bodyPr wrap="none" lIns="0" tIns="0" rIns="0" bIns="0" anchor="t">
            <a:spAutoFit/>
          </a:bodyPr>
          <a:lstStyle/>
          <a:p>
            <a:r>
              <a:rPr lang="zh-CN" sz="880" b="0" u="none" strike="noStrike">
                <a:solidFill>
                  <a:srgbClr val="4B5563"/>
                </a:solidFill>
                <a:effectLst/>
                <a:uFillTx/>
                <a:latin typeface="WenQuanYiZenHei"/>
                <a:ea typeface="WenQuanYiZenHei"/>
              </a:rPr>
              <a:t>を</a:t>
            </a:r>
            <a:endParaRPr lang="en-US" sz="880" b="0" u="none" strike="noStrike">
              <a:solidFill>
                <a:srgbClr val="000000"/>
              </a:solidFill>
              <a:effectLst/>
              <a:uFillTx/>
              <a:latin typeface="Times New Roman"/>
            </a:endParaRPr>
          </a:p>
        </p:txBody>
      </p:sp>
      <p:pic>
        <p:nvPicPr>
          <p:cNvPr id="188" name="図 187"/>
          <p:cNvPicPr/>
          <p:nvPr/>
        </p:nvPicPr>
        <p:blipFill>
          <a:blip r:embed="rId5"/>
          <a:stretch/>
        </p:blipFill>
        <p:spPr>
          <a:xfrm>
            <a:off x="675720" y="3989160"/>
            <a:ext cx="112320" cy="112320"/>
          </a:xfrm>
          <a:prstGeom prst="rect">
            <a:avLst/>
          </a:prstGeom>
          <a:noFill/>
          <a:ln w="0">
            <a:noFill/>
          </a:ln>
        </p:spPr>
      </p:pic>
      <p:sp>
        <p:nvSpPr>
          <p:cNvPr id="189" name="テキスト ボックス 188"/>
          <p:cNvSpPr txBox="1"/>
          <p:nvPr/>
        </p:nvSpPr>
        <p:spPr>
          <a:xfrm>
            <a:off x="852480" y="3744000"/>
            <a:ext cx="226440" cy="142200"/>
          </a:xfrm>
          <a:prstGeom prst="rect">
            <a:avLst/>
          </a:prstGeom>
          <a:noFill/>
          <a:ln w="0">
            <a:noFill/>
          </a:ln>
        </p:spPr>
        <p:txBody>
          <a:bodyPr wrap="none" lIns="0" tIns="0" rIns="0" bIns="0" anchor="t">
            <a:spAutoFit/>
          </a:bodyPr>
          <a:lstStyle/>
          <a:p>
            <a:r>
              <a:rPr lang="zh-CN" sz="880" b="0" u="none" strike="noStrike">
                <a:solidFill>
                  <a:srgbClr val="4B5563"/>
                </a:solidFill>
                <a:effectLst/>
                <a:uFillTx/>
                <a:latin typeface="WenQuanYiZenHei"/>
                <a:ea typeface="WenQuanYiZenHei"/>
              </a:rPr>
              <a:t>活用</a:t>
            </a:r>
            <a:endParaRPr lang="en-US" sz="880" b="0" u="none" strike="noStrike">
              <a:solidFill>
                <a:srgbClr val="000000"/>
              </a:solidFill>
              <a:effectLst/>
              <a:uFillTx/>
              <a:latin typeface="Times New Roman"/>
            </a:endParaRPr>
          </a:p>
        </p:txBody>
      </p:sp>
      <p:sp>
        <p:nvSpPr>
          <p:cNvPr id="190" name="テキスト ボックス 189"/>
          <p:cNvSpPr txBox="1"/>
          <p:nvPr/>
        </p:nvSpPr>
        <p:spPr>
          <a:xfrm>
            <a:off x="852480" y="3969000"/>
            <a:ext cx="1136520" cy="142200"/>
          </a:xfrm>
          <a:prstGeom prst="rect">
            <a:avLst/>
          </a:prstGeom>
          <a:noFill/>
          <a:ln w="0">
            <a:noFill/>
          </a:ln>
        </p:spPr>
        <p:txBody>
          <a:bodyPr wrap="none" lIns="0" tIns="0" rIns="0" bIns="0" anchor="t">
            <a:spAutoFit/>
          </a:bodyPr>
          <a:lstStyle/>
          <a:p>
            <a:r>
              <a:rPr lang="zh-CN" sz="880" b="0" u="none" strike="noStrike">
                <a:solidFill>
                  <a:srgbClr val="4B5563"/>
                </a:solidFill>
                <a:effectLst/>
                <a:uFillTx/>
                <a:latin typeface="WenQuanYiZenHei"/>
                <a:ea typeface="WenQuanYiZenHei"/>
              </a:rPr>
              <a:t>話者の識別も可能な範</a:t>
            </a:r>
            <a:endParaRPr lang="en-US" sz="880" b="0" u="none" strike="noStrike">
              <a:solidFill>
                <a:srgbClr val="000000"/>
              </a:solidFill>
              <a:effectLst/>
              <a:uFillTx/>
              <a:latin typeface="Times New Roman"/>
            </a:endParaRPr>
          </a:p>
        </p:txBody>
      </p:sp>
      <p:pic>
        <p:nvPicPr>
          <p:cNvPr id="191" name="図 190"/>
          <p:cNvPicPr/>
          <p:nvPr/>
        </p:nvPicPr>
        <p:blipFill>
          <a:blip r:embed="rId5"/>
          <a:stretch/>
        </p:blipFill>
        <p:spPr>
          <a:xfrm>
            <a:off x="675720" y="4375080"/>
            <a:ext cx="112320" cy="112320"/>
          </a:xfrm>
          <a:prstGeom prst="rect">
            <a:avLst/>
          </a:prstGeom>
          <a:noFill/>
          <a:ln w="0">
            <a:noFill/>
          </a:ln>
        </p:spPr>
      </p:pic>
      <p:sp>
        <p:nvSpPr>
          <p:cNvPr id="192" name="テキスト ボックス 191"/>
          <p:cNvSpPr txBox="1"/>
          <p:nvPr/>
        </p:nvSpPr>
        <p:spPr>
          <a:xfrm>
            <a:off x="852480" y="4129920"/>
            <a:ext cx="454320" cy="142200"/>
          </a:xfrm>
          <a:prstGeom prst="rect">
            <a:avLst/>
          </a:prstGeom>
          <a:noFill/>
          <a:ln w="0">
            <a:noFill/>
          </a:ln>
        </p:spPr>
        <p:txBody>
          <a:bodyPr wrap="none" lIns="0" tIns="0" rIns="0" bIns="0" anchor="t">
            <a:spAutoFit/>
          </a:bodyPr>
          <a:lstStyle/>
          <a:p>
            <a:r>
              <a:rPr lang="zh-CN" sz="880" b="0" u="none" strike="noStrike">
                <a:solidFill>
                  <a:srgbClr val="4B5563"/>
                </a:solidFill>
                <a:effectLst/>
                <a:uFillTx/>
                <a:latin typeface="WenQuanYiZenHei"/>
                <a:ea typeface="WenQuanYiZenHei"/>
              </a:rPr>
              <a:t>囲で実施</a:t>
            </a:r>
            <a:endParaRPr lang="en-US" sz="880" b="0" u="none" strike="noStrike">
              <a:solidFill>
                <a:srgbClr val="000000"/>
              </a:solidFill>
              <a:effectLst/>
              <a:uFillTx/>
              <a:latin typeface="Times New Roman"/>
            </a:endParaRPr>
          </a:p>
        </p:txBody>
      </p:sp>
      <p:sp>
        <p:nvSpPr>
          <p:cNvPr id="193" name="フリーフォーム 192"/>
          <p:cNvSpPr/>
          <p:nvPr/>
        </p:nvSpPr>
        <p:spPr>
          <a:xfrm>
            <a:off x="2396520" y="2187360"/>
            <a:ext cx="1729440" cy="2477520"/>
          </a:xfrm>
          <a:custGeom>
            <a:avLst/>
            <a:gdLst/>
            <a:ahLst/>
            <a:cxnLst/>
            <a:rect l="0" t="0" r="r" b="b"/>
            <a:pathLst>
              <a:path w="4804" h="6882">
                <a:moveTo>
                  <a:pt x="0" y="6703"/>
                </a:moveTo>
                <a:lnTo>
                  <a:pt x="0" y="179"/>
                </a:lnTo>
                <a:cubicBezTo>
                  <a:pt x="0" y="167"/>
                  <a:pt x="1" y="155"/>
                  <a:pt x="3" y="144"/>
                </a:cubicBezTo>
                <a:cubicBezTo>
                  <a:pt x="6" y="132"/>
                  <a:pt x="9" y="121"/>
                  <a:pt x="14" y="110"/>
                </a:cubicBezTo>
                <a:cubicBezTo>
                  <a:pt x="18" y="100"/>
                  <a:pt x="24" y="89"/>
                  <a:pt x="30" y="80"/>
                </a:cubicBezTo>
                <a:cubicBezTo>
                  <a:pt x="37" y="70"/>
                  <a:pt x="44" y="61"/>
                  <a:pt x="52" y="52"/>
                </a:cubicBezTo>
                <a:cubicBezTo>
                  <a:pt x="61" y="44"/>
                  <a:pt x="70" y="37"/>
                  <a:pt x="79" y="30"/>
                </a:cubicBezTo>
                <a:cubicBezTo>
                  <a:pt x="89" y="24"/>
                  <a:pt x="99" y="18"/>
                  <a:pt x="110" y="14"/>
                </a:cubicBezTo>
                <a:cubicBezTo>
                  <a:pt x="121" y="9"/>
                  <a:pt x="132" y="6"/>
                  <a:pt x="144" y="4"/>
                </a:cubicBezTo>
                <a:cubicBezTo>
                  <a:pt x="155" y="1"/>
                  <a:pt x="167" y="0"/>
                  <a:pt x="179" y="0"/>
                </a:cubicBezTo>
                <a:lnTo>
                  <a:pt x="4625" y="0"/>
                </a:lnTo>
                <a:cubicBezTo>
                  <a:pt x="4637" y="0"/>
                  <a:pt x="4649" y="1"/>
                  <a:pt x="4660" y="4"/>
                </a:cubicBezTo>
                <a:cubicBezTo>
                  <a:pt x="4672" y="6"/>
                  <a:pt x="4683" y="9"/>
                  <a:pt x="4694" y="14"/>
                </a:cubicBezTo>
                <a:cubicBezTo>
                  <a:pt x="4705" y="18"/>
                  <a:pt x="4715" y="24"/>
                  <a:pt x="4725" y="30"/>
                </a:cubicBezTo>
                <a:cubicBezTo>
                  <a:pt x="4734" y="37"/>
                  <a:pt x="4743" y="44"/>
                  <a:pt x="4752" y="52"/>
                </a:cubicBezTo>
                <a:cubicBezTo>
                  <a:pt x="4760" y="61"/>
                  <a:pt x="4767" y="70"/>
                  <a:pt x="4774" y="80"/>
                </a:cubicBezTo>
                <a:cubicBezTo>
                  <a:pt x="4781" y="89"/>
                  <a:pt x="4786" y="100"/>
                  <a:pt x="4791" y="110"/>
                </a:cubicBezTo>
                <a:cubicBezTo>
                  <a:pt x="4795" y="121"/>
                  <a:pt x="4798" y="132"/>
                  <a:pt x="4801" y="144"/>
                </a:cubicBezTo>
                <a:cubicBezTo>
                  <a:pt x="4803" y="155"/>
                  <a:pt x="4804" y="167"/>
                  <a:pt x="4804" y="179"/>
                </a:cubicBezTo>
                <a:lnTo>
                  <a:pt x="4804" y="6703"/>
                </a:lnTo>
                <a:cubicBezTo>
                  <a:pt x="4804" y="6715"/>
                  <a:pt x="4803" y="6727"/>
                  <a:pt x="4801" y="6738"/>
                </a:cubicBezTo>
                <a:cubicBezTo>
                  <a:pt x="4798" y="6750"/>
                  <a:pt x="4795" y="6761"/>
                  <a:pt x="4791" y="6772"/>
                </a:cubicBezTo>
                <a:cubicBezTo>
                  <a:pt x="4786" y="6782"/>
                  <a:pt x="4781" y="6793"/>
                  <a:pt x="4774" y="6802"/>
                </a:cubicBezTo>
                <a:cubicBezTo>
                  <a:pt x="4767" y="6812"/>
                  <a:pt x="4760" y="6821"/>
                  <a:pt x="4752" y="6830"/>
                </a:cubicBezTo>
                <a:cubicBezTo>
                  <a:pt x="4743" y="6838"/>
                  <a:pt x="4734" y="6845"/>
                  <a:pt x="4725" y="6852"/>
                </a:cubicBezTo>
                <a:cubicBezTo>
                  <a:pt x="4715" y="6858"/>
                  <a:pt x="4705" y="6864"/>
                  <a:pt x="4694" y="6868"/>
                </a:cubicBezTo>
                <a:cubicBezTo>
                  <a:pt x="4683" y="6873"/>
                  <a:pt x="4672" y="6876"/>
                  <a:pt x="4660" y="6878"/>
                </a:cubicBezTo>
                <a:cubicBezTo>
                  <a:pt x="4649" y="6881"/>
                  <a:pt x="4637" y="6882"/>
                  <a:pt x="4625" y="6882"/>
                </a:cubicBezTo>
                <a:lnTo>
                  <a:pt x="179" y="6882"/>
                </a:lnTo>
                <a:cubicBezTo>
                  <a:pt x="167" y="6882"/>
                  <a:pt x="155" y="6881"/>
                  <a:pt x="144" y="6878"/>
                </a:cubicBezTo>
                <a:cubicBezTo>
                  <a:pt x="132" y="6876"/>
                  <a:pt x="121" y="6873"/>
                  <a:pt x="110" y="6868"/>
                </a:cubicBezTo>
                <a:cubicBezTo>
                  <a:pt x="99" y="6864"/>
                  <a:pt x="89" y="6858"/>
                  <a:pt x="79" y="6852"/>
                </a:cubicBezTo>
                <a:cubicBezTo>
                  <a:pt x="70" y="6845"/>
                  <a:pt x="61" y="6838"/>
                  <a:pt x="52" y="6830"/>
                </a:cubicBezTo>
                <a:cubicBezTo>
                  <a:pt x="44" y="6821"/>
                  <a:pt x="37" y="6812"/>
                  <a:pt x="30" y="6802"/>
                </a:cubicBezTo>
                <a:cubicBezTo>
                  <a:pt x="24" y="6793"/>
                  <a:pt x="18" y="6782"/>
                  <a:pt x="14" y="6772"/>
                </a:cubicBezTo>
                <a:cubicBezTo>
                  <a:pt x="9" y="6761"/>
                  <a:pt x="6" y="6750"/>
                  <a:pt x="3" y="6738"/>
                </a:cubicBezTo>
                <a:cubicBezTo>
                  <a:pt x="1" y="6727"/>
                  <a:pt x="0" y="6715"/>
                  <a:pt x="0" y="6703"/>
                </a:cubicBez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94" name="フリーフォーム 193"/>
          <p:cNvSpPr/>
          <p:nvPr/>
        </p:nvSpPr>
        <p:spPr>
          <a:xfrm>
            <a:off x="3039840" y="2348280"/>
            <a:ext cx="450720" cy="450720"/>
          </a:xfrm>
          <a:custGeom>
            <a:avLst/>
            <a:gdLst/>
            <a:ahLst/>
            <a:cxnLst/>
            <a:rect l="0" t="0" r="r" b="b"/>
            <a:pathLst>
              <a:path w="1252" h="1252">
                <a:moveTo>
                  <a:pt x="1252" y="626"/>
                </a:moveTo>
                <a:cubicBezTo>
                  <a:pt x="1252" y="647"/>
                  <a:pt x="1251" y="667"/>
                  <a:pt x="1249" y="688"/>
                </a:cubicBezTo>
                <a:cubicBezTo>
                  <a:pt x="1247" y="708"/>
                  <a:pt x="1244" y="728"/>
                  <a:pt x="1240" y="748"/>
                </a:cubicBezTo>
                <a:cubicBezTo>
                  <a:pt x="1236" y="769"/>
                  <a:pt x="1231" y="788"/>
                  <a:pt x="1225" y="808"/>
                </a:cubicBezTo>
                <a:cubicBezTo>
                  <a:pt x="1219" y="828"/>
                  <a:pt x="1212" y="847"/>
                  <a:pt x="1205" y="866"/>
                </a:cubicBezTo>
                <a:cubicBezTo>
                  <a:pt x="1197" y="885"/>
                  <a:pt x="1188" y="903"/>
                  <a:pt x="1178" y="921"/>
                </a:cubicBezTo>
                <a:cubicBezTo>
                  <a:pt x="1169" y="939"/>
                  <a:pt x="1158" y="957"/>
                  <a:pt x="1147" y="974"/>
                </a:cubicBezTo>
                <a:cubicBezTo>
                  <a:pt x="1135" y="991"/>
                  <a:pt x="1123" y="1007"/>
                  <a:pt x="1110" y="1023"/>
                </a:cubicBezTo>
                <a:cubicBezTo>
                  <a:pt x="1097" y="1039"/>
                  <a:pt x="1083" y="1054"/>
                  <a:pt x="1069" y="1069"/>
                </a:cubicBezTo>
                <a:cubicBezTo>
                  <a:pt x="1055" y="1083"/>
                  <a:pt x="1039" y="1097"/>
                  <a:pt x="1024" y="1110"/>
                </a:cubicBezTo>
                <a:cubicBezTo>
                  <a:pt x="1008" y="1123"/>
                  <a:pt x="991" y="1135"/>
                  <a:pt x="974" y="1147"/>
                </a:cubicBezTo>
                <a:cubicBezTo>
                  <a:pt x="957" y="1158"/>
                  <a:pt x="940" y="1168"/>
                  <a:pt x="921" y="1178"/>
                </a:cubicBezTo>
                <a:cubicBezTo>
                  <a:pt x="902" y="1188"/>
                  <a:pt x="884" y="1196"/>
                  <a:pt x="865" y="1204"/>
                </a:cubicBezTo>
                <a:cubicBezTo>
                  <a:pt x="846" y="1212"/>
                  <a:pt x="827" y="1219"/>
                  <a:pt x="807" y="1225"/>
                </a:cubicBezTo>
                <a:cubicBezTo>
                  <a:pt x="788" y="1231"/>
                  <a:pt x="768" y="1236"/>
                  <a:pt x="748" y="1240"/>
                </a:cubicBezTo>
                <a:cubicBezTo>
                  <a:pt x="728" y="1244"/>
                  <a:pt x="707" y="1247"/>
                  <a:pt x="687" y="1249"/>
                </a:cubicBezTo>
                <a:cubicBezTo>
                  <a:pt x="667" y="1251"/>
                  <a:pt x="646" y="1252"/>
                  <a:pt x="626" y="1252"/>
                </a:cubicBezTo>
                <a:cubicBezTo>
                  <a:pt x="605" y="1252"/>
                  <a:pt x="585" y="1251"/>
                  <a:pt x="564" y="1249"/>
                </a:cubicBezTo>
                <a:cubicBezTo>
                  <a:pt x="544" y="1247"/>
                  <a:pt x="524" y="1244"/>
                  <a:pt x="504" y="1240"/>
                </a:cubicBezTo>
                <a:cubicBezTo>
                  <a:pt x="484" y="1236"/>
                  <a:pt x="464" y="1231"/>
                  <a:pt x="444" y="1225"/>
                </a:cubicBezTo>
                <a:cubicBezTo>
                  <a:pt x="425" y="1219"/>
                  <a:pt x="405" y="1212"/>
                  <a:pt x="386" y="1204"/>
                </a:cubicBezTo>
                <a:cubicBezTo>
                  <a:pt x="367" y="1196"/>
                  <a:pt x="349" y="1188"/>
                  <a:pt x="331" y="1178"/>
                </a:cubicBezTo>
                <a:cubicBezTo>
                  <a:pt x="313" y="1168"/>
                  <a:pt x="295" y="1158"/>
                  <a:pt x="278" y="1147"/>
                </a:cubicBezTo>
                <a:cubicBezTo>
                  <a:pt x="261" y="1135"/>
                  <a:pt x="245" y="1123"/>
                  <a:pt x="229" y="1110"/>
                </a:cubicBezTo>
                <a:cubicBezTo>
                  <a:pt x="213" y="1097"/>
                  <a:pt x="198" y="1083"/>
                  <a:pt x="183" y="1069"/>
                </a:cubicBezTo>
                <a:cubicBezTo>
                  <a:pt x="169" y="1054"/>
                  <a:pt x="155" y="1039"/>
                  <a:pt x="142" y="1023"/>
                </a:cubicBezTo>
                <a:cubicBezTo>
                  <a:pt x="129" y="1007"/>
                  <a:pt x="117" y="991"/>
                  <a:pt x="106" y="974"/>
                </a:cubicBezTo>
                <a:cubicBezTo>
                  <a:pt x="94" y="957"/>
                  <a:pt x="84" y="939"/>
                  <a:pt x="74" y="921"/>
                </a:cubicBezTo>
                <a:cubicBezTo>
                  <a:pt x="64" y="903"/>
                  <a:pt x="56" y="885"/>
                  <a:pt x="48" y="866"/>
                </a:cubicBezTo>
                <a:cubicBezTo>
                  <a:pt x="40" y="847"/>
                  <a:pt x="33" y="828"/>
                  <a:pt x="27" y="808"/>
                </a:cubicBezTo>
                <a:cubicBezTo>
                  <a:pt x="21" y="788"/>
                  <a:pt x="16" y="769"/>
                  <a:pt x="12" y="748"/>
                </a:cubicBezTo>
                <a:cubicBezTo>
                  <a:pt x="8" y="728"/>
                  <a:pt x="5" y="708"/>
                  <a:pt x="3" y="688"/>
                </a:cubicBezTo>
                <a:cubicBezTo>
                  <a:pt x="1" y="667"/>
                  <a:pt x="0" y="647"/>
                  <a:pt x="0" y="626"/>
                </a:cubicBezTo>
                <a:cubicBezTo>
                  <a:pt x="0" y="606"/>
                  <a:pt x="1" y="585"/>
                  <a:pt x="3" y="565"/>
                </a:cubicBezTo>
                <a:cubicBezTo>
                  <a:pt x="5" y="545"/>
                  <a:pt x="8" y="524"/>
                  <a:pt x="12" y="504"/>
                </a:cubicBezTo>
                <a:cubicBezTo>
                  <a:pt x="16" y="484"/>
                  <a:pt x="21" y="464"/>
                  <a:pt x="27" y="445"/>
                </a:cubicBezTo>
                <a:cubicBezTo>
                  <a:pt x="33" y="425"/>
                  <a:pt x="40" y="406"/>
                  <a:pt x="48" y="387"/>
                </a:cubicBezTo>
                <a:cubicBezTo>
                  <a:pt x="56" y="368"/>
                  <a:pt x="64" y="349"/>
                  <a:pt x="74" y="331"/>
                </a:cubicBezTo>
                <a:cubicBezTo>
                  <a:pt x="84" y="312"/>
                  <a:pt x="94" y="295"/>
                  <a:pt x="106" y="278"/>
                </a:cubicBezTo>
                <a:cubicBezTo>
                  <a:pt x="117" y="261"/>
                  <a:pt x="129" y="244"/>
                  <a:pt x="142" y="229"/>
                </a:cubicBezTo>
                <a:cubicBezTo>
                  <a:pt x="155" y="213"/>
                  <a:pt x="169" y="198"/>
                  <a:pt x="183" y="183"/>
                </a:cubicBezTo>
                <a:cubicBezTo>
                  <a:pt x="198" y="169"/>
                  <a:pt x="213" y="155"/>
                  <a:pt x="229" y="142"/>
                </a:cubicBezTo>
                <a:cubicBezTo>
                  <a:pt x="245" y="129"/>
                  <a:pt x="261" y="117"/>
                  <a:pt x="278" y="105"/>
                </a:cubicBezTo>
                <a:cubicBezTo>
                  <a:pt x="295" y="94"/>
                  <a:pt x="313" y="83"/>
                  <a:pt x="331" y="74"/>
                </a:cubicBezTo>
                <a:cubicBezTo>
                  <a:pt x="349" y="64"/>
                  <a:pt x="367" y="55"/>
                  <a:pt x="386" y="48"/>
                </a:cubicBezTo>
                <a:cubicBezTo>
                  <a:pt x="405" y="40"/>
                  <a:pt x="425" y="33"/>
                  <a:pt x="444" y="27"/>
                </a:cubicBezTo>
                <a:cubicBezTo>
                  <a:pt x="464" y="21"/>
                  <a:pt x="484" y="16"/>
                  <a:pt x="504" y="12"/>
                </a:cubicBezTo>
                <a:cubicBezTo>
                  <a:pt x="524" y="8"/>
                  <a:pt x="544" y="5"/>
                  <a:pt x="564" y="3"/>
                </a:cubicBezTo>
                <a:cubicBezTo>
                  <a:pt x="585" y="1"/>
                  <a:pt x="605" y="0"/>
                  <a:pt x="626" y="0"/>
                </a:cubicBezTo>
                <a:cubicBezTo>
                  <a:pt x="646" y="0"/>
                  <a:pt x="667" y="1"/>
                  <a:pt x="687" y="3"/>
                </a:cubicBezTo>
                <a:cubicBezTo>
                  <a:pt x="707" y="5"/>
                  <a:pt x="728" y="8"/>
                  <a:pt x="748" y="12"/>
                </a:cubicBezTo>
                <a:cubicBezTo>
                  <a:pt x="768" y="16"/>
                  <a:pt x="788" y="21"/>
                  <a:pt x="807" y="27"/>
                </a:cubicBezTo>
                <a:cubicBezTo>
                  <a:pt x="827" y="33"/>
                  <a:pt x="846" y="40"/>
                  <a:pt x="865" y="48"/>
                </a:cubicBezTo>
                <a:cubicBezTo>
                  <a:pt x="884" y="55"/>
                  <a:pt x="902" y="64"/>
                  <a:pt x="921" y="74"/>
                </a:cubicBezTo>
                <a:cubicBezTo>
                  <a:pt x="940" y="83"/>
                  <a:pt x="957" y="94"/>
                  <a:pt x="974" y="105"/>
                </a:cubicBezTo>
                <a:cubicBezTo>
                  <a:pt x="991" y="117"/>
                  <a:pt x="1008" y="129"/>
                  <a:pt x="1024" y="142"/>
                </a:cubicBezTo>
                <a:cubicBezTo>
                  <a:pt x="1039" y="155"/>
                  <a:pt x="1055" y="169"/>
                  <a:pt x="1069" y="183"/>
                </a:cubicBezTo>
                <a:cubicBezTo>
                  <a:pt x="1083" y="198"/>
                  <a:pt x="1097" y="213"/>
                  <a:pt x="1110" y="229"/>
                </a:cubicBezTo>
                <a:cubicBezTo>
                  <a:pt x="1123" y="244"/>
                  <a:pt x="1135" y="261"/>
                  <a:pt x="1147" y="278"/>
                </a:cubicBezTo>
                <a:cubicBezTo>
                  <a:pt x="1158" y="295"/>
                  <a:pt x="1169" y="312"/>
                  <a:pt x="1178" y="331"/>
                </a:cubicBezTo>
                <a:cubicBezTo>
                  <a:pt x="1188" y="349"/>
                  <a:pt x="1197" y="368"/>
                  <a:pt x="1205" y="387"/>
                </a:cubicBezTo>
                <a:cubicBezTo>
                  <a:pt x="1212" y="406"/>
                  <a:pt x="1219" y="425"/>
                  <a:pt x="1225" y="445"/>
                </a:cubicBezTo>
                <a:cubicBezTo>
                  <a:pt x="1231" y="464"/>
                  <a:pt x="1236" y="484"/>
                  <a:pt x="1240" y="504"/>
                </a:cubicBezTo>
                <a:cubicBezTo>
                  <a:pt x="1244" y="524"/>
                  <a:pt x="1247" y="545"/>
                  <a:pt x="1249" y="565"/>
                </a:cubicBezTo>
                <a:cubicBezTo>
                  <a:pt x="1251" y="585"/>
                  <a:pt x="1252" y="606"/>
                  <a:pt x="1252" y="626"/>
                </a:cubicBezTo>
                <a:close/>
              </a:path>
            </a:pathLst>
          </a:custGeom>
          <a:solidFill>
            <a:srgbClr val="DBEAFE"/>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pic>
        <p:nvPicPr>
          <p:cNvPr id="195" name="図 194"/>
          <p:cNvPicPr/>
          <p:nvPr/>
        </p:nvPicPr>
        <p:blipFill>
          <a:blip r:embed="rId6"/>
          <a:stretch/>
        </p:blipFill>
        <p:spPr>
          <a:xfrm>
            <a:off x="3168720" y="2477160"/>
            <a:ext cx="192600" cy="192600"/>
          </a:xfrm>
          <a:prstGeom prst="rect">
            <a:avLst/>
          </a:prstGeom>
          <a:noFill/>
          <a:ln w="0">
            <a:noFill/>
          </a:ln>
        </p:spPr>
      </p:pic>
      <p:sp>
        <p:nvSpPr>
          <p:cNvPr id="196" name="テキスト ボックス 195"/>
          <p:cNvSpPr txBox="1"/>
          <p:nvPr/>
        </p:nvSpPr>
        <p:spPr>
          <a:xfrm>
            <a:off x="852480" y="4355280"/>
            <a:ext cx="1020960" cy="142200"/>
          </a:xfrm>
          <a:prstGeom prst="rect">
            <a:avLst/>
          </a:prstGeom>
          <a:noFill/>
          <a:ln w="0">
            <a:noFill/>
          </a:ln>
        </p:spPr>
        <p:txBody>
          <a:bodyPr wrap="none" lIns="0" tIns="0" rIns="0" bIns="0" anchor="t">
            <a:spAutoFit/>
          </a:bodyPr>
          <a:lstStyle/>
          <a:p>
            <a:r>
              <a:rPr lang="zh-CN" sz="880" b="0" u="none" strike="noStrike">
                <a:solidFill>
                  <a:srgbClr val="4B5563"/>
                </a:solidFill>
                <a:effectLst/>
                <a:uFillTx/>
                <a:latin typeface="WenQuanYiZenHei"/>
                <a:ea typeface="WenQuanYiZenHei"/>
              </a:rPr>
              <a:t>情報の正確性を担保</a:t>
            </a:r>
            <a:endParaRPr lang="en-US" sz="880" b="0" u="none" strike="noStrike">
              <a:solidFill>
                <a:srgbClr val="000000"/>
              </a:solidFill>
              <a:effectLst/>
              <a:uFillTx/>
              <a:latin typeface="Times New Roman"/>
            </a:endParaRPr>
          </a:p>
        </p:txBody>
      </p:sp>
      <p:sp>
        <p:nvSpPr>
          <p:cNvPr id="197" name="テキスト ボックス 196"/>
          <p:cNvSpPr txBox="1"/>
          <p:nvPr/>
        </p:nvSpPr>
        <p:spPr>
          <a:xfrm>
            <a:off x="2610720" y="2916720"/>
            <a:ext cx="1307160" cy="181800"/>
          </a:xfrm>
          <a:prstGeom prst="rect">
            <a:avLst/>
          </a:prstGeom>
          <a:noFill/>
          <a:ln w="0">
            <a:noFill/>
          </a:ln>
        </p:spPr>
        <p:txBody>
          <a:bodyPr wrap="none" lIns="0" tIns="0" rIns="0" bIns="0" anchor="t">
            <a:spAutoFit/>
          </a:bodyPr>
          <a:lstStyle/>
          <a:p>
            <a:r>
              <a:rPr lang="zh-CN" sz="1140" b="0" u="none" strike="noStrike">
                <a:solidFill>
                  <a:srgbClr val="1F2937"/>
                </a:solidFill>
                <a:effectLst/>
                <a:uFillTx/>
                <a:latin typeface="WenQuanYiZenHei"/>
                <a:ea typeface="WenQuanYiZenHei"/>
              </a:rPr>
              <a:t>議事録の自動構造化</a:t>
            </a:r>
            <a:endParaRPr lang="en-US" sz="1140" b="0" u="none" strike="noStrike">
              <a:solidFill>
                <a:srgbClr val="000000"/>
              </a:solidFill>
              <a:effectLst/>
              <a:uFillTx/>
              <a:latin typeface="Times New Roman"/>
            </a:endParaRPr>
          </a:p>
        </p:txBody>
      </p:sp>
      <p:pic>
        <p:nvPicPr>
          <p:cNvPr id="198" name="図 197"/>
          <p:cNvPicPr/>
          <p:nvPr/>
        </p:nvPicPr>
        <p:blipFill>
          <a:blip r:embed="rId5"/>
          <a:stretch/>
        </p:blipFill>
        <p:spPr>
          <a:xfrm>
            <a:off x="2557440" y="3442320"/>
            <a:ext cx="112320" cy="112320"/>
          </a:xfrm>
          <a:prstGeom prst="rect">
            <a:avLst/>
          </a:prstGeom>
          <a:noFill/>
          <a:ln w="0">
            <a:noFill/>
          </a:ln>
        </p:spPr>
      </p:pic>
      <p:sp>
        <p:nvSpPr>
          <p:cNvPr id="199" name="テキスト ボックス 198"/>
          <p:cNvSpPr txBox="1"/>
          <p:nvPr/>
        </p:nvSpPr>
        <p:spPr>
          <a:xfrm>
            <a:off x="3117240" y="3142080"/>
            <a:ext cx="290160" cy="181800"/>
          </a:xfrm>
          <a:prstGeom prst="rect">
            <a:avLst/>
          </a:prstGeom>
          <a:noFill/>
          <a:ln w="0">
            <a:noFill/>
          </a:ln>
        </p:spPr>
        <p:txBody>
          <a:bodyPr wrap="none" lIns="0" tIns="0" rIns="0" bIns="0" anchor="t">
            <a:spAutoFit/>
          </a:bodyPr>
          <a:lstStyle/>
          <a:p>
            <a:r>
              <a:rPr lang="zh-CN" sz="1140" b="0" u="none" strike="noStrike">
                <a:solidFill>
                  <a:srgbClr val="1F2937"/>
                </a:solidFill>
                <a:effectLst/>
                <a:uFillTx/>
                <a:latin typeface="WenQuanYiZenHei"/>
                <a:ea typeface="WenQuanYiZenHei"/>
              </a:rPr>
              <a:t>機能</a:t>
            </a:r>
            <a:endParaRPr lang="en-US" sz="1140" b="0" u="none" strike="noStrike">
              <a:solidFill>
                <a:srgbClr val="000000"/>
              </a:solidFill>
              <a:effectLst/>
              <a:uFillTx/>
              <a:latin typeface="Times New Roman"/>
            </a:endParaRPr>
          </a:p>
        </p:txBody>
      </p:sp>
      <p:sp>
        <p:nvSpPr>
          <p:cNvPr id="200" name="テキスト ボックス 199"/>
          <p:cNvSpPr txBox="1"/>
          <p:nvPr/>
        </p:nvSpPr>
        <p:spPr>
          <a:xfrm>
            <a:off x="2737440" y="3426120"/>
            <a:ext cx="615600" cy="131400"/>
          </a:xfrm>
          <a:prstGeom prst="rect">
            <a:avLst/>
          </a:prstGeom>
          <a:noFill/>
          <a:ln w="0">
            <a:noFill/>
          </a:ln>
        </p:spPr>
        <p:txBody>
          <a:bodyPr wrap="none" lIns="0" tIns="0" rIns="0" bIns="0" anchor="t">
            <a:spAutoFit/>
          </a:bodyPr>
          <a:lstStyle/>
          <a:p>
            <a:r>
              <a:rPr lang="en-US" sz="880" b="0" u="none" strike="noStrike">
                <a:solidFill>
                  <a:srgbClr val="4B5563"/>
                </a:solidFill>
                <a:effectLst/>
                <a:uFillTx/>
                <a:latin typeface="DejaVuSans"/>
                <a:ea typeface="DejaVuSans"/>
              </a:rPr>
              <a:t>Gemini API</a:t>
            </a:r>
            <a:endParaRPr lang="en-US" sz="880" b="0" u="none" strike="noStrike">
              <a:solidFill>
                <a:srgbClr val="000000"/>
              </a:solidFill>
              <a:effectLst/>
              <a:uFillTx/>
              <a:latin typeface="Times New Roman"/>
            </a:endParaRPr>
          </a:p>
        </p:txBody>
      </p:sp>
      <p:pic>
        <p:nvPicPr>
          <p:cNvPr id="201" name="図 200"/>
          <p:cNvPicPr/>
          <p:nvPr/>
        </p:nvPicPr>
        <p:blipFill>
          <a:blip r:embed="rId5"/>
          <a:stretch/>
        </p:blipFill>
        <p:spPr>
          <a:xfrm>
            <a:off x="2557440" y="3667320"/>
            <a:ext cx="112320" cy="112320"/>
          </a:xfrm>
          <a:prstGeom prst="rect">
            <a:avLst/>
          </a:prstGeom>
          <a:noFill/>
          <a:ln w="0">
            <a:noFill/>
          </a:ln>
        </p:spPr>
      </p:pic>
      <p:sp>
        <p:nvSpPr>
          <p:cNvPr id="202" name="テキスト ボックス 201"/>
          <p:cNvSpPr txBox="1"/>
          <p:nvPr/>
        </p:nvSpPr>
        <p:spPr>
          <a:xfrm>
            <a:off x="3351600" y="3422160"/>
            <a:ext cx="572400" cy="142200"/>
          </a:xfrm>
          <a:prstGeom prst="rect">
            <a:avLst/>
          </a:prstGeom>
          <a:noFill/>
          <a:ln w="0">
            <a:noFill/>
          </a:ln>
        </p:spPr>
        <p:txBody>
          <a:bodyPr wrap="none" lIns="0" tIns="0" rIns="0" bIns="0" anchor="t">
            <a:spAutoFit/>
          </a:bodyPr>
          <a:lstStyle/>
          <a:p>
            <a:r>
              <a:rPr lang="zh-CN" sz="880" b="0" u="none" strike="noStrike">
                <a:solidFill>
                  <a:srgbClr val="4B5563"/>
                </a:solidFill>
                <a:effectLst/>
                <a:uFillTx/>
                <a:latin typeface="WenQuanYiZenHei"/>
                <a:ea typeface="WenQuanYiZenHei"/>
              </a:rPr>
              <a:t>による解析</a:t>
            </a:r>
            <a:endParaRPr lang="en-US" sz="880" b="0" u="none" strike="noStrike">
              <a:solidFill>
                <a:srgbClr val="000000"/>
              </a:solidFill>
              <a:effectLst/>
              <a:uFillTx/>
              <a:latin typeface="Times New Roman"/>
            </a:endParaRPr>
          </a:p>
        </p:txBody>
      </p:sp>
      <p:sp>
        <p:nvSpPr>
          <p:cNvPr id="203" name="テキスト ボックス 202"/>
          <p:cNvSpPr txBox="1"/>
          <p:nvPr/>
        </p:nvSpPr>
        <p:spPr>
          <a:xfrm>
            <a:off x="2737440" y="3647520"/>
            <a:ext cx="1133640" cy="142200"/>
          </a:xfrm>
          <a:prstGeom prst="rect">
            <a:avLst/>
          </a:prstGeom>
          <a:noFill/>
          <a:ln w="0">
            <a:noFill/>
          </a:ln>
        </p:spPr>
        <p:txBody>
          <a:bodyPr wrap="none" lIns="0" tIns="0" rIns="0" bIns="0" anchor="t">
            <a:spAutoFit/>
          </a:bodyPr>
          <a:lstStyle/>
          <a:p>
            <a:r>
              <a:rPr lang="zh-CN" sz="880" b="0" u="none" strike="noStrike">
                <a:solidFill>
                  <a:srgbClr val="4B5563"/>
                </a:solidFill>
                <a:effectLst/>
                <a:uFillTx/>
                <a:latin typeface="WenQuanYiZenHei"/>
                <a:ea typeface="WenQuanYiZenHei"/>
              </a:rPr>
              <a:t>「会議の要約」を自動</a:t>
            </a:r>
            <a:endParaRPr lang="en-US" sz="880" b="0" u="none" strike="noStrike">
              <a:solidFill>
                <a:srgbClr val="000000"/>
              </a:solidFill>
              <a:effectLst/>
              <a:uFillTx/>
              <a:latin typeface="Times New Roman"/>
            </a:endParaRPr>
          </a:p>
        </p:txBody>
      </p:sp>
      <p:pic>
        <p:nvPicPr>
          <p:cNvPr id="204" name="図 203"/>
          <p:cNvPicPr/>
          <p:nvPr/>
        </p:nvPicPr>
        <p:blipFill>
          <a:blip r:embed="rId5"/>
          <a:stretch/>
        </p:blipFill>
        <p:spPr>
          <a:xfrm>
            <a:off x="2557440" y="4053600"/>
            <a:ext cx="112320" cy="112320"/>
          </a:xfrm>
          <a:prstGeom prst="rect">
            <a:avLst/>
          </a:prstGeom>
          <a:noFill/>
          <a:ln w="0">
            <a:noFill/>
          </a:ln>
        </p:spPr>
      </p:pic>
      <p:sp>
        <p:nvSpPr>
          <p:cNvPr id="205" name="テキスト ボックス 204"/>
          <p:cNvSpPr txBox="1"/>
          <p:nvPr/>
        </p:nvSpPr>
        <p:spPr>
          <a:xfrm>
            <a:off x="2737440" y="3808440"/>
            <a:ext cx="226440" cy="142200"/>
          </a:xfrm>
          <a:prstGeom prst="rect">
            <a:avLst/>
          </a:prstGeom>
          <a:noFill/>
          <a:ln w="0">
            <a:noFill/>
          </a:ln>
        </p:spPr>
        <p:txBody>
          <a:bodyPr wrap="none" lIns="0" tIns="0" rIns="0" bIns="0" anchor="t">
            <a:spAutoFit/>
          </a:bodyPr>
          <a:lstStyle/>
          <a:p>
            <a:r>
              <a:rPr lang="zh-CN" sz="880" b="0" u="none" strike="noStrike">
                <a:solidFill>
                  <a:srgbClr val="4B5563"/>
                </a:solidFill>
                <a:effectLst/>
                <a:uFillTx/>
                <a:latin typeface="WenQuanYiZenHei"/>
                <a:ea typeface="WenQuanYiZenHei"/>
              </a:rPr>
              <a:t>生成</a:t>
            </a:r>
            <a:endParaRPr lang="en-US" sz="880" b="0" u="none" strike="noStrike">
              <a:solidFill>
                <a:srgbClr val="000000"/>
              </a:solidFill>
              <a:effectLst/>
              <a:uFillTx/>
              <a:latin typeface="Times New Roman"/>
            </a:endParaRPr>
          </a:p>
        </p:txBody>
      </p:sp>
      <p:sp>
        <p:nvSpPr>
          <p:cNvPr id="206" name="テキスト ボックス 205"/>
          <p:cNvSpPr txBox="1"/>
          <p:nvPr/>
        </p:nvSpPr>
        <p:spPr>
          <a:xfrm>
            <a:off x="2737440" y="4033440"/>
            <a:ext cx="1136520" cy="142200"/>
          </a:xfrm>
          <a:prstGeom prst="rect">
            <a:avLst/>
          </a:prstGeom>
          <a:noFill/>
          <a:ln w="0">
            <a:noFill/>
          </a:ln>
        </p:spPr>
        <p:txBody>
          <a:bodyPr wrap="none" lIns="0" tIns="0" rIns="0" bIns="0" anchor="t">
            <a:spAutoFit/>
          </a:bodyPr>
          <a:lstStyle/>
          <a:p>
            <a:r>
              <a:rPr lang="zh-CN" sz="880" b="0" u="none" strike="noStrike">
                <a:solidFill>
                  <a:srgbClr val="4B5563"/>
                </a:solidFill>
                <a:effectLst/>
                <a:uFillTx/>
                <a:latin typeface="WenQuanYiZenHei"/>
                <a:ea typeface="WenQuanYiZenHei"/>
              </a:rPr>
              <a:t>「決定事項」「アクシ</a:t>
            </a:r>
            <a:endParaRPr lang="en-US" sz="880" b="0" u="none" strike="noStrike">
              <a:solidFill>
                <a:srgbClr val="000000"/>
              </a:solidFill>
              <a:effectLst/>
              <a:uFillTx/>
              <a:latin typeface="Times New Roman"/>
            </a:endParaRPr>
          </a:p>
        </p:txBody>
      </p:sp>
      <p:sp>
        <p:nvSpPr>
          <p:cNvPr id="207" name="フリーフォーム 206"/>
          <p:cNvSpPr/>
          <p:nvPr/>
        </p:nvSpPr>
        <p:spPr>
          <a:xfrm>
            <a:off x="4286520" y="2187360"/>
            <a:ext cx="1721520" cy="2477520"/>
          </a:xfrm>
          <a:custGeom>
            <a:avLst/>
            <a:gdLst/>
            <a:ahLst/>
            <a:cxnLst/>
            <a:rect l="0" t="0" r="r" b="b"/>
            <a:pathLst>
              <a:path w="4782" h="6882">
                <a:moveTo>
                  <a:pt x="0" y="6703"/>
                </a:moveTo>
                <a:lnTo>
                  <a:pt x="0" y="179"/>
                </a:lnTo>
                <a:cubicBezTo>
                  <a:pt x="0" y="167"/>
                  <a:pt x="1" y="155"/>
                  <a:pt x="3" y="144"/>
                </a:cubicBezTo>
                <a:cubicBezTo>
                  <a:pt x="6" y="132"/>
                  <a:pt x="9" y="121"/>
                  <a:pt x="14" y="110"/>
                </a:cubicBezTo>
                <a:cubicBezTo>
                  <a:pt x="18" y="100"/>
                  <a:pt x="24" y="89"/>
                  <a:pt x="30" y="80"/>
                </a:cubicBezTo>
                <a:cubicBezTo>
                  <a:pt x="37" y="70"/>
                  <a:pt x="45" y="61"/>
                  <a:pt x="53" y="52"/>
                </a:cubicBezTo>
                <a:cubicBezTo>
                  <a:pt x="62" y="44"/>
                  <a:pt x="71" y="37"/>
                  <a:pt x="80" y="30"/>
                </a:cubicBezTo>
                <a:cubicBezTo>
                  <a:pt x="90" y="24"/>
                  <a:pt x="100" y="18"/>
                  <a:pt x="111" y="14"/>
                </a:cubicBezTo>
                <a:cubicBezTo>
                  <a:pt x="122" y="9"/>
                  <a:pt x="133" y="6"/>
                  <a:pt x="145" y="4"/>
                </a:cubicBezTo>
                <a:cubicBezTo>
                  <a:pt x="156" y="1"/>
                  <a:pt x="168" y="0"/>
                  <a:pt x="180" y="0"/>
                </a:cubicBezTo>
                <a:lnTo>
                  <a:pt x="4603" y="0"/>
                </a:lnTo>
                <a:cubicBezTo>
                  <a:pt x="4615" y="0"/>
                  <a:pt x="4626" y="1"/>
                  <a:pt x="4638" y="4"/>
                </a:cubicBezTo>
                <a:cubicBezTo>
                  <a:pt x="4649" y="6"/>
                  <a:pt x="4661" y="9"/>
                  <a:pt x="4671" y="14"/>
                </a:cubicBezTo>
                <a:cubicBezTo>
                  <a:pt x="4682" y="18"/>
                  <a:pt x="4693" y="24"/>
                  <a:pt x="4702" y="30"/>
                </a:cubicBezTo>
                <a:cubicBezTo>
                  <a:pt x="4712" y="37"/>
                  <a:pt x="4721" y="44"/>
                  <a:pt x="4729" y="52"/>
                </a:cubicBezTo>
                <a:cubicBezTo>
                  <a:pt x="4738" y="61"/>
                  <a:pt x="4745" y="70"/>
                  <a:pt x="4752" y="80"/>
                </a:cubicBezTo>
                <a:cubicBezTo>
                  <a:pt x="4758" y="89"/>
                  <a:pt x="4764" y="100"/>
                  <a:pt x="4768" y="110"/>
                </a:cubicBezTo>
                <a:cubicBezTo>
                  <a:pt x="4773" y="121"/>
                  <a:pt x="4776" y="132"/>
                  <a:pt x="4778" y="144"/>
                </a:cubicBezTo>
                <a:cubicBezTo>
                  <a:pt x="4781" y="155"/>
                  <a:pt x="4782" y="167"/>
                  <a:pt x="4782" y="179"/>
                </a:cubicBezTo>
                <a:lnTo>
                  <a:pt x="4782" y="6703"/>
                </a:lnTo>
                <a:cubicBezTo>
                  <a:pt x="4782" y="6715"/>
                  <a:pt x="4781" y="6727"/>
                  <a:pt x="4778" y="6738"/>
                </a:cubicBezTo>
                <a:cubicBezTo>
                  <a:pt x="4776" y="6750"/>
                  <a:pt x="4773" y="6761"/>
                  <a:pt x="4768" y="6772"/>
                </a:cubicBezTo>
                <a:cubicBezTo>
                  <a:pt x="4764" y="6782"/>
                  <a:pt x="4758" y="6793"/>
                  <a:pt x="4752" y="6802"/>
                </a:cubicBezTo>
                <a:cubicBezTo>
                  <a:pt x="4745" y="6812"/>
                  <a:pt x="4738" y="6821"/>
                  <a:pt x="4729" y="6830"/>
                </a:cubicBezTo>
                <a:cubicBezTo>
                  <a:pt x="4721" y="6838"/>
                  <a:pt x="4712" y="6845"/>
                  <a:pt x="4702" y="6852"/>
                </a:cubicBezTo>
                <a:cubicBezTo>
                  <a:pt x="4693" y="6858"/>
                  <a:pt x="4682" y="6864"/>
                  <a:pt x="4671" y="6868"/>
                </a:cubicBezTo>
                <a:cubicBezTo>
                  <a:pt x="4661" y="6873"/>
                  <a:pt x="4649" y="6876"/>
                  <a:pt x="4638" y="6878"/>
                </a:cubicBezTo>
                <a:cubicBezTo>
                  <a:pt x="4626" y="6881"/>
                  <a:pt x="4615" y="6882"/>
                  <a:pt x="4603" y="6882"/>
                </a:cubicBezTo>
                <a:lnTo>
                  <a:pt x="180" y="6882"/>
                </a:lnTo>
                <a:cubicBezTo>
                  <a:pt x="168" y="6882"/>
                  <a:pt x="156" y="6881"/>
                  <a:pt x="145" y="6878"/>
                </a:cubicBezTo>
                <a:cubicBezTo>
                  <a:pt x="133" y="6876"/>
                  <a:pt x="122" y="6873"/>
                  <a:pt x="111" y="6868"/>
                </a:cubicBezTo>
                <a:cubicBezTo>
                  <a:pt x="100" y="6864"/>
                  <a:pt x="90" y="6858"/>
                  <a:pt x="80" y="6852"/>
                </a:cubicBezTo>
                <a:cubicBezTo>
                  <a:pt x="71" y="6845"/>
                  <a:pt x="62" y="6838"/>
                  <a:pt x="53" y="6830"/>
                </a:cubicBezTo>
                <a:cubicBezTo>
                  <a:pt x="45" y="6821"/>
                  <a:pt x="37" y="6812"/>
                  <a:pt x="30" y="6802"/>
                </a:cubicBezTo>
                <a:cubicBezTo>
                  <a:pt x="24" y="6793"/>
                  <a:pt x="18" y="6782"/>
                  <a:pt x="14" y="6772"/>
                </a:cubicBezTo>
                <a:cubicBezTo>
                  <a:pt x="9" y="6761"/>
                  <a:pt x="6" y="6750"/>
                  <a:pt x="3" y="6738"/>
                </a:cubicBezTo>
                <a:cubicBezTo>
                  <a:pt x="1" y="6727"/>
                  <a:pt x="0" y="6715"/>
                  <a:pt x="0" y="6703"/>
                </a:cubicBez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08" name="フリーフォーム 207"/>
          <p:cNvSpPr/>
          <p:nvPr/>
        </p:nvSpPr>
        <p:spPr>
          <a:xfrm>
            <a:off x="4921920" y="2348280"/>
            <a:ext cx="450720" cy="450720"/>
          </a:xfrm>
          <a:custGeom>
            <a:avLst/>
            <a:gdLst/>
            <a:ahLst/>
            <a:cxnLst/>
            <a:rect l="0" t="0" r="r" b="b"/>
            <a:pathLst>
              <a:path w="1252" h="1252">
                <a:moveTo>
                  <a:pt x="1252" y="626"/>
                </a:moveTo>
                <a:cubicBezTo>
                  <a:pt x="1252" y="647"/>
                  <a:pt x="1251" y="667"/>
                  <a:pt x="1249" y="688"/>
                </a:cubicBezTo>
                <a:cubicBezTo>
                  <a:pt x="1247" y="708"/>
                  <a:pt x="1244" y="728"/>
                  <a:pt x="1240" y="748"/>
                </a:cubicBezTo>
                <a:cubicBezTo>
                  <a:pt x="1236" y="769"/>
                  <a:pt x="1231" y="788"/>
                  <a:pt x="1225" y="808"/>
                </a:cubicBezTo>
                <a:cubicBezTo>
                  <a:pt x="1219" y="828"/>
                  <a:pt x="1212" y="847"/>
                  <a:pt x="1204" y="866"/>
                </a:cubicBezTo>
                <a:cubicBezTo>
                  <a:pt x="1196" y="885"/>
                  <a:pt x="1188" y="903"/>
                  <a:pt x="1178" y="921"/>
                </a:cubicBezTo>
                <a:cubicBezTo>
                  <a:pt x="1168" y="939"/>
                  <a:pt x="1158" y="957"/>
                  <a:pt x="1146" y="974"/>
                </a:cubicBezTo>
                <a:cubicBezTo>
                  <a:pt x="1135" y="991"/>
                  <a:pt x="1123" y="1007"/>
                  <a:pt x="1110" y="1023"/>
                </a:cubicBezTo>
                <a:cubicBezTo>
                  <a:pt x="1097" y="1039"/>
                  <a:pt x="1083" y="1054"/>
                  <a:pt x="1069" y="1069"/>
                </a:cubicBezTo>
                <a:cubicBezTo>
                  <a:pt x="1054" y="1083"/>
                  <a:pt x="1039" y="1097"/>
                  <a:pt x="1023" y="1110"/>
                </a:cubicBezTo>
                <a:cubicBezTo>
                  <a:pt x="1007" y="1123"/>
                  <a:pt x="991" y="1135"/>
                  <a:pt x="974" y="1147"/>
                </a:cubicBezTo>
                <a:cubicBezTo>
                  <a:pt x="957" y="1158"/>
                  <a:pt x="939" y="1168"/>
                  <a:pt x="921" y="1178"/>
                </a:cubicBezTo>
                <a:cubicBezTo>
                  <a:pt x="903" y="1188"/>
                  <a:pt x="885" y="1196"/>
                  <a:pt x="866" y="1204"/>
                </a:cubicBezTo>
                <a:cubicBezTo>
                  <a:pt x="847" y="1212"/>
                  <a:pt x="828" y="1219"/>
                  <a:pt x="808" y="1225"/>
                </a:cubicBezTo>
                <a:cubicBezTo>
                  <a:pt x="788" y="1231"/>
                  <a:pt x="768" y="1236"/>
                  <a:pt x="748" y="1240"/>
                </a:cubicBezTo>
                <a:cubicBezTo>
                  <a:pt x="728" y="1244"/>
                  <a:pt x="707" y="1247"/>
                  <a:pt x="687" y="1249"/>
                </a:cubicBezTo>
                <a:cubicBezTo>
                  <a:pt x="666" y="1251"/>
                  <a:pt x="646" y="1252"/>
                  <a:pt x="625" y="1252"/>
                </a:cubicBezTo>
                <a:cubicBezTo>
                  <a:pt x="605" y="1252"/>
                  <a:pt x="584" y="1251"/>
                  <a:pt x="564" y="1249"/>
                </a:cubicBezTo>
                <a:cubicBezTo>
                  <a:pt x="544" y="1247"/>
                  <a:pt x="523" y="1244"/>
                  <a:pt x="503" y="1240"/>
                </a:cubicBezTo>
                <a:cubicBezTo>
                  <a:pt x="483" y="1236"/>
                  <a:pt x="463" y="1231"/>
                  <a:pt x="444" y="1225"/>
                </a:cubicBezTo>
                <a:cubicBezTo>
                  <a:pt x="424" y="1219"/>
                  <a:pt x="405" y="1212"/>
                  <a:pt x="386" y="1204"/>
                </a:cubicBezTo>
                <a:cubicBezTo>
                  <a:pt x="367" y="1196"/>
                  <a:pt x="349" y="1188"/>
                  <a:pt x="330" y="1178"/>
                </a:cubicBezTo>
                <a:cubicBezTo>
                  <a:pt x="312" y="1168"/>
                  <a:pt x="295" y="1158"/>
                  <a:pt x="278" y="1147"/>
                </a:cubicBezTo>
                <a:cubicBezTo>
                  <a:pt x="261" y="1135"/>
                  <a:pt x="244" y="1123"/>
                  <a:pt x="229" y="1110"/>
                </a:cubicBezTo>
                <a:cubicBezTo>
                  <a:pt x="213" y="1097"/>
                  <a:pt x="198" y="1083"/>
                  <a:pt x="183" y="1069"/>
                </a:cubicBezTo>
                <a:cubicBezTo>
                  <a:pt x="169" y="1054"/>
                  <a:pt x="155" y="1039"/>
                  <a:pt x="142" y="1023"/>
                </a:cubicBezTo>
                <a:cubicBezTo>
                  <a:pt x="129" y="1007"/>
                  <a:pt x="117" y="991"/>
                  <a:pt x="105" y="974"/>
                </a:cubicBezTo>
                <a:cubicBezTo>
                  <a:pt x="94" y="957"/>
                  <a:pt x="83" y="939"/>
                  <a:pt x="74" y="921"/>
                </a:cubicBezTo>
                <a:cubicBezTo>
                  <a:pt x="64" y="903"/>
                  <a:pt x="55" y="885"/>
                  <a:pt x="47" y="866"/>
                </a:cubicBezTo>
                <a:cubicBezTo>
                  <a:pt x="40" y="847"/>
                  <a:pt x="33" y="828"/>
                  <a:pt x="27" y="808"/>
                </a:cubicBezTo>
                <a:cubicBezTo>
                  <a:pt x="21" y="788"/>
                  <a:pt x="16" y="769"/>
                  <a:pt x="12" y="748"/>
                </a:cubicBezTo>
                <a:cubicBezTo>
                  <a:pt x="8" y="728"/>
                  <a:pt x="5" y="708"/>
                  <a:pt x="3" y="688"/>
                </a:cubicBezTo>
                <a:cubicBezTo>
                  <a:pt x="1" y="667"/>
                  <a:pt x="0" y="647"/>
                  <a:pt x="0" y="626"/>
                </a:cubicBezTo>
                <a:cubicBezTo>
                  <a:pt x="0" y="606"/>
                  <a:pt x="1" y="585"/>
                  <a:pt x="3" y="565"/>
                </a:cubicBezTo>
                <a:cubicBezTo>
                  <a:pt x="5" y="545"/>
                  <a:pt x="8" y="524"/>
                  <a:pt x="12" y="504"/>
                </a:cubicBezTo>
                <a:cubicBezTo>
                  <a:pt x="16" y="484"/>
                  <a:pt x="21" y="464"/>
                  <a:pt x="27" y="445"/>
                </a:cubicBezTo>
                <a:cubicBezTo>
                  <a:pt x="33" y="425"/>
                  <a:pt x="40" y="406"/>
                  <a:pt x="47" y="387"/>
                </a:cubicBezTo>
                <a:cubicBezTo>
                  <a:pt x="55" y="368"/>
                  <a:pt x="64" y="349"/>
                  <a:pt x="74" y="331"/>
                </a:cubicBezTo>
                <a:cubicBezTo>
                  <a:pt x="83" y="312"/>
                  <a:pt x="94" y="295"/>
                  <a:pt x="105" y="278"/>
                </a:cubicBezTo>
                <a:cubicBezTo>
                  <a:pt x="117" y="261"/>
                  <a:pt x="129" y="244"/>
                  <a:pt x="142" y="229"/>
                </a:cubicBezTo>
                <a:cubicBezTo>
                  <a:pt x="155" y="213"/>
                  <a:pt x="169" y="198"/>
                  <a:pt x="183" y="183"/>
                </a:cubicBezTo>
                <a:cubicBezTo>
                  <a:pt x="198" y="169"/>
                  <a:pt x="213" y="155"/>
                  <a:pt x="229" y="142"/>
                </a:cubicBezTo>
                <a:cubicBezTo>
                  <a:pt x="244" y="129"/>
                  <a:pt x="261" y="117"/>
                  <a:pt x="278" y="105"/>
                </a:cubicBezTo>
                <a:cubicBezTo>
                  <a:pt x="295" y="94"/>
                  <a:pt x="312" y="83"/>
                  <a:pt x="330" y="74"/>
                </a:cubicBezTo>
                <a:cubicBezTo>
                  <a:pt x="349" y="64"/>
                  <a:pt x="367" y="55"/>
                  <a:pt x="386" y="48"/>
                </a:cubicBezTo>
                <a:cubicBezTo>
                  <a:pt x="405" y="40"/>
                  <a:pt x="424" y="33"/>
                  <a:pt x="444" y="27"/>
                </a:cubicBezTo>
                <a:cubicBezTo>
                  <a:pt x="463" y="21"/>
                  <a:pt x="483" y="16"/>
                  <a:pt x="503" y="12"/>
                </a:cubicBezTo>
                <a:cubicBezTo>
                  <a:pt x="523" y="8"/>
                  <a:pt x="544" y="5"/>
                  <a:pt x="564" y="3"/>
                </a:cubicBezTo>
                <a:cubicBezTo>
                  <a:pt x="584" y="1"/>
                  <a:pt x="605" y="0"/>
                  <a:pt x="625" y="0"/>
                </a:cubicBezTo>
                <a:cubicBezTo>
                  <a:pt x="646" y="0"/>
                  <a:pt x="666" y="1"/>
                  <a:pt x="687" y="3"/>
                </a:cubicBezTo>
                <a:cubicBezTo>
                  <a:pt x="707" y="5"/>
                  <a:pt x="728" y="8"/>
                  <a:pt x="748" y="12"/>
                </a:cubicBezTo>
                <a:cubicBezTo>
                  <a:pt x="768" y="16"/>
                  <a:pt x="788" y="21"/>
                  <a:pt x="808" y="27"/>
                </a:cubicBezTo>
                <a:cubicBezTo>
                  <a:pt x="828" y="33"/>
                  <a:pt x="847" y="40"/>
                  <a:pt x="866" y="48"/>
                </a:cubicBezTo>
                <a:cubicBezTo>
                  <a:pt x="885" y="55"/>
                  <a:pt x="903" y="64"/>
                  <a:pt x="921" y="74"/>
                </a:cubicBezTo>
                <a:cubicBezTo>
                  <a:pt x="939" y="83"/>
                  <a:pt x="957" y="94"/>
                  <a:pt x="974" y="105"/>
                </a:cubicBezTo>
                <a:cubicBezTo>
                  <a:pt x="991" y="117"/>
                  <a:pt x="1007" y="129"/>
                  <a:pt x="1023" y="142"/>
                </a:cubicBezTo>
                <a:cubicBezTo>
                  <a:pt x="1039" y="155"/>
                  <a:pt x="1054" y="169"/>
                  <a:pt x="1069" y="183"/>
                </a:cubicBezTo>
                <a:cubicBezTo>
                  <a:pt x="1083" y="198"/>
                  <a:pt x="1097" y="213"/>
                  <a:pt x="1110" y="229"/>
                </a:cubicBezTo>
                <a:cubicBezTo>
                  <a:pt x="1123" y="244"/>
                  <a:pt x="1135" y="261"/>
                  <a:pt x="1146" y="278"/>
                </a:cubicBezTo>
                <a:cubicBezTo>
                  <a:pt x="1158" y="295"/>
                  <a:pt x="1168" y="312"/>
                  <a:pt x="1178" y="331"/>
                </a:cubicBezTo>
                <a:cubicBezTo>
                  <a:pt x="1188" y="349"/>
                  <a:pt x="1196" y="368"/>
                  <a:pt x="1204" y="387"/>
                </a:cubicBezTo>
                <a:cubicBezTo>
                  <a:pt x="1212" y="406"/>
                  <a:pt x="1219" y="425"/>
                  <a:pt x="1225" y="445"/>
                </a:cubicBezTo>
                <a:cubicBezTo>
                  <a:pt x="1231" y="464"/>
                  <a:pt x="1236" y="484"/>
                  <a:pt x="1240" y="504"/>
                </a:cubicBezTo>
                <a:cubicBezTo>
                  <a:pt x="1244" y="524"/>
                  <a:pt x="1247" y="545"/>
                  <a:pt x="1249" y="565"/>
                </a:cubicBezTo>
                <a:cubicBezTo>
                  <a:pt x="1251" y="585"/>
                  <a:pt x="1252" y="606"/>
                  <a:pt x="1252" y="626"/>
                </a:cubicBezTo>
                <a:close/>
              </a:path>
            </a:pathLst>
          </a:custGeom>
          <a:solidFill>
            <a:srgbClr val="DBEAFE"/>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pic>
        <p:nvPicPr>
          <p:cNvPr id="209" name="図 208"/>
          <p:cNvPicPr/>
          <p:nvPr/>
        </p:nvPicPr>
        <p:blipFill>
          <a:blip r:embed="rId7"/>
          <a:stretch/>
        </p:blipFill>
        <p:spPr>
          <a:xfrm>
            <a:off x="5050800" y="2477160"/>
            <a:ext cx="192600" cy="192600"/>
          </a:xfrm>
          <a:prstGeom prst="rect">
            <a:avLst/>
          </a:prstGeom>
          <a:noFill/>
          <a:ln w="0">
            <a:noFill/>
          </a:ln>
        </p:spPr>
      </p:pic>
      <p:sp>
        <p:nvSpPr>
          <p:cNvPr id="210" name="テキスト ボックス 209"/>
          <p:cNvSpPr txBox="1"/>
          <p:nvPr/>
        </p:nvSpPr>
        <p:spPr>
          <a:xfrm>
            <a:off x="2737440" y="4194360"/>
            <a:ext cx="1031400" cy="142200"/>
          </a:xfrm>
          <a:prstGeom prst="rect">
            <a:avLst/>
          </a:prstGeom>
          <a:noFill/>
          <a:ln w="0">
            <a:noFill/>
          </a:ln>
        </p:spPr>
        <p:txBody>
          <a:bodyPr wrap="none" lIns="0" tIns="0" rIns="0" bIns="0" anchor="t">
            <a:spAutoFit/>
          </a:bodyPr>
          <a:lstStyle/>
          <a:p>
            <a:r>
              <a:rPr lang="zh-CN" sz="880" b="0" u="none" strike="noStrike">
                <a:solidFill>
                  <a:srgbClr val="4B5563"/>
                </a:solidFill>
                <a:effectLst/>
                <a:uFillTx/>
                <a:latin typeface="WenQuanYiZenHei"/>
                <a:ea typeface="WenQuanYiZenHei"/>
              </a:rPr>
              <a:t>ョンプラン」を抽出</a:t>
            </a:r>
            <a:endParaRPr lang="en-US" sz="880" b="0" u="none" strike="noStrike">
              <a:solidFill>
                <a:srgbClr val="000000"/>
              </a:solidFill>
              <a:effectLst/>
              <a:uFillTx/>
              <a:latin typeface="Times New Roman"/>
            </a:endParaRPr>
          </a:p>
        </p:txBody>
      </p:sp>
      <p:sp>
        <p:nvSpPr>
          <p:cNvPr id="211" name="テキスト ボックス 210"/>
          <p:cNvSpPr txBox="1"/>
          <p:nvPr/>
        </p:nvSpPr>
        <p:spPr>
          <a:xfrm>
            <a:off x="4495680" y="2916720"/>
            <a:ext cx="1317240" cy="181800"/>
          </a:xfrm>
          <a:prstGeom prst="rect">
            <a:avLst/>
          </a:prstGeom>
          <a:noFill/>
          <a:ln w="0">
            <a:noFill/>
          </a:ln>
        </p:spPr>
        <p:txBody>
          <a:bodyPr wrap="none" lIns="0" tIns="0" rIns="0" bIns="0" anchor="t">
            <a:spAutoFit/>
          </a:bodyPr>
          <a:lstStyle/>
          <a:p>
            <a:r>
              <a:rPr lang="zh-CN" sz="1140" b="0" u="none" strike="noStrike">
                <a:solidFill>
                  <a:srgbClr val="1F2937"/>
                </a:solidFill>
                <a:effectLst/>
                <a:uFillTx/>
                <a:latin typeface="WenQuanYiZenHei"/>
                <a:ea typeface="WenQuanYiZenHei"/>
              </a:rPr>
              <a:t>手動編集インターフ</a:t>
            </a:r>
            <a:endParaRPr lang="en-US" sz="1140" b="0" u="none" strike="noStrike">
              <a:solidFill>
                <a:srgbClr val="000000"/>
              </a:solidFill>
              <a:effectLst/>
              <a:uFillTx/>
              <a:latin typeface="Times New Roman"/>
            </a:endParaRPr>
          </a:p>
        </p:txBody>
      </p:sp>
      <p:pic>
        <p:nvPicPr>
          <p:cNvPr id="212" name="図 211"/>
          <p:cNvPicPr/>
          <p:nvPr/>
        </p:nvPicPr>
        <p:blipFill>
          <a:blip r:embed="rId8"/>
          <a:stretch/>
        </p:blipFill>
        <p:spPr>
          <a:xfrm>
            <a:off x="4447440" y="3442320"/>
            <a:ext cx="112320" cy="112320"/>
          </a:xfrm>
          <a:prstGeom prst="rect">
            <a:avLst/>
          </a:prstGeom>
          <a:noFill/>
          <a:ln w="0">
            <a:noFill/>
          </a:ln>
        </p:spPr>
      </p:pic>
      <p:sp>
        <p:nvSpPr>
          <p:cNvPr id="213" name="テキスト ボックス 212"/>
          <p:cNvSpPr txBox="1"/>
          <p:nvPr/>
        </p:nvSpPr>
        <p:spPr>
          <a:xfrm>
            <a:off x="4929840" y="3142080"/>
            <a:ext cx="441720" cy="181800"/>
          </a:xfrm>
          <a:prstGeom prst="rect">
            <a:avLst/>
          </a:prstGeom>
          <a:noFill/>
          <a:ln w="0">
            <a:noFill/>
          </a:ln>
        </p:spPr>
        <p:txBody>
          <a:bodyPr wrap="none" lIns="0" tIns="0" rIns="0" bIns="0" anchor="t">
            <a:spAutoFit/>
          </a:bodyPr>
          <a:lstStyle/>
          <a:p>
            <a:r>
              <a:rPr lang="zh-CN" sz="1140" b="0" u="none" strike="noStrike">
                <a:solidFill>
                  <a:srgbClr val="1F2937"/>
                </a:solidFill>
                <a:effectLst/>
                <a:uFillTx/>
                <a:latin typeface="WenQuanYiZenHei"/>
                <a:ea typeface="WenQuanYiZenHei"/>
              </a:rPr>
              <a:t>ェース</a:t>
            </a:r>
            <a:endParaRPr lang="en-US" sz="1140" b="0" u="none" strike="noStrike">
              <a:solidFill>
                <a:srgbClr val="000000"/>
              </a:solidFill>
              <a:effectLst/>
              <a:uFillTx/>
              <a:latin typeface="Times New Roman"/>
            </a:endParaRPr>
          </a:p>
        </p:txBody>
      </p:sp>
      <p:sp>
        <p:nvSpPr>
          <p:cNvPr id="214" name="テキスト ボックス 213"/>
          <p:cNvSpPr txBox="1"/>
          <p:nvPr/>
        </p:nvSpPr>
        <p:spPr>
          <a:xfrm>
            <a:off x="4622760" y="3426120"/>
            <a:ext cx="112320" cy="131400"/>
          </a:xfrm>
          <a:prstGeom prst="rect">
            <a:avLst/>
          </a:prstGeom>
          <a:noFill/>
          <a:ln w="0">
            <a:noFill/>
          </a:ln>
        </p:spPr>
        <p:txBody>
          <a:bodyPr wrap="none" lIns="0" tIns="0" rIns="0" bIns="0" anchor="t">
            <a:spAutoFit/>
          </a:bodyPr>
          <a:lstStyle/>
          <a:p>
            <a:r>
              <a:rPr lang="en-US" sz="880" b="0" u="none" strike="noStrike">
                <a:solidFill>
                  <a:srgbClr val="4B5563"/>
                </a:solidFill>
                <a:effectLst/>
                <a:uFillTx/>
                <a:latin typeface="DejaVuSans"/>
                <a:ea typeface="DejaVuSans"/>
              </a:rPr>
              <a:t>AI</a:t>
            </a:r>
            <a:endParaRPr lang="en-US" sz="880" b="0" u="none" strike="noStrike">
              <a:solidFill>
                <a:srgbClr val="000000"/>
              </a:solidFill>
              <a:effectLst/>
              <a:uFillTx/>
              <a:latin typeface="Times New Roman"/>
            </a:endParaRPr>
          </a:p>
        </p:txBody>
      </p:sp>
      <p:sp>
        <p:nvSpPr>
          <p:cNvPr id="215" name="テキスト ボックス 214"/>
          <p:cNvSpPr txBox="1"/>
          <p:nvPr/>
        </p:nvSpPr>
        <p:spPr>
          <a:xfrm>
            <a:off x="4732920" y="3422160"/>
            <a:ext cx="1026360" cy="142200"/>
          </a:xfrm>
          <a:prstGeom prst="rect">
            <a:avLst/>
          </a:prstGeom>
          <a:noFill/>
          <a:ln w="0">
            <a:noFill/>
          </a:ln>
        </p:spPr>
        <p:txBody>
          <a:bodyPr wrap="none" lIns="0" tIns="0" rIns="0" bIns="0" anchor="t">
            <a:spAutoFit/>
          </a:bodyPr>
          <a:lstStyle/>
          <a:p>
            <a:r>
              <a:rPr lang="zh-CN" sz="880" b="0" u="none" strike="noStrike">
                <a:solidFill>
                  <a:srgbClr val="4B5563"/>
                </a:solidFill>
                <a:effectLst/>
                <a:uFillTx/>
                <a:latin typeface="WenQuanYiZenHei"/>
                <a:ea typeface="WenQuanYiZenHei"/>
              </a:rPr>
              <a:t>が生成した議事録を</a:t>
            </a:r>
            <a:endParaRPr lang="en-US" sz="880" b="0" u="none" strike="noStrike">
              <a:solidFill>
                <a:srgbClr val="000000"/>
              </a:solidFill>
              <a:effectLst/>
              <a:uFillTx/>
              <a:latin typeface="Times New Roman"/>
            </a:endParaRPr>
          </a:p>
        </p:txBody>
      </p:sp>
      <p:pic>
        <p:nvPicPr>
          <p:cNvPr id="216" name="図 215"/>
          <p:cNvPicPr/>
          <p:nvPr/>
        </p:nvPicPr>
        <p:blipFill>
          <a:blip r:embed="rId8"/>
          <a:stretch/>
        </p:blipFill>
        <p:spPr>
          <a:xfrm>
            <a:off x="4447440" y="3828240"/>
            <a:ext cx="112320" cy="112320"/>
          </a:xfrm>
          <a:prstGeom prst="rect">
            <a:avLst/>
          </a:prstGeom>
          <a:noFill/>
          <a:ln w="0">
            <a:noFill/>
          </a:ln>
        </p:spPr>
      </p:pic>
      <p:sp>
        <p:nvSpPr>
          <p:cNvPr id="217" name="テキスト ボックス 216"/>
          <p:cNvSpPr txBox="1"/>
          <p:nvPr/>
        </p:nvSpPr>
        <p:spPr>
          <a:xfrm>
            <a:off x="4622760" y="3583080"/>
            <a:ext cx="564480" cy="142200"/>
          </a:xfrm>
          <a:prstGeom prst="rect">
            <a:avLst/>
          </a:prstGeom>
          <a:noFill/>
          <a:ln w="0">
            <a:noFill/>
          </a:ln>
        </p:spPr>
        <p:txBody>
          <a:bodyPr wrap="none" lIns="0" tIns="0" rIns="0" bIns="0" anchor="t">
            <a:spAutoFit/>
          </a:bodyPr>
          <a:lstStyle/>
          <a:p>
            <a:r>
              <a:rPr lang="zh-CN" sz="880" b="0" u="none" strike="noStrike">
                <a:solidFill>
                  <a:srgbClr val="4B5563"/>
                </a:solidFill>
                <a:effectLst/>
                <a:uFillTx/>
                <a:latin typeface="WenQuanYiZenHei"/>
                <a:ea typeface="WenQuanYiZenHei"/>
              </a:rPr>
              <a:t>修正・追記</a:t>
            </a:r>
            <a:endParaRPr lang="en-US" sz="880" b="0" u="none" strike="noStrike">
              <a:solidFill>
                <a:srgbClr val="000000"/>
              </a:solidFill>
              <a:effectLst/>
              <a:uFillTx/>
              <a:latin typeface="Times New Roman"/>
            </a:endParaRPr>
          </a:p>
        </p:txBody>
      </p:sp>
      <p:sp>
        <p:nvSpPr>
          <p:cNvPr id="218" name="テキスト ボックス 217"/>
          <p:cNvSpPr txBox="1"/>
          <p:nvPr/>
        </p:nvSpPr>
        <p:spPr>
          <a:xfrm>
            <a:off x="4622760" y="3808440"/>
            <a:ext cx="1152360" cy="142200"/>
          </a:xfrm>
          <a:prstGeom prst="rect">
            <a:avLst/>
          </a:prstGeom>
          <a:noFill/>
          <a:ln w="0">
            <a:noFill/>
          </a:ln>
        </p:spPr>
        <p:txBody>
          <a:bodyPr wrap="none" lIns="0" tIns="0" rIns="0" bIns="0" anchor="t">
            <a:spAutoFit/>
          </a:bodyPr>
          <a:lstStyle/>
          <a:p>
            <a:r>
              <a:rPr lang="zh-CN" sz="880" b="0" u="none" strike="noStrike">
                <a:solidFill>
                  <a:srgbClr val="4B5563"/>
                </a:solidFill>
                <a:effectLst/>
                <a:uFillTx/>
                <a:latin typeface="WenQuanYiZenHei"/>
                <a:ea typeface="WenQuanYiZenHei"/>
              </a:rPr>
              <a:t>シンプルで使いやすい</a:t>
            </a:r>
            <a:endParaRPr lang="en-US" sz="880" b="0" u="none" strike="noStrike">
              <a:solidFill>
                <a:srgbClr val="000000"/>
              </a:solidFill>
              <a:effectLst/>
              <a:uFillTx/>
              <a:latin typeface="Times New Roman"/>
            </a:endParaRPr>
          </a:p>
        </p:txBody>
      </p:sp>
      <p:pic>
        <p:nvPicPr>
          <p:cNvPr id="219" name="図 218"/>
          <p:cNvPicPr/>
          <p:nvPr/>
        </p:nvPicPr>
        <p:blipFill>
          <a:blip r:embed="rId8"/>
          <a:stretch/>
        </p:blipFill>
        <p:spPr>
          <a:xfrm>
            <a:off x="4447440" y="4214160"/>
            <a:ext cx="112320" cy="112320"/>
          </a:xfrm>
          <a:prstGeom prst="rect">
            <a:avLst/>
          </a:prstGeom>
          <a:noFill/>
          <a:ln w="0">
            <a:noFill/>
          </a:ln>
        </p:spPr>
      </p:pic>
      <p:sp>
        <p:nvSpPr>
          <p:cNvPr id="220" name="テキスト ボックス 219"/>
          <p:cNvSpPr txBox="1"/>
          <p:nvPr/>
        </p:nvSpPr>
        <p:spPr>
          <a:xfrm>
            <a:off x="4622760" y="3969000"/>
            <a:ext cx="451800" cy="142200"/>
          </a:xfrm>
          <a:prstGeom prst="rect">
            <a:avLst/>
          </a:prstGeom>
          <a:noFill/>
          <a:ln w="0">
            <a:noFill/>
          </a:ln>
        </p:spPr>
        <p:txBody>
          <a:bodyPr wrap="none" lIns="0" tIns="0" rIns="0" bIns="0" anchor="t">
            <a:spAutoFit/>
          </a:bodyPr>
          <a:lstStyle/>
          <a:p>
            <a:r>
              <a:rPr lang="zh-CN" sz="880" b="0" u="none" strike="noStrike">
                <a:solidFill>
                  <a:srgbClr val="4B5563"/>
                </a:solidFill>
                <a:effectLst/>
                <a:uFillTx/>
                <a:latin typeface="WenQuanYiZenHei"/>
                <a:ea typeface="WenQuanYiZenHei"/>
              </a:rPr>
              <a:t>編集画面</a:t>
            </a:r>
            <a:endParaRPr lang="en-US" sz="880" b="0" u="none" strike="noStrike">
              <a:solidFill>
                <a:srgbClr val="000000"/>
              </a:solidFill>
              <a:effectLst/>
              <a:uFillTx/>
              <a:latin typeface="Times New Roman"/>
            </a:endParaRPr>
          </a:p>
        </p:txBody>
      </p:sp>
      <p:sp>
        <p:nvSpPr>
          <p:cNvPr id="221" name="テキスト ボックス 220"/>
          <p:cNvSpPr txBox="1"/>
          <p:nvPr/>
        </p:nvSpPr>
        <p:spPr>
          <a:xfrm>
            <a:off x="4622760" y="4194360"/>
            <a:ext cx="1149480" cy="142200"/>
          </a:xfrm>
          <a:prstGeom prst="rect">
            <a:avLst/>
          </a:prstGeom>
          <a:noFill/>
          <a:ln w="0">
            <a:noFill/>
          </a:ln>
        </p:spPr>
        <p:txBody>
          <a:bodyPr wrap="none" lIns="0" tIns="0" rIns="0" bIns="0" anchor="t">
            <a:spAutoFit/>
          </a:bodyPr>
          <a:lstStyle/>
          <a:p>
            <a:r>
              <a:rPr lang="zh-CN" sz="880" b="0" u="none" strike="noStrike">
                <a:solidFill>
                  <a:srgbClr val="4B5563"/>
                </a:solidFill>
                <a:effectLst/>
                <a:uFillTx/>
                <a:latin typeface="WenQuanYiZenHei"/>
                <a:ea typeface="WenQuanYiZenHei"/>
              </a:rPr>
              <a:t>人間によるファイナル</a:t>
            </a:r>
            <a:endParaRPr lang="en-US" sz="880" b="0" u="none" strike="noStrike">
              <a:solidFill>
                <a:srgbClr val="000000"/>
              </a:solidFill>
              <a:effectLst/>
              <a:uFillTx/>
              <a:latin typeface="Times New Roman"/>
            </a:endParaRPr>
          </a:p>
        </p:txBody>
      </p:sp>
      <p:sp>
        <p:nvSpPr>
          <p:cNvPr id="222" name="フリーフォーム 221"/>
          <p:cNvSpPr/>
          <p:nvPr/>
        </p:nvSpPr>
        <p:spPr>
          <a:xfrm>
            <a:off x="6168600" y="2187360"/>
            <a:ext cx="1729440" cy="2477520"/>
          </a:xfrm>
          <a:custGeom>
            <a:avLst/>
            <a:gdLst/>
            <a:ahLst/>
            <a:cxnLst/>
            <a:rect l="0" t="0" r="r" b="b"/>
            <a:pathLst>
              <a:path w="4804" h="6882">
                <a:moveTo>
                  <a:pt x="0" y="6703"/>
                </a:moveTo>
                <a:lnTo>
                  <a:pt x="0" y="179"/>
                </a:lnTo>
                <a:cubicBezTo>
                  <a:pt x="0" y="167"/>
                  <a:pt x="1" y="155"/>
                  <a:pt x="3" y="144"/>
                </a:cubicBezTo>
                <a:cubicBezTo>
                  <a:pt x="5" y="132"/>
                  <a:pt x="9" y="121"/>
                  <a:pt x="13" y="110"/>
                </a:cubicBezTo>
                <a:cubicBezTo>
                  <a:pt x="18" y="100"/>
                  <a:pt x="23" y="89"/>
                  <a:pt x="30" y="80"/>
                </a:cubicBezTo>
                <a:cubicBezTo>
                  <a:pt x="36" y="70"/>
                  <a:pt x="44" y="61"/>
                  <a:pt x="52" y="52"/>
                </a:cubicBezTo>
                <a:cubicBezTo>
                  <a:pt x="60" y="44"/>
                  <a:pt x="69" y="37"/>
                  <a:pt x="79" y="30"/>
                </a:cubicBezTo>
                <a:cubicBezTo>
                  <a:pt x="89" y="24"/>
                  <a:pt x="99" y="18"/>
                  <a:pt x="110" y="14"/>
                </a:cubicBezTo>
                <a:cubicBezTo>
                  <a:pt x="121" y="9"/>
                  <a:pt x="132" y="6"/>
                  <a:pt x="143" y="4"/>
                </a:cubicBezTo>
                <a:cubicBezTo>
                  <a:pt x="155" y="1"/>
                  <a:pt x="167" y="0"/>
                  <a:pt x="178" y="0"/>
                </a:cubicBezTo>
                <a:lnTo>
                  <a:pt x="4625" y="0"/>
                </a:lnTo>
                <a:cubicBezTo>
                  <a:pt x="4637" y="0"/>
                  <a:pt x="4648" y="1"/>
                  <a:pt x="4660" y="4"/>
                </a:cubicBezTo>
                <a:cubicBezTo>
                  <a:pt x="4671" y="6"/>
                  <a:pt x="4683" y="9"/>
                  <a:pt x="4693" y="14"/>
                </a:cubicBezTo>
                <a:cubicBezTo>
                  <a:pt x="4704" y="18"/>
                  <a:pt x="4715" y="24"/>
                  <a:pt x="4724" y="30"/>
                </a:cubicBezTo>
                <a:cubicBezTo>
                  <a:pt x="4734" y="37"/>
                  <a:pt x="4743" y="44"/>
                  <a:pt x="4751" y="52"/>
                </a:cubicBezTo>
                <a:cubicBezTo>
                  <a:pt x="4760" y="61"/>
                  <a:pt x="4767" y="70"/>
                  <a:pt x="4774" y="80"/>
                </a:cubicBezTo>
                <a:cubicBezTo>
                  <a:pt x="4780" y="89"/>
                  <a:pt x="4786" y="100"/>
                  <a:pt x="4790" y="110"/>
                </a:cubicBezTo>
                <a:cubicBezTo>
                  <a:pt x="4795" y="121"/>
                  <a:pt x="4798" y="132"/>
                  <a:pt x="4800" y="144"/>
                </a:cubicBezTo>
                <a:cubicBezTo>
                  <a:pt x="4803" y="155"/>
                  <a:pt x="4804" y="167"/>
                  <a:pt x="4804" y="179"/>
                </a:cubicBezTo>
                <a:lnTo>
                  <a:pt x="4804" y="6703"/>
                </a:lnTo>
                <a:cubicBezTo>
                  <a:pt x="4804" y="6715"/>
                  <a:pt x="4803" y="6727"/>
                  <a:pt x="4800" y="6738"/>
                </a:cubicBezTo>
                <a:cubicBezTo>
                  <a:pt x="4798" y="6750"/>
                  <a:pt x="4795" y="6761"/>
                  <a:pt x="4790" y="6772"/>
                </a:cubicBezTo>
                <a:cubicBezTo>
                  <a:pt x="4786" y="6782"/>
                  <a:pt x="4780" y="6793"/>
                  <a:pt x="4774" y="6802"/>
                </a:cubicBezTo>
                <a:cubicBezTo>
                  <a:pt x="4767" y="6812"/>
                  <a:pt x="4760" y="6821"/>
                  <a:pt x="4751" y="6830"/>
                </a:cubicBezTo>
                <a:cubicBezTo>
                  <a:pt x="4743" y="6838"/>
                  <a:pt x="4734" y="6845"/>
                  <a:pt x="4724" y="6852"/>
                </a:cubicBezTo>
                <a:cubicBezTo>
                  <a:pt x="4715" y="6858"/>
                  <a:pt x="4704" y="6864"/>
                  <a:pt x="4693" y="6868"/>
                </a:cubicBezTo>
                <a:cubicBezTo>
                  <a:pt x="4683" y="6873"/>
                  <a:pt x="4671" y="6876"/>
                  <a:pt x="4660" y="6878"/>
                </a:cubicBezTo>
                <a:cubicBezTo>
                  <a:pt x="4648" y="6881"/>
                  <a:pt x="4637" y="6882"/>
                  <a:pt x="4625" y="6882"/>
                </a:cubicBezTo>
                <a:lnTo>
                  <a:pt x="178" y="6882"/>
                </a:lnTo>
                <a:cubicBezTo>
                  <a:pt x="167" y="6882"/>
                  <a:pt x="155" y="6881"/>
                  <a:pt x="143" y="6878"/>
                </a:cubicBezTo>
                <a:cubicBezTo>
                  <a:pt x="132" y="6876"/>
                  <a:pt x="121" y="6873"/>
                  <a:pt x="110" y="6868"/>
                </a:cubicBezTo>
                <a:cubicBezTo>
                  <a:pt x="99" y="6864"/>
                  <a:pt x="89" y="6858"/>
                  <a:pt x="79" y="6852"/>
                </a:cubicBezTo>
                <a:cubicBezTo>
                  <a:pt x="69" y="6845"/>
                  <a:pt x="60" y="6838"/>
                  <a:pt x="52" y="6830"/>
                </a:cubicBezTo>
                <a:cubicBezTo>
                  <a:pt x="44" y="6821"/>
                  <a:pt x="36" y="6812"/>
                  <a:pt x="30" y="6802"/>
                </a:cubicBezTo>
                <a:cubicBezTo>
                  <a:pt x="23" y="6793"/>
                  <a:pt x="18" y="6782"/>
                  <a:pt x="13" y="6772"/>
                </a:cubicBezTo>
                <a:cubicBezTo>
                  <a:pt x="9" y="6761"/>
                  <a:pt x="5" y="6750"/>
                  <a:pt x="3" y="6738"/>
                </a:cubicBezTo>
                <a:cubicBezTo>
                  <a:pt x="1" y="6727"/>
                  <a:pt x="0" y="6715"/>
                  <a:pt x="0" y="6703"/>
                </a:cubicBez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23" name="フリーフォーム 222"/>
          <p:cNvSpPr/>
          <p:nvPr/>
        </p:nvSpPr>
        <p:spPr>
          <a:xfrm>
            <a:off x="6803640" y="2348280"/>
            <a:ext cx="451080" cy="450720"/>
          </a:xfrm>
          <a:custGeom>
            <a:avLst/>
            <a:gdLst/>
            <a:ahLst/>
            <a:cxnLst/>
            <a:rect l="0" t="0" r="r" b="b"/>
            <a:pathLst>
              <a:path w="1253" h="1252">
                <a:moveTo>
                  <a:pt x="1253" y="626"/>
                </a:moveTo>
                <a:cubicBezTo>
                  <a:pt x="1253" y="647"/>
                  <a:pt x="1252" y="667"/>
                  <a:pt x="1250" y="688"/>
                </a:cubicBezTo>
                <a:cubicBezTo>
                  <a:pt x="1248" y="708"/>
                  <a:pt x="1244" y="728"/>
                  <a:pt x="1241" y="748"/>
                </a:cubicBezTo>
                <a:cubicBezTo>
                  <a:pt x="1237" y="769"/>
                  <a:pt x="1232" y="788"/>
                  <a:pt x="1226" y="808"/>
                </a:cubicBezTo>
                <a:cubicBezTo>
                  <a:pt x="1220" y="828"/>
                  <a:pt x="1213" y="847"/>
                  <a:pt x="1205" y="866"/>
                </a:cubicBezTo>
                <a:cubicBezTo>
                  <a:pt x="1197" y="885"/>
                  <a:pt x="1188" y="903"/>
                  <a:pt x="1179" y="921"/>
                </a:cubicBezTo>
                <a:cubicBezTo>
                  <a:pt x="1169" y="939"/>
                  <a:pt x="1158" y="957"/>
                  <a:pt x="1147" y="974"/>
                </a:cubicBezTo>
                <a:cubicBezTo>
                  <a:pt x="1136" y="991"/>
                  <a:pt x="1124" y="1007"/>
                  <a:pt x="1111" y="1023"/>
                </a:cubicBezTo>
                <a:cubicBezTo>
                  <a:pt x="1098" y="1039"/>
                  <a:pt x="1084" y="1054"/>
                  <a:pt x="1069" y="1069"/>
                </a:cubicBezTo>
                <a:cubicBezTo>
                  <a:pt x="1055" y="1083"/>
                  <a:pt x="1040" y="1097"/>
                  <a:pt x="1024" y="1110"/>
                </a:cubicBezTo>
                <a:cubicBezTo>
                  <a:pt x="1008" y="1123"/>
                  <a:pt x="992" y="1135"/>
                  <a:pt x="975" y="1147"/>
                </a:cubicBezTo>
                <a:cubicBezTo>
                  <a:pt x="957" y="1158"/>
                  <a:pt x="940" y="1168"/>
                  <a:pt x="922" y="1178"/>
                </a:cubicBezTo>
                <a:cubicBezTo>
                  <a:pt x="904" y="1188"/>
                  <a:pt x="885" y="1196"/>
                  <a:pt x="866" y="1204"/>
                </a:cubicBezTo>
                <a:cubicBezTo>
                  <a:pt x="847" y="1212"/>
                  <a:pt x="828" y="1219"/>
                  <a:pt x="809" y="1225"/>
                </a:cubicBezTo>
                <a:cubicBezTo>
                  <a:pt x="789" y="1231"/>
                  <a:pt x="769" y="1236"/>
                  <a:pt x="749" y="1240"/>
                </a:cubicBezTo>
                <a:cubicBezTo>
                  <a:pt x="729" y="1244"/>
                  <a:pt x="709" y="1247"/>
                  <a:pt x="688" y="1249"/>
                </a:cubicBezTo>
                <a:cubicBezTo>
                  <a:pt x="668" y="1251"/>
                  <a:pt x="647" y="1252"/>
                  <a:pt x="627" y="1252"/>
                </a:cubicBezTo>
                <a:cubicBezTo>
                  <a:pt x="607" y="1252"/>
                  <a:pt x="586" y="1251"/>
                  <a:pt x="566" y="1249"/>
                </a:cubicBezTo>
                <a:cubicBezTo>
                  <a:pt x="545" y="1247"/>
                  <a:pt x="525" y="1244"/>
                  <a:pt x="505" y="1240"/>
                </a:cubicBezTo>
                <a:cubicBezTo>
                  <a:pt x="484" y="1236"/>
                  <a:pt x="464" y="1231"/>
                  <a:pt x="444" y="1225"/>
                </a:cubicBezTo>
                <a:cubicBezTo>
                  <a:pt x="425" y="1219"/>
                  <a:pt x="406" y="1212"/>
                  <a:pt x="387" y="1204"/>
                </a:cubicBezTo>
                <a:cubicBezTo>
                  <a:pt x="368" y="1196"/>
                  <a:pt x="349" y="1188"/>
                  <a:pt x="331" y="1178"/>
                </a:cubicBezTo>
                <a:cubicBezTo>
                  <a:pt x="313" y="1168"/>
                  <a:pt x="296" y="1158"/>
                  <a:pt x="278" y="1147"/>
                </a:cubicBezTo>
                <a:cubicBezTo>
                  <a:pt x="261" y="1135"/>
                  <a:pt x="245" y="1123"/>
                  <a:pt x="229" y="1110"/>
                </a:cubicBezTo>
                <a:cubicBezTo>
                  <a:pt x="213" y="1097"/>
                  <a:pt x="198" y="1083"/>
                  <a:pt x="184" y="1069"/>
                </a:cubicBezTo>
                <a:cubicBezTo>
                  <a:pt x="169" y="1054"/>
                  <a:pt x="155" y="1039"/>
                  <a:pt x="142" y="1023"/>
                </a:cubicBezTo>
                <a:cubicBezTo>
                  <a:pt x="129" y="1007"/>
                  <a:pt x="117" y="991"/>
                  <a:pt x="106" y="974"/>
                </a:cubicBezTo>
                <a:cubicBezTo>
                  <a:pt x="95" y="957"/>
                  <a:pt x="84" y="939"/>
                  <a:pt x="74" y="921"/>
                </a:cubicBezTo>
                <a:cubicBezTo>
                  <a:pt x="65" y="903"/>
                  <a:pt x="56" y="885"/>
                  <a:pt x="48" y="866"/>
                </a:cubicBezTo>
                <a:cubicBezTo>
                  <a:pt x="40" y="847"/>
                  <a:pt x="33" y="828"/>
                  <a:pt x="27" y="808"/>
                </a:cubicBezTo>
                <a:cubicBezTo>
                  <a:pt x="21" y="788"/>
                  <a:pt x="16" y="769"/>
                  <a:pt x="12" y="748"/>
                </a:cubicBezTo>
                <a:cubicBezTo>
                  <a:pt x="8" y="728"/>
                  <a:pt x="5" y="708"/>
                  <a:pt x="3" y="688"/>
                </a:cubicBezTo>
                <a:cubicBezTo>
                  <a:pt x="1" y="667"/>
                  <a:pt x="0" y="647"/>
                  <a:pt x="0" y="626"/>
                </a:cubicBezTo>
                <a:cubicBezTo>
                  <a:pt x="0" y="606"/>
                  <a:pt x="1" y="585"/>
                  <a:pt x="3" y="565"/>
                </a:cubicBezTo>
                <a:cubicBezTo>
                  <a:pt x="5" y="545"/>
                  <a:pt x="8" y="524"/>
                  <a:pt x="12" y="504"/>
                </a:cubicBezTo>
                <a:cubicBezTo>
                  <a:pt x="16" y="484"/>
                  <a:pt x="21" y="464"/>
                  <a:pt x="27" y="445"/>
                </a:cubicBezTo>
                <a:cubicBezTo>
                  <a:pt x="33" y="425"/>
                  <a:pt x="40" y="406"/>
                  <a:pt x="48" y="387"/>
                </a:cubicBezTo>
                <a:cubicBezTo>
                  <a:pt x="56" y="368"/>
                  <a:pt x="65" y="349"/>
                  <a:pt x="74" y="331"/>
                </a:cubicBezTo>
                <a:cubicBezTo>
                  <a:pt x="84" y="312"/>
                  <a:pt x="95" y="295"/>
                  <a:pt x="106" y="278"/>
                </a:cubicBezTo>
                <a:cubicBezTo>
                  <a:pt x="117" y="261"/>
                  <a:pt x="129" y="244"/>
                  <a:pt x="142" y="229"/>
                </a:cubicBezTo>
                <a:cubicBezTo>
                  <a:pt x="155" y="213"/>
                  <a:pt x="169" y="198"/>
                  <a:pt x="184" y="183"/>
                </a:cubicBezTo>
                <a:cubicBezTo>
                  <a:pt x="198" y="169"/>
                  <a:pt x="213" y="155"/>
                  <a:pt x="229" y="142"/>
                </a:cubicBezTo>
                <a:cubicBezTo>
                  <a:pt x="245" y="129"/>
                  <a:pt x="261" y="117"/>
                  <a:pt x="278" y="105"/>
                </a:cubicBezTo>
                <a:cubicBezTo>
                  <a:pt x="295" y="94"/>
                  <a:pt x="313" y="83"/>
                  <a:pt x="331" y="74"/>
                </a:cubicBezTo>
                <a:cubicBezTo>
                  <a:pt x="349" y="64"/>
                  <a:pt x="368" y="55"/>
                  <a:pt x="387" y="48"/>
                </a:cubicBezTo>
                <a:cubicBezTo>
                  <a:pt x="406" y="40"/>
                  <a:pt x="425" y="33"/>
                  <a:pt x="444" y="27"/>
                </a:cubicBezTo>
                <a:cubicBezTo>
                  <a:pt x="464" y="21"/>
                  <a:pt x="484" y="16"/>
                  <a:pt x="505" y="12"/>
                </a:cubicBezTo>
                <a:cubicBezTo>
                  <a:pt x="525" y="8"/>
                  <a:pt x="545" y="5"/>
                  <a:pt x="566" y="3"/>
                </a:cubicBezTo>
                <a:cubicBezTo>
                  <a:pt x="586" y="1"/>
                  <a:pt x="607" y="0"/>
                  <a:pt x="627" y="0"/>
                </a:cubicBezTo>
                <a:cubicBezTo>
                  <a:pt x="647" y="0"/>
                  <a:pt x="668" y="1"/>
                  <a:pt x="688" y="3"/>
                </a:cubicBezTo>
                <a:cubicBezTo>
                  <a:pt x="709" y="5"/>
                  <a:pt x="729" y="8"/>
                  <a:pt x="749" y="12"/>
                </a:cubicBezTo>
                <a:cubicBezTo>
                  <a:pt x="769" y="16"/>
                  <a:pt x="789" y="21"/>
                  <a:pt x="809" y="27"/>
                </a:cubicBezTo>
                <a:cubicBezTo>
                  <a:pt x="828" y="33"/>
                  <a:pt x="847" y="40"/>
                  <a:pt x="866" y="48"/>
                </a:cubicBezTo>
                <a:cubicBezTo>
                  <a:pt x="885" y="55"/>
                  <a:pt x="904" y="64"/>
                  <a:pt x="922" y="74"/>
                </a:cubicBezTo>
                <a:cubicBezTo>
                  <a:pt x="940" y="83"/>
                  <a:pt x="957" y="94"/>
                  <a:pt x="975" y="105"/>
                </a:cubicBezTo>
                <a:cubicBezTo>
                  <a:pt x="992" y="117"/>
                  <a:pt x="1008" y="129"/>
                  <a:pt x="1024" y="142"/>
                </a:cubicBezTo>
                <a:cubicBezTo>
                  <a:pt x="1040" y="155"/>
                  <a:pt x="1055" y="169"/>
                  <a:pt x="1069" y="183"/>
                </a:cubicBezTo>
                <a:cubicBezTo>
                  <a:pt x="1084" y="198"/>
                  <a:pt x="1098" y="213"/>
                  <a:pt x="1111" y="229"/>
                </a:cubicBezTo>
                <a:cubicBezTo>
                  <a:pt x="1124" y="244"/>
                  <a:pt x="1136" y="261"/>
                  <a:pt x="1147" y="278"/>
                </a:cubicBezTo>
                <a:cubicBezTo>
                  <a:pt x="1158" y="295"/>
                  <a:pt x="1169" y="312"/>
                  <a:pt x="1179" y="331"/>
                </a:cubicBezTo>
                <a:cubicBezTo>
                  <a:pt x="1188" y="349"/>
                  <a:pt x="1197" y="368"/>
                  <a:pt x="1205" y="387"/>
                </a:cubicBezTo>
                <a:cubicBezTo>
                  <a:pt x="1213" y="406"/>
                  <a:pt x="1220" y="425"/>
                  <a:pt x="1226" y="445"/>
                </a:cubicBezTo>
                <a:cubicBezTo>
                  <a:pt x="1232" y="464"/>
                  <a:pt x="1237" y="484"/>
                  <a:pt x="1241" y="504"/>
                </a:cubicBezTo>
                <a:cubicBezTo>
                  <a:pt x="1244" y="524"/>
                  <a:pt x="1248" y="545"/>
                  <a:pt x="1250" y="565"/>
                </a:cubicBezTo>
                <a:cubicBezTo>
                  <a:pt x="1252" y="585"/>
                  <a:pt x="1253" y="606"/>
                  <a:pt x="1253" y="626"/>
                </a:cubicBezTo>
                <a:close/>
              </a:path>
            </a:pathLst>
          </a:custGeom>
          <a:solidFill>
            <a:srgbClr val="DBEAFE"/>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pic>
        <p:nvPicPr>
          <p:cNvPr id="224" name="図 223"/>
          <p:cNvPicPr/>
          <p:nvPr/>
        </p:nvPicPr>
        <p:blipFill>
          <a:blip r:embed="rId9"/>
          <a:stretch/>
        </p:blipFill>
        <p:spPr>
          <a:xfrm>
            <a:off x="6932520" y="2477160"/>
            <a:ext cx="192600" cy="192600"/>
          </a:xfrm>
          <a:prstGeom prst="rect">
            <a:avLst/>
          </a:prstGeom>
          <a:noFill/>
          <a:ln w="0">
            <a:noFill/>
          </a:ln>
        </p:spPr>
      </p:pic>
      <p:sp>
        <p:nvSpPr>
          <p:cNvPr id="225" name="テキスト ボックス 224"/>
          <p:cNvSpPr txBox="1"/>
          <p:nvPr/>
        </p:nvSpPr>
        <p:spPr>
          <a:xfrm>
            <a:off x="4622760" y="4355280"/>
            <a:ext cx="462240" cy="142200"/>
          </a:xfrm>
          <a:prstGeom prst="rect">
            <a:avLst/>
          </a:prstGeom>
          <a:noFill/>
          <a:ln w="0">
            <a:noFill/>
          </a:ln>
        </p:spPr>
        <p:txBody>
          <a:bodyPr wrap="none" lIns="0" tIns="0" rIns="0" bIns="0" anchor="t">
            <a:spAutoFit/>
          </a:bodyPr>
          <a:lstStyle/>
          <a:p>
            <a:r>
              <a:rPr lang="zh-CN" sz="880" b="0" u="none" strike="noStrike">
                <a:solidFill>
                  <a:srgbClr val="4B5563"/>
                </a:solidFill>
                <a:effectLst/>
                <a:uFillTx/>
                <a:latin typeface="WenQuanYiZenHei"/>
                <a:ea typeface="WenQuanYiZenHei"/>
              </a:rPr>
              <a:t>チェック</a:t>
            </a:r>
            <a:endParaRPr lang="en-US" sz="880" b="0" u="none" strike="noStrike">
              <a:solidFill>
                <a:srgbClr val="000000"/>
              </a:solidFill>
              <a:effectLst/>
              <a:uFillTx/>
              <a:latin typeface="Times New Roman"/>
            </a:endParaRPr>
          </a:p>
        </p:txBody>
      </p:sp>
      <p:sp>
        <p:nvSpPr>
          <p:cNvPr id="226" name="テキスト ボックス 225"/>
          <p:cNvSpPr txBox="1"/>
          <p:nvPr/>
        </p:nvSpPr>
        <p:spPr>
          <a:xfrm>
            <a:off x="6381000" y="2916720"/>
            <a:ext cx="1330920" cy="181800"/>
          </a:xfrm>
          <a:prstGeom prst="rect">
            <a:avLst/>
          </a:prstGeom>
          <a:noFill/>
          <a:ln w="0">
            <a:noFill/>
          </a:ln>
        </p:spPr>
        <p:txBody>
          <a:bodyPr wrap="none" lIns="0" tIns="0" rIns="0" bIns="0" anchor="t">
            <a:spAutoFit/>
          </a:bodyPr>
          <a:lstStyle/>
          <a:p>
            <a:r>
              <a:rPr lang="zh-CN" sz="1140" b="0" u="none" strike="noStrike">
                <a:solidFill>
                  <a:srgbClr val="1F2937"/>
                </a:solidFill>
                <a:effectLst/>
                <a:uFillTx/>
                <a:latin typeface="WenQuanYiZenHei"/>
                <a:ea typeface="WenQuanYiZenHei"/>
              </a:rPr>
              <a:t>アクションプラン管</a:t>
            </a:r>
            <a:endParaRPr lang="en-US" sz="1140" b="0" u="none" strike="noStrike">
              <a:solidFill>
                <a:srgbClr val="000000"/>
              </a:solidFill>
              <a:effectLst/>
              <a:uFillTx/>
              <a:latin typeface="Times New Roman"/>
            </a:endParaRPr>
          </a:p>
        </p:txBody>
      </p:sp>
      <p:pic>
        <p:nvPicPr>
          <p:cNvPr id="227" name="図 226"/>
          <p:cNvPicPr/>
          <p:nvPr/>
        </p:nvPicPr>
        <p:blipFill>
          <a:blip r:embed="rId5"/>
          <a:stretch/>
        </p:blipFill>
        <p:spPr>
          <a:xfrm>
            <a:off x="6329520" y="3442320"/>
            <a:ext cx="112320" cy="112320"/>
          </a:xfrm>
          <a:prstGeom prst="rect">
            <a:avLst/>
          </a:prstGeom>
          <a:noFill/>
          <a:ln w="0">
            <a:noFill/>
          </a:ln>
        </p:spPr>
      </p:pic>
      <p:sp>
        <p:nvSpPr>
          <p:cNvPr id="228" name="テキスト ボックス 227"/>
          <p:cNvSpPr txBox="1"/>
          <p:nvPr/>
        </p:nvSpPr>
        <p:spPr>
          <a:xfrm>
            <a:off x="6815160" y="3142080"/>
            <a:ext cx="435240" cy="181800"/>
          </a:xfrm>
          <a:prstGeom prst="rect">
            <a:avLst/>
          </a:prstGeom>
          <a:noFill/>
          <a:ln w="0">
            <a:noFill/>
          </a:ln>
        </p:spPr>
        <p:txBody>
          <a:bodyPr wrap="none" lIns="0" tIns="0" rIns="0" bIns="0" anchor="t">
            <a:spAutoFit/>
          </a:bodyPr>
          <a:lstStyle/>
          <a:p>
            <a:r>
              <a:rPr lang="zh-CN" sz="1140" b="0" u="none" strike="noStrike">
                <a:solidFill>
                  <a:srgbClr val="1F2937"/>
                </a:solidFill>
                <a:effectLst/>
                <a:uFillTx/>
                <a:latin typeface="WenQuanYiZenHei"/>
                <a:ea typeface="WenQuanYiZenHei"/>
              </a:rPr>
              <a:t>理機能</a:t>
            </a:r>
            <a:endParaRPr lang="en-US" sz="1140" b="0" u="none" strike="noStrike">
              <a:solidFill>
                <a:srgbClr val="000000"/>
              </a:solidFill>
              <a:effectLst/>
              <a:uFillTx/>
              <a:latin typeface="Times New Roman"/>
            </a:endParaRPr>
          </a:p>
        </p:txBody>
      </p:sp>
      <p:sp>
        <p:nvSpPr>
          <p:cNvPr id="229" name="テキスト ボックス 228"/>
          <p:cNvSpPr txBox="1"/>
          <p:nvPr/>
        </p:nvSpPr>
        <p:spPr>
          <a:xfrm>
            <a:off x="6508080" y="3426120"/>
            <a:ext cx="294480" cy="131400"/>
          </a:xfrm>
          <a:prstGeom prst="rect">
            <a:avLst/>
          </a:prstGeom>
          <a:noFill/>
          <a:ln w="0">
            <a:noFill/>
          </a:ln>
        </p:spPr>
        <p:txBody>
          <a:bodyPr wrap="none" lIns="0" tIns="0" rIns="0" bIns="0" anchor="t">
            <a:spAutoFit/>
          </a:bodyPr>
          <a:lstStyle/>
          <a:p>
            <a:r>
              <a:rPr lang="en-US" sz="880" b="0" u="none" strike="noStrike">
                <a:solidFill>
                  <a:srgbClr val="4B5563"/>
                </a:solidFill>
                <a:effectLst/>
                <a:uFillTx/>
                <a:latin typeface="DejaVuSans"/>
                <a:ea typeface="DejaVuSans"/>
              </a:rPr>
              <a:t>ToDo</a:t>
            </a:r>
            <a:endParaRPr lang="en-US" sz="880" b="0" u="none" strike="noStrike">
              <a:solidFill>
                <a:srgbClr val="000000"/>
              </a:solidFill>
              <a:effectLst/>
              <a:uFillTx/>
              <a:latin typeface="Times New Roman"/>
            </a:endParaRPr>
          </a:p>
        </p:txBody>
      </p:sp>
      <p:sp>
        <p:nvSpPr>
          <p:cNvPr id="230" name="テキスト ボックス 229"/>
          <p:cNvSpPr txBox="1"/>
          <p:nvPr/>
        </p:nvSpPr>
        <p:spPr>
          <a:xfrm>
            <a:off x="6782040" y="3422160"/>
            <a:ext cx="918720" cy="142200"/>
          </a:xfrm>
          <a:prstGeom prst="rect">
            <a:avLst/>
          </a:prstGeom>
          <a:noFill/>
          <a:ln w="0">
            <a:noFill/>
          </a:ln>
        </p:spPr>
        <p:txBody>
          <a:bodyPr wrap="none" lIns="0" tIns="0" rIns="0" bIns="0" anchor="t">
            <a:spAutoFit/>
          </a:bodyPr>
          <a:lstStyle/>
          <a:p>
            <a:r>
              <a:rPr lang="zh-CN" sz="880" b="0" u="none" strike="noStrike">
                <a:solidFill>
                  <a:srgbClr val="4B5563"/>
                </a:solidFill>
                <a:effectLst/>
                <a:uFillTx/>
                <a:latin typeface="WenQuanYiZenHei"/>
                <a:ea typeface="WenQuanYiZenHei"/>
              </a:rPr>
              <a:t>をリスト化して管</a:t>
            </a:r>
            <a:endParaRPr lang="en-US" sz="880" b="0" u="none" strike="noStrike">
              <a:solidFill>
                <a:srgbClr val="000000"/>
              </a:solidFill>
              <a:effectLst/>
              <a:uFillTx/>
              <a:latin typeface="Times New Roman"/>
            </a:endParaRPr>
          </a:p>
        </p:txBody>
      </p:sp>
      <p:pic>
        <p:nvPicPr>
          <p:cNvPr id="231" name="図 230"/>
          <p:cNvPicPr/>
          <p:nvPr/>
        </p:nvPicPr>
        <p:blipFill>
          <a:blip r:embed="rId5"/>
          <a:stretch/>
        </p:blipFill>
        <p:spPr>
          <a:xfrm>
            <a:off x="6329520" y="3828240"/>
            <a:ext cx="112320" cy="112320"/>
          </a:xfrm>
          <a:prstGeom prst="rect">
            <a:avLst/>
          </a:prstGeom>
          <a:noFill/>
          <a:ln w="0">
            <a:noFill/>
          </a:ln>
        </p:spPr>
      </p:pic>
      <p:sp>
        <p:nvSpPr>
          <p:cNvPr id="232" name="テキスト ボックス 231"/>
          <p:cNvSpPr txBox="1"/>
          <p:nvPr/>
        </p:nvSpPr>
        <p:spPr>
          <a:xfrm>
            <a:off x="6508080" y="3583080"/>
            <a:ext cx="113400" cy="142200"/>
          </a:xfrm>
          <a:prstGeom prst="rect">
            <a:avLst/>
          </a:prstGeom>
          <a:noFill/>
          <a:ln w="0">
            <a:noFill/>
          </a:ln>
        </p:spPr>
        <p:txBody>
          <a:bodyPr wrap="none" lIns="0" tIns="0" rIns="0" bIns="0" anchor="t">
            <a:spAutoFit/>
          </a:bodyPr>
          <a:lstStyle/>
          <a:p>
            <a:r>
              <a:rPr lang="zh-CN" sz="880" b="0" u="none" strike="noStrike">
                <a:solidFill>
                  <a:srgbClr val="4B5563"/>
                </a:solidFill>
                <a:effectLst/>
                <a:uFillTx/>
                <a:latin typeface="WenQuanYiZenHei"/>
                <a:ea typeface="WenQuanYiZenHei"/>
              </a:rPr>
              <a:t>理</a:t>
            </a:r>
            <a:endParaRPr lang="en-US" sz="880" b="0" u="none" strike="noStrike">
              <a:solidFill>
                <a:srgbClr val="000000"/>
              </a:solidFill>
              <a:effectLst/>
              <a:uFillTx/>
              <a:latin typeface="Times New Roman"/>
            </a:endParaRPr>
          </a:p>
        </p:txBody>
      </p:sp>
      <p:sp>
        <p:nvSpPr>
          <p:cNvPr id="233" name="テキスト ボックス 232"/>
          <p:cNvSpPr txBox="1"/>
          <p:nvPr/>
        </p:nvSpPr>
        <p:spPr>
          <a:xfrm>
            <a:off x="6508080" y="3808440"/>
            <a:ext cx="451800" cy="142200"/>
          </a:xfrm>
          <a:prstGeom prst="rect">
            <a:avLst/>
          </a:prstGeom>
          <a:noFill/>
          <a:ln w="0">
            <a:noFill/>
          </a:ln>
        </p:spPr>
        <p:txBody>
          <a:bodyPr wrap="none" lIns="0" tIns="0" rIns="0" bIns="0" anchor="t">
            <a:spAutoFit/>
          </a:bodyPr>
          <a:lstStyle/>
          <a:p>
            <a:r>
              <a:rPr lang="zh-CN" sz="880" b="0" u="none" strike="noStrike">
                <a:solidFill>
                  <a:srgbClr val="4B5563"/>
                </a:solidFill>
                <a:effectLst/>
                <a:uFillTx/>
                <a:latin typeface="WenQuanYiZenHei"/>
                <a:ea typeface="WenQuanYiZenHei"/>
              </a:rPr>
              <a:t>「未着手</a:t>
            </a:r>
            <a:endParaRPr lang="en-US" sz="880" b="0" u="none" strike="noStrike">
              <a:solidFill>
                <a:srgbClr val="000000"/>
              </a:solidFill>
              <a:effectLst/>
              <a:uFillTx/>
              <a:latin typeface="Times New Roman"/>
            </a:endParaRPr>
          </a:p>
        </p:txBody>
      </p:sp>
      <p:sp>
        <p:nvSpPr>
          <p:cNvPr id="234" name="テキスト ボックス 233"/>
          <p:cNvSpPr txBox="1"/>
          <p:nvPr/>
        </p:nvSpPr>
        <p:spPr>
          <a:xfrm>
            <a:off x="6958440" y="3812400"/>
            <a:ext cx="112320" cy="131400"/>
          </a:xfrm>
          <a:prstGeom prst="rect">
            <a:avLst/>
          </a:prstGeom>
          <a:noFill/>
          <a:ln w="0">
            <a:noFill/>
          </a:ln>
        </p:spPr>
        <p:txBody>
          <a:bodyPr wrap="none" lIns="0" tIns="0" rIns="0" bIns="0" anchor="t">
            <a:spAutoFit/>
          </a:bodyPr>
          <a:lstStyle/>
          <a:p>
            <a:r>
              <a:rPr lang="en-US" sz="880" b="0" u="none" strike="noStrike">
                <a:solidFill>
                  <a:srgbClr val="4B5563"/>
                </a:solidFill>
                <a:effectLst/>
                <a:uFillTx/>
                <a:latin typeface="DejaVuSans"/>
                <a:ea typeface="DejaVuSans"/>
              </a:rPr>
              <a:t>/</a:t>
            </a:r>
            <a:endParaRPr lang="en-US" sz="880" b="0" u="none" strike="noStrike">
              <a:solidFill>
                <a:srgbClr val="000000"/>
              </a:solidFill>
              <a:effectLst/>
              <a:uFillTx/>
              <a:latin typeface="Times New Roman"/>
            </a:endParaRPr>
          </a:p>
        </p:txBody>
      </p:sp>
      <p:sp>
        <p:nvSpPr>
          <p:cNvPr id="235" name="テキスト ボックス 234"/>
          <p:cNvSpPr txBox="1"/>
          <p:nvPr/>
        </p:nvSpPr>
        <p:spPr>
          <a:xfrm>
            <a:off x="6996240" y="3808440"/>
            <a:ext cx="339120" cy="142200"/>
          </a:xfrm>
          <a:prstGeom prst="rect">
            <a:avLst/>
          </a:prstGeom>
          <a:noFill/>
          <a:ln w="0">
            <a:noFill/>
          </a:ln>
        </p:spPr>
        <p:txBody>
          <a:bodyPr wrap="none" lIns="0" tIns="0" rIns="0" bIns="0" anchor="t">
            <a:spAutoFit/>
          </a:bodyPr>
          <a:lstStyle/>
          <a:p>
            <a:r>
              <a:rPr lang="zh-CN" sz="880" b="0" u="none" strike="noStrike">
                <a:solidFill>
                  <a:srgbClr val="4B5563"/>
                </a:solidFill>
                <a:effectLst/>
                <a:uFillTx/>
                <a:latin typeface="WenQuanYiZenHei"/>
                <a:ea typeface="WenQuanYiZenHei"/>
              </a:rPr>
              <a:t>進行中</a:t>
            </a:r>
            <a:endParaRPr lang="en-US" sz="880" b="0" u="none" strike="noStrike">
              <a:solidFill>
                <a:srgbClr val="000000"/>
              </a:solidFill>
              <a:effectLst/>
              <a:uFillTx/>
              <a:latin typeface="Times New Roman"/>
            </a:endParaRPr>
          </a:p>
        </p:txBody>
      </p:sp>
      <p:sp>
        <p:nvSpPr>
          <p:cNvPr id="236" name="テキスト ボックス 235"/>
          <p:cNvSpPr txBox="1"/>
          <p:nvPr/>
        </p:nvSpPr>
        <p:spPr>
          <a:xfrm>
            <a:off x="7333920" y="3812400"/>
            <a:ext cx="112320" cy="131400"/>
          </a:xfrm>
          <a:prstGeom prst="rect">
            <a:avLst/>
          </a:prstGeom>
          <a:noFill/>
          <a:ln w="0">
            <a:noFill/>
          </a:ln>
        </p:spPr>
        <p:txBody>
          <a:bodyPr wrap="none" lIns="0" tIns="0" rIns="0" bIns="0" anchor="t">
            <a:spAutoFit/>
          </a:bodyPr>
          <a:lstStyle/>
          <a:p>
            <a:r>
              <a:rPr lang="en-US" sz="880" b="0" u="none" strike="noStrike">
                <a:solidFill>
                  <a:srgbClr val="4B5563"/>
                </a:solidFill>
                <a:effectLst/>
                <a:uFillTx/>
                <a:latin typeface="DejaVuSans"/>
                <a:ea typeface="DejaVuSans"/>
              </a:rPr>
              <a:t>/</a:t>
            </a:r>
            <a:endParaRPr lang="en-US" sz="880" b="0" u="none" strike="noStrike">
              <a:solidFill>
                <a:srgbClr val="000000"/>
              </a:solidFill>
              <a:effectLst/>
              <a:uFillTx/>
              <a:latin typeface="Times New Roman"/>
            </a:endParaRPr>
          </a:p>
        </p:txBody>
      </p:sp>
      <p:sp>
        <p:nvSpPr>
          <p:cNvPr id="237" name="テキスト ボックス 236"/>
          <p:cNvSpPr txBox="1"/>
          <p:nvPr/>
        </p:nvSpPr>
        <p:spPr>
          <a:xfrm>
            <a:off x="7372080" y="3808440"/>
            <a:ext cx="339120" cy="142200"/>
          </a:xfrm>
          <a:prstGeom prst="rect">
            <a:avLst/>
          </a:prstGeom>
          <a:noFill/>
          <a:ln w="0">
            <a:noFill/>
          </a:ln>
        </p:spPr>
        <p:txBody>
          <a:bodyPr wrap="none" lIns="0" tIns="0" rIns="0" bIns="0" anchor="t">
            <a:spAutoFit/>
          </a:bodyPr>
          <a:lstStyle/>
          <a:p>
            <a:r>
              <a:rPr lang="zh-CN" sz="880" b="0" u="none" strike="noStrike">
                <a:solidFill>
                  <a:srgbClr val="4B5563"/>
                </a:solidFill>
                <a:effectLst/>
                <a:uFillTx/>
                <a:latin typeface="WenQuanYiZenHei"/>
                <a:ea typeface="WenQuanYiZenHei"/>
              </a:rPr>
              <a:t>完了」</a:t>
            </a:r>
            <a:endParaRPr lang="en-US" sz="880" b="0" u="none" strike="noStrike">
              <a:solidFill>
                <a:srgbClr val="000000"/>
              </a:solidFill>
              <a:effectLst/>
              <a:uFillTx/>
              <a:latin typeface="Times New Roman"/>
            </a:endParaRPr>
          </a:p>
        </p:txBody>
      </p:sp>
      <p:pic>
        <p:nvPicPr>
          <p:cNvPr id="238" name="図 237"/>
          <p:cNvPicPr/>
          <p:nvPr/>
        </p:nvPicPr>
        <p:blipFill>
          <a:blip r:embed="rId5"/>
          <a:stretch/>
        </p:blipFill>
        <p:spPr>
          <a:xfrm>
            <a:off x="6329520" y="4214160"/>
            <a:ext cx="112320" cy="112320"/>
          </a:xfrm>
          <a:prstGeom prst="rect">
            <a:avLst/>
          </a:prstGeom>
          <a:noFill/>
          <a:ln w="0">
            <a:noFill/>
          </a:ln>
        </p:spPr>
      </p:pic>
      <p:sp>
        <p:nvSpPr>
          <p:cNvPr id="239" name="テキスト ボックス 238"/>
          <p:cNvSpPr txBox="1"/>
          <p:nvPr/>
        </p:nvSpPr>
        <p:spPr>
          <a:xfrm>
            <a:off x="6508080" y="3969000"/>
            <a:ext cx="916200" cy="142200"/>
          </a:xfrm>
          <a:prstGeom prst="rect">
            <a:avLst/>
          </a:prstGeom>
          <a:noFill/>
          <a:ln w="0">
            <a:noFill/>
          </a:ln>
        </p:spPr>
        <p:txBody>
          <a:bodyPr wrap="none" lIns="0" tIns="0" rIns="0" bIns="0" anchor="t">
            <a:spAutoFit/>
          </a:bodyPr>
          <a:lstStyle/>
          <a:p>
            <a:r>
              <a:rPr lang="zh-CN" sz="880" b="0" u="none" strike="noStrike">
                <a:solidFill>
                  <a:srgbClr val="4B5563"/>
                </a:solidFill>
                <a:effectLst/>
                <a:uFillTx/>
                <a:latin typeface="WenQuanYiZenHei"/>
                <a:ea typeface="WenQuanYiZenHei"/>
              </a:rPr>
              <a:t>のステータス更新</a:t>
            </a:r>
            <a:endParaRPr lang="en-US" sz="880" b="0" u="none" strike="noStrike">
              <a:solidFill>
                <a:srgbClr val="000000"/>
              </a:solidFill>
              <a:effectLst/>
              <a:uFillTx/>
              <a:latin typeface="Times New Roman"/>
            </a:endParaRPr>
          </a:p>
        </p:txBody>
      </p:sp>
      <p:sp>
        <p:nvSpPr>
          <p:cNvPr id="240" name="テキスト ボックス 239"/>
          <p:cNvSpPr txBox="1"/>
          <p:nvPr/>
        </p:nvSpPr>
        <p:spPr>
          <a:xfrm>
            <a:off x="6508080" y="4194360"/>
            <a:ext cx="1149480" cy="142200"/>
          </a:xfrm>
          <a:prstGeom prst="rect">
            <a:avLst/>
          </a:prstGeom>
          <a:noFill/>
          <a:ln w="0">
            <a:noFill/>
          </a:ln>
        </p:spPr>
        <p:txBody>
          <a:bodyPr wrap="none" lIns="0" tIns="0" rIns="0" bIns="0" anchor="t">
            <a:spAutoFit/>
          </a:bodyPr>
          <a:lstStyle/>
          <a:p>
            <a:r>
              <a:rPr lang="zh-CN" sz="880" b="0" u="none" strike="noStrike">
                <a:solidFill>
                  <a:srgbClr val="4B5563"/>
                </a:solidFill>
                <a:effectLst/>
                <a:uFillTx/>
                <a:latin typeface="WenQuanYiZenHei"/>
                <a:ea typeface="WenQuanYiZenHei"/>
              </a:rPr>
              <a:t>過去のアクションプラ</a:t>
            </a:r>
            <a:endParaRPr lang="en-US" sz="880" b="0" u="none" strike="noStrike">
              <a:solidFill>
                <a:srgbClr val="000000"/>
              </a:solidFill>
              <a:effectLst/>
              <a:uFillTx/>
              <a:latin typeface="Times New Roman"/>
            </a:endParaRPr>
          </a:p>
        </p:txBody>
      </p:sp>
      <p:sp>
        <p:nvSpPr>
          <p:cNvPr id="241" name="フリーフォーム 240"/>
          <p:cNvSpPr/>
          <p:nvPr/>
        </p:nvSpPr>
        <p:spPr>
          <a:xfrm>
            <a:off x="8058600" y="2187360"/>
            <a:ext cx="1721160" cy="2477520"/>
          </a:xfrm>
          <a:custGeom>
            <a:avLst/>
            <a:gdLst/>
            <a:ahLst/>
            <a:cxnLst/>
            <a:rect l="0" t="0" r="r" b="b"/>
            <a:pathLst>
              <a:path w="4781" h="6882">
                <a:moveTo>
                  <a:pt x="0" y="6703"/>
                </a:moveTo>
                <a:lnTo>
                  <a:pt x="0" y="179"/>
                </a:lnTo>
                <a:cubicBezTo>
                  <a:pt x="0" y="167"/>
                  <a:pt x="1" y="155"/>
                  <a:pt x="3" y="144"/>
                </a:cubicBezTo>
                <a:cubicBezTo>
                  <a:pt x="5" y="132"/>
                  <a:pt x="9" y="121"/>
                  <a:pt x="13" y="110"/>
                </a:cubicBezTo>
                <a:cubicBezTo>
                  <a:pt x="18" y="100"/>
                  <a:pt x="23" y="89"/>
                  <a:pt x="30" y="80"/>
                </a:cubicBezTo>
                <a:cubicBezTo>
                  <a:pt x="36" y="70"/>
                  <a:pt x="44" y="61"/>
                  <a:pt x="52" y="52"/>
                </a:cubicBezTo>
                <a:cubicBezTo>
                  <a:pt x="60" y="44"/>
                  <a:pt x="69" y="37"/>
                  <a:pt x="79" y="30"/>
                </a:cubicBezTo>
                <a:cubicBezTo>
                  <a:pt x="89" y="24"/>
                  <a:pt x="99" y="18"/>
                  <a:pt x="110" y="14"/>
                </a:cubicBezTo>
                <a:cubicBezTo>
                  <a:pt x="121" y="9"/>
                  <a:pt x="132" y="6"/>
                  <a:pt x="143" y="4"/>
                </a:cubicBezTo>
                <a:cubicBezTo>
                  <a:pt x="155" y="1"/>
                  <a:pt x="167" y="0"/>
                  <a:pt x="178" y="0"/>
                </a:cubicBezTo>
                <a:lnTo>
                  <a:pt x="4603" y="0"/>
                </a:lnTo>
                <a:cubicBezTo>
                  <a:pt x="4614" y="0"/>
                  <a:pt x="4626" y="1"/>
                  <a:pt x="4638" y="4"/>
                </a:cubicBezTo>
                <a:cubicBezTo>
                  <a:pt x="4649" y="6"/>
                  <a:pt x="4660" y="9"/>
                  <a:pt x="4671" y="14"/>
                </a:cubicBezTo>
                <a:cubicBezTo>
                  <a:pt x="4682" y="18"/>
                  <a:pt x="4692" y="24"/>
                  <a:pt x="4702" y="30"/>
                </a:cubicBezTo>
                <a:cubicBezTo>
                  <a:pt x="4712" y="37"/>
                  <a:pt x="4721" y="44"/>
                  <a:pt x="4729" y="52"/>
                </a:cubicBezTo>
                <a:cubicBezTo>
                  <a:pt x="4737" y="61"/>
                  <a:pt x="4745" y="70"/>
                  <a:pt x="4751" y="80"/>
                </a:cubicBezTo>
                <a:cubicBezTo>
                  <a:pt x="4758" y="89"/>
                  <a:pt x="4763" y="100"/>
                  <a:pt x="4768" y="110"/>
                </a:cubicBezTo>
                <a:cubicBezTo>
                  <a:pt x="4772" y="121"/>
                  <a:pt x="4776" y="132"/>
                  <a:pt x="4778" y="144"/>
                </a:cubicBezTo>
                <a:cubicBezTo>
                  <a:pt x="4780" y="155"/>
                  <a:pt x="4781" y="167"/>
                  <a:pt x="4781" y="179"/>
                </a:cubicBezTo>
                <a:lnTo>
                  <a:pt x="4781" y="6703"/>
                </a:lnTo>
                <a:cubicBezTo>
                  <a:pt x="4781" y="6715"/>
                  <a:pt x="4780" y="6727"/>
                  <a:pt x="4778" y="6738"/>
                </a:cubicBezTo>
                <a:cubicBezTo>
                  <a:pt x="4776" y="6750"/>
                  <a:pt x="4772" y="6761"/>
                  <a:pt x="4768" y="6772"/>
                </a:cubicBezTo>
                <a:cubicBezTo>
                  <a:pt x="4763" y="6782"/>
                  <a:pt x="4758" y="6793"/>
                  <a:pt x="4751" y="6802"/>
                </a:cubicBezTo>
                <a:cubicBezTo>
                  <a:pt x="4745" y="6812"/>
                  <a:pt x="4737" y="6821"/>
                  <a:pt x="4729" y="6830"/>
                </a:cubicBezTo>
                <a:cubicBezTo>
                  <a:pt x="4721" y="6838"/>
                  <a:pt x="4712" y="6845"/>
                  <a:pt x="4702" y="6852"/>
                </a:cubicBezTo>
                <a:cubicBezTo>
                  <a:pt x="4692" y="6858"/>
                  <a:pt x="4682" y="6864"/>
                  <a:pt x="4671" y="6868"/>
                </a:cubicBezTo>
                <a:cubicBezTo>
                  <a:pt x="4660" y="6873"/>
                  <a:pt x="4649" y="6876"/>
                  <a:pt x="4638" y="6878"/>
                </a:cubicBezTo>
                <a:cubicBezTo>
                  <a:pt x="4626" y="6881"/>
                  <a:pt x="4614" y="6882"/>
                  <a:pt x="4603" y="6882"/>
                </a:cubicBezTo>
                <a:lnTo>
                  <a:pt x="178" y="6882"/>
                </a:lnTo>
                <a:cubicBezTo>
                  <a:pt x="167" y="6882"/>
                  <a:pt x="155" y="6881"/>
                  <a:pt x="143" y="6878"/>
                </a:cubicBezTo>
                <a:cubicBezTo>
                  <a:pt x="132" y="6876"/>
                  <a:pt x="121" y="6873"/>
                  <a:pt x="110" y="6868"/>
                </a:cubicBezTo>
                <a:cubicBezTo>
                  <a:pt x="99" y="6864"/>
                  <a:pt x="89" y="6858"/>
                  <a:pt x="79" y="6852"/>
                </a:cubicBezTo>
                <a:cubicBezTo>
                  <a:pt x="69" y="6845"/>
                  <a:pt x="60" y="6838"/>
                  <a:pt x="52" y="6830"/>
                </a:cubicBezTo>
                <a:cubicBezTo>
                  <a:pt x="44" y="6821"/>
                  <a:pt x="36" y="6812"/>
                  <a:pt x="30" y="6802"/>
                </a:cubicBezTo>
                <a:cubicBezTo>
                  <a:pt x="23" y="6793"/>
                  <a:pt x="18" y="6782"/>
                  <a:pt x="13" y="6772"/>
                </a:cubicBezTo>
                <a:cubicBezTo>
                  <a:pt x="9" y="6761"/>
                  <a:pt x="5" y="6750"/>
                  <a:pt x="3" y="6738"/>
                </a:cubicBezTo>
                <a:cubicBezTo>
                  <a:pt x="1" y="6727"/>
                  <a:pt x="0" y="6715"/>
                  <a:pt x="0" y="6703"/>
                </a:cubicBez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42" name="フリーフォーム 241"/>
          <p:cNvSpPr/>
          <p:nvPr/>
        </p:nvSpPr>
        <p:spPr>
          <a:xfrm>
            <a:off x="8693640" y="2348280"/>
            <a:ext cx="451080" cy="450720"/>
          </a:xfrm>
          <a:custGeom>
            <a:avLst/>
            <a:gdLst/>
            <a:ahLst/>
            <a:cxnLst/>
            <a:rect l="0" t="0" r="r" b="b"/>
            <a:pathLst>
              <a:path w="1253" h="1252">
                <a:moveTo>
                  <a:pt x="1253" y="626"/>
                </a:moveTo>
                <a:cubicBezTo>
                  <a:pt x="1253" y="647"/>
                  <a:pt x="1252" y="667"/>
                  <a:pt x="1250" y="688"/>
                </a:cubicBezTo>
                <a:cubicBezTo>
                  <a:pt x="1247" y="708"/>
                  <a:pt x="1244" y="728"/>
                  <a:pt x="1240" y="748"/>
                </a:cubicBezTo>
                <a:cubicBezTo>
                  <a:pt x="1236" y="769"/>
                  <a:pt x="1232" y="788"/>
                  <a:pt x="1226" y="808"/>
                </a:cubicBezTo>
                <a:cubicBezTo>
                  <a:pt x="1220" y="828"/>
                  <a:pt x="1213" y="847"/>
                  <a:pt x="1205" y="866"/>
                </a:cubicBezTo>
                <a:cubicBezTo>
                  <a:pt x="1197" y="885"/>
                  <a:pt x="1188" y="903"/>
                  <a:pt x="1179" y="921"/>
                </a:cubicBezTo>
                <a:cubicBezTo>
                  <a:pt x="1169" y="939"/>
                  <a:pt x="1158" y="957"/>
                  <a:pt x="1147" y="974"/>
                </a:cubicBezTo>
                <a:cubicBezTo>
                  <a:pt x="1136" y="991"/>
                  <a:pt x="1124" y="1007"/>
                  <a:pt x="1111" y="1023"/>
                </a:cubicBezTo>
                <a:cubicBezTo>
                  <a:pt x="1098" y="1039"/>
                  <a:pt x="1084" y="1054"/>
                  <a:pt x="1069" y="1069"/>
                </a:cubicBezTo>
                <a:cubicBezTo>
                  <a:pt x="1055" y="1083"/>
                  <a:pt x="1040" y="1097"/>
                  <a:pt x="1024" y="1110"/>
                </a:cubicBezTo>
                <a:cubicBezTo>
                  <a:pt x="1008" y="1123"/>
                  <a:pt x="992" y="1135"/>
                  <a:pt x="975" y="1147"/>
                </a:cubicBezTo>
                <a:cubicBezTo>
                  <a:pt x="957" y="1158"/>
                  <a:pt x="940" y="1168"/>
                  <a:pt x="922" y="1178"/>
                </a:cubicBezTo>
                <a:cubicBezTo>
                  <a:pt x="904" y="1188"/>
                  <a:pt x="885" y="1196"/>
                  <a:pt x="866" y="1204"/>
                </a:cubicBezTo>
                <a:cubicBezTo>
                  <a:pt x="847" y="1212"/>
                  <a:pt x="828" y="1219"/>
                  <a:pt x="809" y="1225"/>
                </a:cubicBezTo>
                <a:cubicBezTo>
                  <a:pt x="789" y="1231"/>
                  <a:pt x="769" y="1236"/>
                  <a:pt x="749" y="1240"/>
                </a:cubicBezTo>
                <a:cubicBezTo>
                  <a:pt x="729" y="1244"/>
                  <a:pt x="709" y="1247"/>
                  <a:pt x="688" y="1249"/>
                </a:cubicBezTo>
                <a:cubicBezTo>
                  <a:pt x="668" y="1251"/>
                  <a:pt x="647" y="1252"/>
                  <a:pt x="627" y="1252"/>
                </a:cubicBezTo>
                <a:cubicBezTo>
                  <a:pt x="606" y="1252"/>
                  <a:pt x="586" y="1251"/>
                  <a:pt x="566" y="1249"/>
                </a:cubicBezTo>
                <a:cubicBezTo>
                  <a:pt x="545" y="1247"/>
                  <a:pt x="525" y="1244"/>
                  <a:pt x="505" y="1240"/>
                </a:cubicBezTo>
                <a:cubicBezTo>
                  <a:pt x="485" y="1236"/>
                  <a:pt x="465" y="1231"/>
                  <a:pt x="445" y="1225"/>
                </a:cubicBezTo>
                <a:cubicBezTo>
                  <a:pt x="426" y="1219"/>
                  <a:pt x="407" y="1212"/>
                  <a:pt x="388" y="1204"/>
                </a:cubicBezTo>
                <a:cubicBezTo>
                  <a:pt x="369" y="1196"/>
                  <a:pt x="350" y="1188"/>
                  <a:pt x="332" y="1178"/>
                </a:cubicBezTo>
                <a:cubicBezTo>
                  <a:pt x="314" y="1168"/>
                  <a:pt x="296" y="1158"/>
                  <a:pt x="279" y="1147"/>
                </a:cubicBezTo>
                <a:cubicBezTo>
                  <a:pt x="262" y="1135"/>
                  <a:pt x="245" y="1123"/>
                  <a:pt x="229" y="1110"/>
                </a:cubicBezTo>
                <a:cubicBezTo>
                  <a:pt x="213" y="1097"/>
                  <a:pt x="198" y="1083"/>
                  <a:pt x="184" y="1069"/>
                </a:cubicBezTo>
                <a:cubicBezTo>
                  <a:pt x="169" y="1054"/>
                  <a:pt x="155" y="1039"/>
                  <a:pt x="142" y="1023"/>
                </a:cubicBezTo>
                <a:cubicBezTo>
                  <a:pt x="129" y="1007"/>
                  <a:pt x="117" y="991"/>
                  <a:pt x="106" y="974"/>
                </a:cubicBezTo>
                <a:cubicBezTo>
                  <a:pt x="94" y="957"/>
                  <a:pt x="84" y="939"/>
                  <a:pt x="74" y="921"/>
                </a:cubicBezTo>
                <a:cubicBezTo>
                  <a:pt x="65" y="903"/>
                  <a:pt x="56" y="885"/>
                  <a:pt x="48" y="866"/>
                </a:cubicBezTo>
                <a:cubicBezTo>
                  <a:pt x="40" y="847"/>
                  <a:pt x="33" y="828"/>
                  <a:pt x="27" y="808"/>
                </a:cubicBezTo>
                <a:cubicBezTo>
                  <a:pt x="21" y="788"/>
                  <a:pt x="16" y="769"/>
                  <a:pt x="12" y="748"/>
                </a:cubicBezTo>
                <a:cubicBezTo>
                  <a:pt x="8" y="728"/>
                  <a:pt x="5" y="708"/>
                  <a:pt x="3" y="688"/>
                </a:cubicBezTo>
                <a:cubicBezTo>
                  <a:pt x="1" y="667"/>
                  <a:pt x="0" y="647"/>
                  <a:pt x="0" y="626"/>
                </a:cubicBezTo>
                <a:cubicBezTo>
                  <a:pt x="0" y="606"/>
                  <a:pt x="1" y="585"/>
                  <a:pt x="3" y="565"/>
                </a:cubicBezTo>
                <a:cubicBezTo>
                  <a:pt x="5" y="545"/>
                  <a:pt x="8" y="524"/>
                  <a:pt x="12" y="504"/>
                </a:cubicBezTo>
                <a:cubicBezTo>
                  <a:pt x="16" y="484"/>
                  <a:pt x="21" y="464"/>
                  <a:pt x="27" y="445"/>
                </a:cubicBezTo>
                <a:cubicBezTo>
                  <a:pt x="33" y="425"/>
                  <a:pt x="40" y="406"/>
                  <a:pt x="48" y="387"/>
                </a:cubicBezTo>
                <a:cubicBezTo>
                  <a:pt x="56" y="368"/>
                  <a:pt x="65" y="349"/>
                  <a:pt x="74" y="331"/>
                </a:cubicBezTo>
                <a:cubicBezTo>
                  <a:pt x="84" y="312"/>
                  <a:pt x="94" y="295"/>
                  <a:pt x="106" y="278"/>
                </a:cubicBezTo>
                <a:cubicBezTo>
                  <a:pt x="117" y="261"/>
                  <a:pt x="129" y="244"/>
                  <a:pt x="142" y="229"/>
                </a:cubicBezTo>
                <a:cubicBezTo>
                  <a:pt x="155" y="213"/>
                  <a:pt x="169" y="198"/>
                  <a:pt x="184" y="183"/>
                </a:cubicBezTo>
                <a:cubicBezTo>
                  <a:pt x="198" y="169"/>
                  <a:pt x="213" y="155"/>
                  <a:pt x="229" y="142"/>
                </a:cubicBezTo>
                <a:cubicBezTo>
                  <a:pt x="245" y="129"/>
                  <a:pt x="262" y="117"/>
                  <a:pt x="279" y="105"/>
                </a:cubicBezTo>
                <a:cubicBezTo>
                  <a:pt x="296" y="94"/>
                  <a:pt x="314" y="83"/>
                  <a:pt x="332" y="74"/>
                </a:cubicBezTo>
                <a:cubicBezTo>
                  <a:pt x="350" y="64"/>
                  <a:pt x="369" y="55"/>
                  <a:pt x="388" y="48"/>
                </a:cubicBezTo>
                <a:cubicBezTo>
                  <a:pt x="407" y="40"/>
                  <a:pt x="426" y="33"/>
                  <a:pt x="445" y="27"/>
                </a:cubicBezTo>
                <a:cubicBezTo>
                  <a:pt x="465" y="21"/>
                  <a:pt x="485" y="16"/>
                  <a:pt x="505" y="12"/>
                </a:cubicBezTo>
                <a:cubicBezTo>
                  <a:pt x="525" y="8"/>
                  <a:pt x="545" y="5"/>
                  <a:pt x="566" y="3"/>
                </a:cubicBezTo>
                <a:cubicBezTo>
                  <a:pt x="586" y="1"/>
                  <a:pt x="606" y="0"/>
                  <a:pt x="627" y="0"/>
                </a:cubicBezTo>
                <a:cubicBezTo>
                  <a:pt x="647" y="0"/>
                  <a:pt x="668" y="1"/>
                  <a:pt x="688" y="3"/>
                </a:cubicBezTo>
                <a:cubicBezTo>
                  <a:pt x="709" y="5"/>
                  <a:pt x="729" y="8"/>
                  <a:pt x="749" y="12"/>
                </a:cubicBezTo>
                <a:cubicBezTo>
                  <a:pt x="769" y="16"/>
                  <a:pt x="789" y="21"/>
                  <a:pt x="809" y="27"/>
                </a:cubicBezTo>
                <a:cubicBezTo>
                  <a:pt x="828" y="33"/>
                  <a:pt x="847" y="40"/>
                  <a:pt x="866" y="48"/>
                </a:cubicBezTo>
                <a:cubicBezTo>
                  <a:pt x="885" y="55"/>
                  <a:pt x="904" y="64"/>
                  <a:pt x="922" y="74"/>
                </a:cubicBezTo>
                <a:cubicBezTo>
                  <a:pt x="940" y="83"/>
                  <a:pt x="957" y="94"/>
                  <a:pt x="975" y="105"/>
                </a:cubicBezTo>
                <a:cubicBezTo>
                  <a:pt x="992" y="117"/>
                  <a:pt x="1008" y="129"/>
                  <a:pt x="1024" y="142"/>
                </a:cubicBezTo>
                <a:cubicBezTo>
                  <a:pt x="1040" y="155"/>
                  <a:pt x="1055" y="169"/>
                  <a:pt x="1069" y="183"/>
                </a:cubicBezTo>
                <a:cubicBezTo>
                  <a:pt x="1084" y="198"/>
                  <a:pt x="1098" y="213"/>
                  <a:pt x="1111" y="229"/>
                </a:cubicBezTo>
                <a:cubicBezTo>
                  <a:pt x="1124" y="244"/>
                  <a:pt x="1136" y="261"/>
                  <a:pt x="1147" y="278"/>
                </a:cubicBezTo>
                <a:cubicBezTo>
                  <a:pt x="1158" y="295"/>
                  <a:pt x="1169" y="312"/>
                  <a:pt x="1179" y="331"/>
                </a:cubicBezTo>
                <a:cubicBezTo>
                  <a:pt x="1188" y="349"/>
                  <a:pt x="1197" y="368"/>
                  <a:pt x="1205" y="387"/>
                </a:cubicBezTo>
                <a:cubicBezTo>
                  <a:pt x="1213" y="406"/>
                  <a:pt x="1220" y="425"/>
                  <a:pt x="1226" y="445"/>
                </a:cubicBezTo>
                <a:cubicBezTo>
                  <a:pt x="1232" y="464"/>
                  <a:pt x="1236" y="484"/>
                  <a:pt x="1240" y="504"/>
                </a:cubicBezTo>
                <a:cubicBezTo>
                  <a:pt x="1244" y="524"/>
                  <a:pt x="1247" y="545"/>
                  <a:pt x="1250" y="565"/>
                </a:cubicBezTo>
                <a:cubicBezTo>
                  <a:pt x="1252" y="585"/>
                  <a:pt x="1253" y="606"/>
                  <a:pt x="1253" y="626"/>
                </a:cubicBezTo>
                <a:close/>
              </a:path>
            </a:pathLst>
          </a:custGeom>
          <a:solidFill>
            <a:srgbClr val="DBEAFE"/>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pic>
        <p:nvPicPr>
          <p:cNvPr id="243" name="図 242"/>
          <p:cNvPicPr/>
          <p:nvPr/>
        </p:nvPicPr>
        <p:blipFill>
          <a:blip r:embed="rId10"/>
          <a:stretch/>
        </p:blipFill>
        <p:spPr>
          <a:xfrm>
            <a:off x="8806680" y="2477160"/>
            <a:ext cx="216720" cy="192600"/>
          </a:xfrm>
          <a:prstGeom prst="rect">
            <a:avLst/>
          </a:prstGeom>
          <a:noFill/>
          <a:ln w="0">
            <a:noFill/>
          </a:ln>
        </p:spPr>
      </p:pic>
      <p:sp>
        <p:nvSpPr>
          <p:cNvPr id="244" name="テキスト ボックス 243"/>
          <p:cNvSpPr txBox="1"/>
          <p:nvPr/>
        </p:nvSpPr>
        <p:spPr>
          <a:xfrm>
            <a:off x="6508080" y="4355280"/>
            <a:ext cx="682560" cy="142200"/>
          </a:xfrm>
          <a:prstGeom prst="rect">
            <a:avLst/>
          </a:prstGeom>
          <a:noFill/>
          <a:ln w="0">
            <a:noFill/>
          </a:ln>
        </p:spPr>
        <p:txBody>
          <a:bodyPr wrap="none" lIns="0" tIns="0" rIns="0" bIns="0" anchor="t">
            <a:spAutoFit/>
          </a:bodyPr>
          <a:lstStyle/>
          <a:p>
            <a:r>
              <a:rPr lang="zh-CN" sz="880" b="0" u="none" strike="noStrike">
                <a:solidFill>
                  <a:srgbClr val="4B5563"/>
                </a:solidFill>
                <a:effectLst/>
                <a:uFillTx/>
                <a:latin typeface="WenQuanYiZenHei"/>
                <a:ea typeface="WenQuanYiZenHei"/>
              </a:rPr>
              <a:t>ンも一覧確認</a:t>
            </a:r>
            <a:endParaRPr lang="en-US" sz="880" b="0" u="none" strike="noStrike">
              <a:solidFill>
                <a:srgbClr val="000000"/>
              </a:solidFill>
              <a:effectLst/>
              <a:uFillTx/>
              <a:latin typeface="Times New Roman"/>
            </a:endParaRPr>
          </a:p>
        </p:txBody>
      </p:sp>
      <p:pic>
        <p:nvPicPr>
          <p:cNvPr id="245" name="図 244"/>
          <p:cNvPicPr/>
          <p:nvPr/>
        </p:nvPicPr>
        <p:blipFill>
          <a:blip r:embed="rId8"/>
          <a:stretch/>
        </p:blipFill>
        <p:spPr>
          <a:xfrm>
            <a:off x="8219520" y="3216960"/>
            <a:ext cx="112320" cy="112320"/>
          </a:xfrm>
          <a:prstGeom prst="rect">
            <a:avLst/>
          </a:prstGeom>
          <a:noFill/>
          <a:ln w="0">
            <a:noFill/>
          </a:ln>
        </p:spPr>
      </p:pic>
      <p:sp>
        <p:nvSpPr>
          <p:cNvPr id="246" name="テキスト ボックス 245"/>
          <p:cNvSpPr txBox="1"/>
          <p:nvPr/>
        </p:nvSpPr>
        <p:spPr>
          <a:xfrm>
            <a:off x="8338320" y="2916720"/>
            <a:ext cx="1175760" cy="181800"/>
          </a:xfrm>
          <a:prstGeom prst="rect">
            <a:avLst/>
          </a:prstGeom>
          <a:noFill/>
          <a:ln w="0">
            <a:noFill/>
          </a:ln>
        </p:spPr>
        <p:txBody>
          <a:bodyPr wrap="none" lIns="0" tIns="0" rIns="0" bIns="0" anchor="t">
            <a:spAutoFit/>
          </a:bodyPr>
          <a:lstStyle/>
          <a:p>
            <a:r>
              <a:rPr lang="zh-CN" sz="1140" b="0" u="none" strike="noStrike">
                <a:solidFill>
                  <a:srgbClr val="1F2937"/>
                </a:solidFill>
                <a:effectLst/>
                <a:uFillTx/>
                <a:latin typeface="WenQuanYiZenHei"/>
                <a:ea typeface="WenQuanYiZenHei"/>
              </a:rPr>
              <a:t>エクスポート機能</a:t>
            </a:r>
            <a:endParaRPr lang="en-US" sz="1140" b="0" u="none" strike="noStrike">
              <a:solidFill>
                <a:srgbClr val="000000"/>
              </a:solidFill>
              <a:effectLst/>
              <a:uFillTx/>
              <a:latin typeface="Times New Roman"/>
            </a:endParaRPr>
          </a:p>
        </p:txBody>
      </p:sp>
      <p:pic>
        <p:nvPicPr>
          <p:cNvPr id="247" name="図 246"/>
          <p:cNvPicPr/>
          <p:nvPr/>
        </p:nvPicPr>
        <p:blipFill>
          <a:blip r:embed="rId8"/>
          <a:stretch/>
        </p:blipFill>
        <p:spPr>
          <a:xfrm>
            <a:off x="8219520" y="3442320"/>
            <a:ext cx="112320" cy="112320"/>
          </a:xfrm>
          <a:prstGeom prst="rect">
            <a:avLst/>
          </a:prstGeom>
          <a:noFill/>
          <a:ln w="0">
            <a:noFill/>
          </a:ln>
        </p:spPr>
      </p:pic>
      <p:sp>
        <p:nvSpPr>
          <p:cNvPr id="248" name="テキスト ボックス 247"/>
          <p:cNvSpPr txBox="1"/>
          <p:nvPr/>
        </p:nvSpPr>
        <p:spPr>
          <a:xfrm>
            <a:off x="8393040" y="3197160"/>
            <a:ext cx="1028880" cy="142200"/>
          </a:xfrm>
          <a:prstGeom prst="rect">
            <a:avLst/>
          </a:prstGeom>
          <a:noFill/>
          <a:ln w="0">
            <a:noFill/>
          </a:ln>
        </p:spPr>
        <p:txBody>
          <a:bodyPr wrap="none" lIns="0" tIns="0" rIns="0" bIns="0" anchor="t">
            <a:spAutoFit/>
          </a:bodyPr>
          <a:lstStyle/>
          <a:p>
            <a:r>
              <a:rPr lang="zh-CN" sz="880" b="0" u="none" strike="noStrike">
                <a:solidFill>
                  <a:srgbClr val="4B5563"/>
                </a:solidFill>
                <a:effectLst/>
                <a:uFillTx/>
                <a:latin typeface="WenQuanYiZenHei"/>
                <a:ea typeface="WenQuanYiZenHei"/>
              </a:rPr>
              <a:t>テキスト形式で出力</a:t>
            </a:r>
            <a:endParaRPr lang="en-US" sz="880" b="0" u="none" strike="noStrike">
              <a:solidFill>
                <a:srgbClr val="000000"/>
              </a:solidFill>
              <a:effectLst/>
              <a:uFillTx/>
              <a:latin typeface="Times New Roman"/>
            </a:endParaRPr>
          </a:p>
        </p:txBody>
      </p:sp>
      <p:sp>
        <p:nvSpPr>
          <p:cNvPr id="249" name="テキスト ボックス 248"/>
          <p:cNvSpPr txBox="1"/>
          <p:nvPr/>
        </p:nvSpPr>
        <p:spPr>
          <a:xfrm>
            <a:off x="8393040" y="3426120"/>
            <a:ext cx="583200" cy="131400"/>
          </a:xfrm>
          <a:prstGeom prst="rect">
            <a:avLst/>
          </a:prstGeom>
          <a:noFill/>
          <a:ln w="0">
            <a:noFill/>
          </a:ln>
        </p:spPr>
        <p:txBody>
          <a:bodyPr wrap="none" lIns="0" tIns="0" rIns="0" bIns="0" anchor="t">
            <a:spAutoFit/>
          </a:bodyPr>
          <a:lstStyle/>
          <a:p>
            <a:r>
              <a:rPr lang="en-US" sz="880" b="0" u="none" strike="noStrike">
                <a:solidFill>
                  <a:srgbClr val="4B5563"/>
                </a:solidFill>
                <a:effectLst/>
                <a:uFillTx/>
                <a:latin typeface="DejaVuSans"/>
                <a:ea typeface="DejaVuSans"/>
              </a:rPr>
              <a:t>Markdown</a:t>
            </a:r>
            <a:endParaRPr lang="en-US" sz="880" b="0" u="none" strike="noStrike">
              <a:solidFill>
                <a:srgbClr val="000000"/>
              </a:solidFill>
              <a:effectLst/>
              <a:uFillTx/>
              <a:latin typeface="Times New Roman"/>
            </a:endParaRPr>
          </a:p>
        </p:txBody>
      </p:sp>
      <p:pic>
        <p:nvPicPr>
          <p:cNvPr id="250" name="図 249"/>
          <p:cNvPicPr/>
          <p:nvPr/>
        </p:nvPicPr>
        <p:blipFill>
          <a:blip r:embed="rId8"/>
          <a:stretch/>
        </p:blipFill>
        <p:spPr>
          <a:xfrm>
            <a:off x="8219520" y="3667320"/>
            <a:ext cx="112320" cy="112320"/>
          </a:xfrm>
          <a:prstGeom prst="rect">
            <a:avLst/>
          </a:prstGeom>
          <a:noFill/>
          <a:ln w="0">
            <a:noFill/>
          </a:ln>
        </p:spPr>
      </p:pic>
      <p:sp>
        <p:nvSpPr>
          <p:cNvPr id="251" name="テキスト ボックス 250"/>
          <p:cNvSpPr txBox="1"/>
          <p:nvPr/>
        </p:nvSpPr>
        <p:spPr>
          <a:xfrm>
            <a:off x="8974440" y="3422160"/>
            <a:ext cx="567360" cy="142200"/>
          </a:xfrm>
          <a:prstGeom prst="rect">
            <a:avLst/>
          </a:prstGeom>
          <a:noFill/>
          <a:ln w="0">
            <a:noFill/>
          </a:ln>
        </p:spPr>
        <p:txBody>
          <a:bodyPr wrap="none" lIns="0" tIns="0" rIns="0" bIns="0" anchor="t">
            <a:spAutoFit/>
          </a:bodyPr>
          <a:lstStyle/>
          <a:p>
            <a:r>
              <a:rPr lang="zh-CN" sz="880" b="0" u="none" strike="noStrike">
                <a:solidFill>
                  <a:srgbClr val="4B5563"/>
                </a:solidFill>
                <a:effectLst/>
                <a:uFillTx/>
                <a:latin typeface="WenQuanYiZenHei"/>
                <a:ea typeface="WenQuanYiZenHei"/>
              </a:rPr>
              <a:t>形式で出力</a:t>
            </a:r>
            <a:endParaRPr lang="en-US" sz="880" b="0" u="none" strike="noStrike">
              <a:solidFill>
                <a:srgbClr val="000000"/>
              </a:solidFill>
              <a:effectLst/>
              <a:uFillTx/>
              <a:latin typeface="Times New Roman"/>
            </a:endParaRPr>
          </a:p>
        </p:txBody>
      </p:sp>
      <p:sp>
        <p:nvSpPr>
          <p:cNvPr id="252" name="テキスト ボックス 251"/>
          <p:cNvSpPr txBox="1"/>
          <p:nvPr/>
        </p:nvSpPr>
        <p:spPr>
          <a:xfrm>
            <a:off x="8393040" y="3647520"/>
            <a:ext cx="1141560" cy="142200"/>
          </a:xfrm>
          <a:prstGeom prst="rect">
            <a:avLst/>
          </a:prstGeom>
          <a:noFill/>
          <a:ln w="0">
            <a:noFill/>
          </a:ln>
        </p:spPr>
        <p:txBody>
          <a:bodyPr wrap="none" lIns="0" tIns="0" rIns="0" bIns="0" anchor="t">
            <a:spAutoFit/>
          </a:bodyPr>
          <a:lstStyle/>
          <a:p>
            <a:r>
              <a:rPr lang="zh-CN" sz="880" b="0" u="none" strike="noStrike">
                <a:solidFill>
                  <a:srgbClr val="4B5563"/>
                </a:solidFill>
                <a:effectLst/>
                <a:uFillTx/>
                <a:latin typeface="WenQuanYiZenHei"/>
                <a:ea typeface="WenQuanYiZenHei"/>
              </a:rPr>
              <a:t>様々な用途にスムーズ</a:t>
            </a:r>
            <a:endParaRPr lang="en-US" sz="880" b="0" u="none" strike="noStrike">
              <a:solidFill>
                <a:srgbClr val="000000"/>
              </a:solidFill>
              <a:effectLst/>
              <a:uFillTx/>
              <a:latin typeface="Times New Roman"/>
            </a:endParaRPr>
          </a:p>
        </p:txBody>
      </p:sp>
      <p:pic>
        <p:nvPicPr>
          <p:cNvPr id="253" name="図 252"/>
          <p:cNvPicPr/>
          <p:nvPr/>
        </p:nvPicPr>
        <p:blipFill>
          <a:blip r:embed="rId11"/>
          <a:stretch/>
        </p:blipFill>
        <p:spPr>
          <a:xfrm>
            <a:off x="514440" y="2336400"/>
            <a:ext cx="9301364" cy="482040"/>
          </a:xfrm>
          <a:prstGeom prst="rect">
            <a:avLst/>
          </a:prstGeom>
          <a:noFill/>
          <a:ln w="0">
            <a:noFill/>
          </a:ln>
        </p:spPr>
      </p:pic>
      <p:sp>
        <p:nvSpPr>
          <p:cNvPr id="254" name="フリーフォーム 253"/>
          <p:cNvSpPr/>
          <p:nvPr/>
        </p:nvSpPr>
        <p:spPr>
          <a:xfrm>
            <a:off x="514440" y="5436720"/>
            <a:ext cx="322200" cy="321840"/>
          </a:xfrm>
          <a:custGeom>
            <a:avLst/>
            <a:gdLst/>
            <a:ahLst/>
            <a:cxnLst/>
            <a:rect l="0" t="0" r="r" b="b"/>
            <a:pathLst>
              <a:path w="895" h="894">
                <a:moveTo>
                  <a:pt x="895" y="446"/>
                </a:moveTo>
                <a:cubicBezTo>
                  <a:pt x="895" y="476"/>
                  <a:pt x="892" y="505"/>
                  <a:pt x="886" y="535"/>
                </a:cubicBezTo>
                <a:cubicBezTo>
                  <a:pt x="881" y="563"/>
                  <a:pt x="872" y="591"/>
                  <a:pt x="861" y="618"/>
                </a:cubicBezTo>
                <a:cubicBezTo>
                  <a:pt x="850" y="645"/>
                  <a:pt x="836" y="671"/>
                  <a:pt x="820" y="696"/>
                </a:cubicBezTo>
                <a:cubicBezTo>
                  <a:pt x="802" y="720"/>
                  <a:pt x="784" y="743"/>
                  <a:pt x="763" y="763"/>
                </a:cubicBezTo>
                <a:cubicBezTo>
                  <a:pt x="742" y="784"/>
                  <a:pt x="720" y="803"/>
                  <a:pt x="695" y="819"/>
                </a:cubicBezTo>
                <a:cubicBezTo>
                  <a:pt x="671" y="835"/>
                  <a:pt x="645" y="849"/>
                  <a:pt x="618" y="860"/>
                </a:cubicBezTo>
                <a:cubicBezTo>
                  <a:pt x="591" y="871"/>
                  <a:pt x="563" y="880"/>
                  <a:pt x="534" y="886"/>
                </a:cubicBezTo>
                <a:cubicBezTo>
                  <a:pt x="505" y="891"/>
                  <a:pt x="476" y="894"/>
                  <a:pt x="447" y="894"/>
                </a:cubicBezTo>
                <a:cubicBezTo>
                  <a:pt x="418" y="894"/>
                  <a:pt x="389" y="891"/>
                  <a:pt x="360" y="886"/>
                </a:cubicBezTo>
                <a:cubicBezTo>
                  <a:pt x="331" y="880"/>
                  <a:pt x="303" y="871"/>
                  <a:pt x="276" y="860"/>
                </a:cubicBezTo>
                <a:cubicBezTo>
                  <a:pt x="249" y="849"/>
                  <a:pt x="223" y="835"/>
                  <a:pt x="199" y="819"/>
                </a:cubicBezTo>
                <a:cubicBezTo>
                  <a:pt x="174" y="803"/>
                  <a:pt x="152" y="784"/>
                  <a:pt x="131" y="763"/>
                </a:cubicBezTo>
                <a:cubicBezTo>
                  <a:pt x="110" y="743"/>
                  <a:pt x="92" y="720"/>
                  <a:pt x="76" y="696"/>
                </a:cubicBezTo>
                <a:cubicBezTo>
                  <a:pt x="59" y="671"/>
                  <a:pt x="46" y="645"/>
                  <a:pt x="34" y="618"/>
                </a:cubicBezTo>
                <a:cubicBezTo>
                  <a:pt x="23" y="591"/>
                  <a:pt x="15" y="563"/>
                  <a:pt x="9" y="535"/>
                </a:cubicBezTo>
                <a:cubicBezTo>
                  <a:pt x="3" y="505"/>
                  <a:pt x="0" y="476"/>
                  <a:pt x="0" y="446"/>
                </a:cubicBezTo>
                <a:cubicBezTo>
                  <a:pt x="0" y="417"/>
                  <a:pt x="3" y="388"/>
                  <a:pt x="9" y="359"/>
                </a:cubicBezTo>
                <a:cubicBezTo>
                  <a:pt x="15" y="330"/>
                  <a:pt x="23" y="303"/>
                  <a:pt x="34" y="275"/>
                </a:cubicBezTo>
                <a:cubicBezTo>
                  <a:pt x="46" y="248"/>
                  <a:pt x="59" y="223"/>
                  <a:pt x="76" y="198"/>
                </a:cubicBezTo>
                <a:cubicBezTo>
                  <a:pt x="92" y="174"/>
                  <a:pt x="110" y="151"/>
                  <a:pt x="131" y="130"/>
                </a:cubicBezTo>
                <a:cubicBezTo>
                  <a:pt x="152" y="110"/>
                  <a:pt x="174" y="91"/>
                  <a:pt x="199" y="75"/>
                </a:cubicBezTo>
                <a:cubicBezTo>
                  <a:pt x="223" y="59"/>
                  <a:pt x="249" y="45"/>
                  <a:pt x="276" y="34"/>
                </a:cubicBezTo>
                <a:cubicBezTo>
                  <a:pt x="303" y="22"/>
                  <a:pt x="331" y="14"/>
                  <a:pt x="360" y="8"/>
                </a:cubicBezTo>
                <a:cubicBezTo>
                  <a:pt x="389" y="2"/>
                  <a:pt x="418" y="0"/>
                  <a:pt x="447" y="0"/>
                </a:cubicBezTo>
                <a:cubicBezTo>
                  <a:pt x="476" y="0"/>
                  <a:pt x="505" y="2"/>
                  <a:pt x="534" y="8"/>
                </a:cubicBezTo>
                <a:cubicBezTo>
                  <a:pt x="563" y="14"/>
                  <a:pt x="591" y="22"/>
                  <a:pt x="618" y="34"/>
                </a:cubicBezTo>
                <a:cubicBezTo>
                  <a:pt x="645" y="45"/>
                  <a:pt x="671" y="59"/>
                  <a:pt x="695" y="75"/>
                </a:cubicBezTo>
                <a:cubicBezTo>
                  <a:pt x="720" y="91"/>
                  <a:pt x="742" y="110"/>
                  <a:pt x="763" y="130"/>
                </a:cubicBezTo>
                <a:cubicBezTo>
                  <a:pt x="784" y="151"/>
                  <a:pt x="802" y="174"/>
                  <a:pt x="820" y="198"/>
                </a:cubicBezTo>
                <a:cubicBezTo>
                  <a:pt x="836" y="223"/>
                  <a:pt x="850" y="248"/>
                  <a:pt x="861" y="275"/>
                </a:cubicBezTo>
                <a:cubicBezTo>
                  <a:pt x="872" y="303"/>
                  <a:pt x="881" y="330"/>
                  <a:pt x="886" y="359"/>
                </a:cubicBezTo>
                <a:cubicBezTo>
                  <a:pt x="892" y="388"/>
                  <a:pt x="895" y="417"/>
                  <a:pt x="895" y="446"/>
                </a:cubicBezTo>
                <a:close/>
              </a:path>
            </a:pathLst>
          </a:custGeom>
          <a:solidFill>
            <a:srgbClr val="34A85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pic>
        <p:nvPicPr>
          <p:cNvPr id="255" name="図 254"/>
          <p:cNvPicPr/>
          <p:nvPr/>
        </p:nvPicPr>
        <p:blipFill>
          <a:blip r:embed="rId12"/>
          <a:stretch/>
        </p:blipFill>
        <p:spPr>
          <a:xfrm>
            <a:off x="611280" y="5533200"/>
            <a:ext cx="128160" cy="128160"/>
          </a:xfrm>
          <a:prstGeom prst="rect">
            <a:avLst/>
          </a:prstGeom>
          <a:noFill/>
          <a:ln w="0">
            <a:noFill/>
          </a:ln>
        </p:spPr>
      </p:pic>
      <p:sp>
        <p:nvSpPr>
          <p:cNvPr id="256" name="テキスト ボックス 255"/>
          <p:cNvSpPr txBox="1"/>
          <p:nvPr/>
        </p:nvSpPr>
        <p:spPr>
          <a:xfrm>
            <a:off x="8393040" y="3808440"/>
            <a:ext cx="567360" cy="142200"/>
          </a:xfrm>
          <a:prstGeom prst="rect">
            <a:avLst/>
          </a:prstGeom>
          <a:noFill/>
          <a:ln w="0">
            <a:noFill/>
          </a:ln>
        </p:spPr>
        <p:txBody>
          <a:bodyPr wrap="none" lIns="0" tIns="0" rIns="0" bIns="0" anchor="t">
            <a:spAutoFit/>
          </a:bodyPr>
          <a:lstStyle/>
          <a:p>
            <a:r>
              <a:rPr lang="zh-CN" sz="880" b="0" u="none" strike="noStrike">
                <a:solidFill>
                  <a:srgbClr val="4B5563"/>
                </a:solidFill>
                <a:effectLst/>
                <a:uFillTx/>
                <a:latin typeface="WenQuanYiZenHei"/>
                <a:ea typeface="WenQuanYiZenHei"/>
              </a:rPr>
              <a:t>に活用可能</a:t>
            </a:r>
            <a:endParaRPr lang="en-US" sz="880" b="0" u="none" strike="noStrike">
              <a:solidFill>
                <a:srgbClr val="000000"/>
              </a:solidFill>
              <a:effectLst/>
              <a:uFillTx/>
              <a:latin typeface="Times New Roman"/>
            </a:endParaRPr>
          </a:p>
        </p:txBody>
      </p:sp>
      <p:sp>
        <p:nvSpPr>
          <p:cNvPr id="257" name="テキスト ボックス 256"/>
          <p:cNvSpPr txBox="1"/>
          <p:nvPr/>
        </p:nvSpPr>
        <p:spPr>
          <a:xfrm>
            <a:off x="932760" y="5506560"/>
            <a:ext cx="1310400" cy="181800"/>
          </a:xfrm>
          <a:prstGeom prst="rect">
            <a:avLst/>
          </a:prstGeom>
          <a:noFill/>
          <a:ln w="0">
            <a:noFill/>
          </a:ln>
        </p:spPr>
        <p:txBody>
          <a:bodyPr wrap="none" lIns="0" tIns="0" rIns="0" bIns="0" anchor="t">
            <a:spAutoFit/>
          </a:bodyPr>
          <a:lstStyle/>
          <a:p>
            <a:r>
              <a:rPr lang="zh-CN" sz="1140" b="0" u="none" strike="noStrike">
                <a:solidFill>
                  <a:srgbClr val="374151"/>
                </a:solidFill>
                <a:effectLst/>
                <a:uFillTx/>
                <a:latin typeface="WenQuanYiZenHei"/>
                <a:ea typeface="WenQuanYiZenHei"/>
              </a:rPr>
              <a:t>議事録作成の課題を</a:t>
            </a:r>
            <a:endParaRPr lang="en-US" sz="1140" b="0" u="none" strike="noStrike">
              <a:solidFill>
                <a:srgbClr val="000000"/>
              </a:solidFill>
              <a:effectLst/>
              <a:uFillTx/>
              <a:latin typeface="Times New Roman"/>
            </a:endParaRPr>
          </a:p>
        </p:txBody>
      </p:sp>
      <p:sp>
        <p:nvSpPr>
          <p:cNvPr id="258" name="テキスト ボックス 257"/>
          <p:cNvSpPr txBox="1"/>
          <p:nvPr/>
        </p:nvSpPr>
        <p:spPr>
          <a:xfrm>
            <a:off x="2235960" y="5511600"/>
            <a:ext cx="166680" cy="168120"/>
          </a:xfrm>
          <a:prstGeom prst="rect">
            <a:avLst/>
          </a:prstGeom>
          <a:noFill/>
          <a:ln w="0">
            <a:noFill/>
          </a:ln>
        </p:spPr>
        <p:txBody>
          <a:bodyPr wrap="none" lIns="0" tIns="0" rIns="0" bIns="0" anchor="t">
            <a:spAutoFit/>
          </a:bodyPr>
          <a:lstStyle/>
          <a:p>
            <a:r>
              <a:rPr lang="en-US" sz="1140" b="1" u="none" strike="noStrike">
                <a:solidFill>
                  <a:srgbClr val="34A853"/>
                </a:solidFill>
                <a:effectLst/>
                <a:uFillTx/>
                <a:latin typeface="DejaVuSans"/>
                <a:ea typeface="DejaVuSans"/>
              </a:rPr>
              <a:t>AI</a:t>
            </a:r>
            <a:endParaRPr lang="en-US" sz="1140" b="0" u="none" strike="noStrike">
              <a:solidFill>
                <a:srgbClr val="000000"/>
              </a:solidFill>
              <a:effectLst/>
              <a:uFillTx/>
              <a:latin typeface="Times New Roman"/>
            </a:endParaRPr>
          </a:p>
        </p:txBody>
      </p:sp>
      <p:sp>
        <p:nvSpPr>
          <p:cNvPr id="259" name="テキスト ボックス 258"/>
          <p:cNvSpPr txBox="1"/>
          <p:nvPr/>
        </p:nvSpPr>
        <p:spPr>
          <a:xfrm>
            <a:off x="2401560" y="5506560"/>
            <a:ext cx="731520" cy="181800"/>
          </a:xfrm>
          <a:prstGeom prst="rect">
            <a:avLst/>
          </a:prstGeom>
          <a:noFill/>
          <a:ln w="0">
            <a:noFill/>
          </a:ln>
        </p:spPr>
        <p:txBody>
          <a:bodyPr wrap="none" lIns="0" tIns="0" rIns="0" bIns="0" anchor="t">
            <a:spAutoFit/>
          </a:bodyPr>
          <a:lstStyle/>
          <a:p>
            <a:r>
              <a:rPr lang="zh-CN" sz="1140" b="0" u="none" strike="noStrike">
                <a:solidFill>
                  <a:srgbClr val="34A853"/>
                </a:solidFill>
                <a:effectLst/>
                <a:uFillTx/>
                <a:latin typeface="WenQuanYiZenHei"/>
                <a:ea typeface="WenQuanYiZenHei"/>
              </a:rPr>
              <a:t>の力</a:t>
            </a:r>
            <a:r>
              <a:rPr lang="zh-CN" sz="1140" b="0" u="none" strike="noStrike">
                <a:solidFill>
                  <a:srgbClr val="374151"/>
                </a:solidFill>
                <a:effectLst/>
                <a:uFillTx/>
                <a:latin typeface="WenQuanYiZenHei"/>
                <a:ea typeface="WenQuanYiZenHei"/>
              </a:rPr>
              <a:t>で解決</a:t>
            </a:r>
            <a:endParaRPr lang="en-US" sz="1140" b="0" u="none" strike="noStrike">
              <a:solidFill>
                <a:srgbClr val="000000"/>
              </a:solidFill>
              <a:effectLst/>
              <a:uFillTx/>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フリーフォーム 260"/>
          <p:cNvSpPr/>
          <p:nvPr/>
        </p:nvSpPr>
        <p:spPr>
          <a:xfrm>
            <a:off x="0" y="0"/>
            <a:ext cx="10294560" cy="6508080"/>
          </a:xfrm>
          <a:custGeom>
            <a:avLst/>
            <a:gdLst/>
            <a:ahLst/>
            <a:cxnLst/>
            <a:rect l="0" t="0" r="r" b="b"/>
            <a:pathLst>
              <a:path w="28596" h="26228">
                <a:moveTo>
                  <a:pt x="0" y="0"/>
                </a:moveTo>
                <a:lnTo>
                  <a:pt x="28596" y="0"/>
                </a:lnTo>
                <a:lnTo>
                  <a:pt x="28596" y="26228"/>
                </a:lnTo>
                <a:lnTo>
                  <a:pt x="0" y="26228"/>
                </a:lnTo>
                <a:lnTo>
                  <a:pt x="0" y="0"/>
                </a:lnTo>
                <a:close/>
              </a:path>
            </a:pathLst>
          </a:custGeom>
          <a:solidFill>
            <a:srgbClr val="F9FAF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pic>
        <p:nvPicPr>
          <p:cNvPr id="262" name="図 261"/>
          <p:cNvPicPr/>
          <p:nvPr/>
        </p:nvPicPr>
        <p:blipFill>
          <a:blip r:embed="rId2"/>
          <a:stretch/>
        </p:blipFill>
        <p:spPr>
          <a:xfrm>
            <a:off x="7293780" y="3420000"/>
            <a:ext cx="3088080" cy="3088080"/>
          </a:xfrm>
          <a:prstGeom prst="rect">
            <a:avLst/>
          </a:prstGeom>
          <a:noFill/>
          <a:ln w="0">
            <a:noFill/>
          </a:ln>
        </p:spPr>
      </p:pic>
      <p:pic>
        <p:nvPicPr>
          <p:cNvPr id="263" name="図 262"/>
          <p:cNvPicPr/>
          <p:nvPr/>
        </p:nvPicPr>
        <p:blipFill>
          <a:blip r:embed="rId3"/>
          <a:stretch/>
        </p:blipFill>
        <p:spPr>
          <a:xfrm>
            <a:off x="2058840" y="-160920"/>
            <a:ext cx="2058480" cy="2058480"/>
          </a:xfrm>
          <a:prstGeom prst="rect">
            <a:avLst/>
          </a:prstGeom>
          <a:noFill/>
          <a:ln w="0">
            <a:noFill/>
          </a:ln>
        </p:spPr>
      </p:pic>
      <p:sp>
        <p:nvSpPr>
          <p:cNvPr id="264" name="フリーフォーム 263"/>
          <p:cNvSpPr/>
          <p:nvPr/>
        </p:nvSpPr>
        <p:spPr>
          <a:xfrm>
            <a:off x="482400" y="900360"/>
            <a:ext cx="772560" cy="32760"/>
          </a:xfrm>
          <a:custGeom>
            <a:avLst/>
            <a:gdLst/>
            <a:ahLst/>
            <a:cxnLst/>
            <a:rect l="0" t="0" r="r" b="b"/>
            <a:pathLst>
              <a:path w="2146" h="91">
                <a:moveTo>
                  <a:pt x="0" y="0"/>
                </a:moveTo>
                <a:lnTo>
                  <a:pt x="2146" y="0"/>
                </a:lnTo>
                <a:lnTo>
                  <a:pt x="2146" y="91"/>
                </a:lnTo>
                <a:lnTo>
                  <a:pt x="0" y="91"/>
                </a:lnTo>
                <a:lnTo>
                  <a:pt x="0" y="0"/>
                </a:lnTo>
                <a:close/>
              </a:path>
            </a:pathLst>
          </a:custGeom>
          <a:solidFill>
            <a:srgbClr val="4285F4"/>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65" name="テキスト ボックス 264"/>
          <p:cNvSpPr txBox="1"/>
          <p:nvPr/>
        </p:nvSpPr>
        <p:spPr>
          <a:xfrm>
            <a:off x="514800" y="493200"/>
            <a:ext cx="3799080" cy="364680"/>
          </a:xfrm>
          <a:prstGeom prst="rect">
            <a:avLst/>
          </a:prstGeom>
          <a:noFill/>
          <a:ln w="0">
            <a:noFill/>
          </a:ln>
        </p:spPr>
        <p:txBody>
          <a:bodyPr wrap="none" lIns="0" tIns="0" rIns="0" bIns="0" anchor="t">
            <a:spAutoFit/>
          </a:bodyPr>
          <a:lstStyle/>
          <a:p>
            <a:r>
              <a:rPr lang="zh-CN" sz="2280" b="0" u="none" strike="noStrike" dirty="0">
                <a:solidFill>
                  <a:srgbClr val="1F2937"/>
                </a:solidFill>
                <a:effectLst/>
                <a:uFillTx/>
                <a:latin typeface="WenQuanYiZenHei"/>
                <a:ea typeface="WenQuanYiZenHei"/>
              </a:rPr>
              <a:t>「誰でも」開発できた理由：</a:t>
            </a:r>
            <a:endParaRPr lang="en-US" sz="2280" b="0" u="none" strike="noStrike" dirty="0">
              <a:solidFill>
                <a:srgbClr val="000000"/>
              </a:solidFill>
              <a:effectLst/>
              <a:uFillTx/>
              <a:latin typeface="Times New Roman"/>
            </a:endParaRPr>
          </a:p>
        </p:txBody>
      </p:sp>
      <p:sp>
        <p:nvSpPr>
          <p:cNvPr id="266" name="テキスト ボックス 265"/>
          <p:cNvSpPr txBox="1"/>
          <p:nvPr/>
        </p:nvSpPr>
        <p:spPr>
          <a:xfrm>
            <a:off x="4318920" y="503280"/>
            <a:ext cx="2731320" cy="337320"/>
          </a:xfrm>
          <a:prstGeom prst="rect">
            <a:avLst/>
          </a:prstGeom>
          <a:noFill/>
          <a:ln w="0">
            <a:noFill/>
          </a:ln>
        </p:spPr>
        <p:txBody>
          <a:bodyPr wrap="none" lIns="0" tIns="0" rIns="0" bIns="0" anchor="t">
            <a:spAutoFit/>
          </a:bodyPr>
          <a:lstStyle/>
          <a:p>
            <a:r>
              <a:rPr lang="en-US" sz="2280" b="1" u="none" strike="noStrike" dirty="0">
                <a:solidFill>
                  <a:srgbClr val="1F2937"/>
                </a:solidFill>
                <a:effectLst/>
                <a:uFillTx/>
                <a:latin typeface="DejaVuSans"/>
                <a:ea typeface="DejaVuSans"/>
              </a:rPr>
              <a:t>Google AI Studio</a:t>
            </a:r>
            <a:endParaRPr lang="en-US" sz="2280" b="0" u="none" strike="noStrike" dirty="0">
              <a:solidFill>
                <a:srgbClr val="000000"/>
              </a:solidFill>
              <a:effectLst/>
              <a:uFillTx/>
              <a:latin typeface="Times New Roman"/>
            </a:endParaRPr>
          </a:p>
        </p:txBody>
      </p:sp>
      <p:sp>
        <p:nvSpPr>
          <p:cNvPr id="267" name="テキスト ボックス 266"/>
          <p:cNvSpPr txBox="1"/>
          <p:nvPr/>
        </p:nvSpPr>
        <p:spPr>
          <a:xfrm>
            <a:off x="6390634" y="489150"/>
            <a:ext cx="2654280" cy="364680"/>
          </a:xfrm>
          <a:prstGeom prst="rect">
            <a:avLst/>
          </a:prstGeom>
          <a:noFill/>
          <a:ln w="0">
            <a:noFill/>
          </a:ln>
        </p:spPr>
        <p:txBody>
          <a:bodyPr wrap="none" lIns="0" tIns="0" rIns="0" bIns="0" anchor="t">
            <a:spAutoFit/>
          </a:bodyPr>
          <a:lstStyle/>
          <a:p>
            <a:r>
              <a:rPr lang="zh-CN" sz="2280" b="0" u="none" strike="noStrike" dirty="0">
                <a:solidFill>
                  <a:srgbClr val="1F2937"/>
                </a:solidFill>
                <a:effectLst/>
                <a:uFillTx/>
                <a:latin typeface="WenQuanYiZenHei"/>
                <a:ea typeface="WenQuanYiZenHei"/>
              </a:rPr>
              <a:t>とアジャイルな開発</a:t>
            </a:r>
            <a:endParaRPr lang="en-US" sz="2280" b="0" u="none" strike="noStrike" dirty="0">
              <a:solidFill>
                <a:srgbClr val="000000"/>
              </a:solidFill>
              <a:effectLst/>
              <a:uFillTx/>
              <a:latin typeface="Times New Roman"/>
            </a:endParaRPr>
          </a:p>
        </p:txBody>
      </p:sp>
      <p:sp>
        <p:nvSpPr>
          <p:cNvPr id="268" name="フリーフォーム 267"/>
          <p:cNvSpPr/>
          <p:nvPr/>
        </p:nvSpPr>
        <p:spPr>
          <a:xfrm>
            <a:off x="626940" y="999720"/>
            <a:ext cx="9265320" cy="2031840"/>
          </a:xfrm>
          <a:custGeom>
            <a:avLst/>
            <a:gdLst/>
            <a:ahLst/>
            <a:cxnLst/>
            <a:rect l="0" t="0" r="r" b="b"/>
            <a:pathLst>
              <a:path w="25737" h="8536">
                <a:moveTo>
                  <a:pt x="0" y="8267"/>
                </a:moveTo>
                <a:lnTo>
                  <a:pt x="0" y="270"/>
                </a:lnTo>
                <a:cubicBezTo>
                  <a:pt x="0" y="252"/>
                  <a:pt x="2" y="235"/>
                  <a:pt x="5" y="217"/>
                </a:cubicBezTo>
                <a:cubicBezTo>
                  <a:pt x="9" y="200"/>
                  <a:pt x="14" y="183"/>
                  <a:pt x="21" y="167"/>
                </a:cubicBezTo>
                <a:cubicBezTo>
                  <a:pt x="27" y="151"/>
                  <a:pt x="36" y="135"/>
                  <a:pt x="45" y="121"/>
                </a:cubicBezTo>
                <a:cubicBezTo>
                  <a:pt x="55" y="106"/>
                  <a:pt x="66" y="92"/>
                  <a:pt x="79" y="80"/>
                </a:cubicBezTo>
                <a:cubicBezTo>
                  <a:pt x="91" y="67"/>
                  <a:pt x="105" y="55"/>
                  <a:pt x="119" y="46"/>
                </a:cubicBezTo>
                <a:cubicBezTo>
                  <a:pt x="134" y="36"/>
                  <a:pt x="150" y="28"/>
                  <a:pt x="166" y="21"/>
                </a:cubicBezTo>
                <a:cubicBezTo>
                  <a:pt x="182" y="14"/>
                  <a:pt x="199" y="9"/>
                  <a:pt x="216" y="6"/>
                </a:cubicBezTo>
                <a:cubicBezTo>
                  <a:pt x="233" y="2"/>
                  <a:pt x="251" y="0"/>
                  <a:pt x="268" y="0"/>
                </a:cubicBezTo>
                <a:lnTo>
                  <a:pt x="25469" y="0"/>
                </a:lnTo>
                <a:cubicBezTo>
                  <a:pt x="25487" y="0"/>
                  <a:pt x="25504" y="2"/>
                  <a:pt x="25522" y="6"/>
                </a:cubicBezTo>
                <a:cubicBezTo>
                  <a:pt x="25539" y="9"/>
                  <a:pt x="25556" y="14"/>
                  <a:pt x="25572" y="21"/>
                </a:cubicBezTo>
                <a:cubicBezTo>
                  <a:pt x="25588" y="28"/>
                  <a:pt x="25604" y="36"/>
                  <a:pt x="25618" y="46"/>
                </a:cubicBezTo>
                <a:cubicBezTo>
                  <a:pt x="25633" y="55"/>
                  <a:pt x="25646" y="67"/>
                  <a:pt x="25659" y="80"/>
                </a:cubicBezTo>
                <a:cubicBezTo>
                  <a:pt x="25671" y="92"/>
                  <a:pt x="25682" y="106"/>
                  <a:pt x="25692" y="121"/>
                </a:cubicBezTo>
                <a:cubicBezTo>
                  <a:pt x="25702" y="135"/>
                  <a:pt x="25710" y="151"/>
                  <a:pt x="25717" y="167"/>
                </a:cubicBezTo>
                <a:cubicBezTo>
                  <a:pt x="25724" y="183"/>
                  <a:pt x="25729" y="200"/>
                  <a:pt x="25732" y="217"/>
                </a:cubicBezTo>
                <a:cubicBezTo>
                  <a:pt x="25736" y="235"/>
                  <a:pt x="25737" y="252"/>
                  <a:pt x="25737" y="270"/>
                </a:cubicBezTo>
                <a:lnTo>
                  <a:pt x="25737" y="8267"/>
                </a:lnTo>
                <a:cubicBezTo>
                  <a:pt x="25737" y="8285"/>
                  <a:pt x="25736" y="8302"/>
                  <a:pt x="25732" y="8320"/>
                </a:cubicBezTo>
                <a:cubicBezTo>
                  <a:pt x="25729" y="8337"/>
                  <a:pt x="25724" y="8354"/>
                  <a:pt x="25717" y="8370"/>
                </a:cubicBezTo>
                <a:cubicBezTo>
                  <a:pt x="25710" y="8386"/>
                  <a:pt x="25702" y="8402"/>
                  <a:pt x="25692" y="8416"/>
                </a:cubicBezTo>
                <a:cubicBezTo>
                  <a:pt x="25682" y="8431"/>
                  <a:pt x="25671" y="8445"/>
                  <a:pt x="25659" y="8457"/>
                </a:cubicBezTo>
                <a:cubicBezTo>
                  <a:pt x="25646" y="8469"/>
                  <a:pt x="25633" y="8481"/>
                  <a:pt x="25618" y="8490"/>
                </a:cubicBezTo>
                <a:cubicBezTo>
                  <a:pt x="25604" y="8500"/>
                  <a:pt x="25588" y="8508"/>
                  <a:pt x="25572" y="8515"/>
                </a:cubicBezTo>
                <a:cubicBezTo>
                  <a:pt x="25556" y="8522"/>
                  <a:pt x="25539" y="8527"/>
                  <a:pt x="25522" y="8530"/>
                </a:cubicBezTo>
                <a:cubicBezTo>
                  <a:pt x="25504" y="8534"/>
                  <a:pt x="25487" y="8536"/>
                  <a:pt x="25469" y="8536"/>
                </a:cubicBezTo>
                <a:lnTo>
                  <a:pt x="268" y="8536"/>
                </a:lnTo>
                <a:cubicBezTo>
                  <a:pt x="251" y="8536"/>
                  <a:pt x="233" y="8534"/>
                  <a:pt x="216" y="8530"/>
                </a:cubicBezTo>
                <a:cubicBezTo>
                  <a:pt x="199" y="8527"/>
                  <a:pt x="182" y="8522"/>
                  <a:pt x="166" y="8515"/>
                </a:cubicBezTo>
                <a:cubicBezTo>
                  <a:pt x="150" y="8508"/>
                  <a:pt x="134" y="8500"/>
                  <a:pt x="119" y="8490"/>
                </a:cubicBezTo>
                <a:cubicBezTo>
                  <a:pt x="105" y="8481"/>
                  <a:pt x="91" y="8469"/>
                  <a:pt x="79" y="8457"/>
                </a:cubicBezTo>
                <a:cubicBezTo>
                  <a:pt x="66" y="8445"/>
                  <a:pt x="55" y="8431"/>
                  <a:pt x="45" y="8416"/>
                </a:cubicBezTo>
                <a:cubicBezTo>
                  <a:pt x="36" y="8402"/>
                  <a:pt x="27" y="8386"/>
                  <a:pt x="21" y="8370"/>
                </a:cubicBezTo>
                <a:cubicBezTo>
                  <a:pt x="14" y="8354"/>
                  <a:pt x="9" y="8337"/>
                  <a:pt x="5" y="8320"/>
                </a:cubicBezTo>
                <a:cubicBezTo>
                  <a:pt x="2" y="8302"/>
                  <a:pt x="0" y="8285"/>
                  <a:pt x="0" y="8267"/>
                </a:cubicBez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69" name="フリーフォーム 268"/>
          <p:cNvSpPr/>
          <p:nvPr/>
        </p:nvSpPr>
        <p:spPr>
          <a:xfrm>
            <a:off x="884340" y="1257120"/>
            <a:ext cx="386640" cy="386640"/>
          </a:xfrm>
          <a:custGeom>
            <a:avLst/>
            <a:gdLst/>
            <a:ahLst/>
            <a:cxnLst/>
            <a:rect l="0" t="0" r="r" b="b"/>
            <a:pathLst>
              <a:path w="1074" h="1074">
                <a:moveTo>
                  <a:pt x="1074" y="537"/>
                </a:moveTo>
                <a:cubicBezTo>
                  <a:pt x="1074" y="572"/>
                  <a:pt x="1070" y="607"/>
                  <a:pt x="1063" y="641"/>
                </a:cubicBezTo>
                <a:cubicBezTo>
                  <a:pt x="1056" y="676"/>
                  <a:pt x="1046" y="709"/>
                  <a:pt x="1033" y="742"/>
                </a:cubicBezTo>
                <a:cubicBezTo>
                  <a:pt x="1019" y="774"/>
                  <a:pt x="1003" y="805"/>
                  <a:pt x="983" y="834"/>
                </a:cubicBezTo>
                <a:cubicBezTo>
                  <a:pt x="964" y="864"/>
                  <a:pt x="941" y="891"/>
                  <a:pt x="916" y="916"/>
                </a:cubicBezTo>
                <a:cubicBezTo>
                  <a:pt x="892" y="941"/>
                  <a:pt x="864" y="963"/>
                  <a:pt x="835" y="983"/>
                </a:cubicBezTo>
                <a:cubicBezTo>
                  <a:pt x="806" y="1003"/>
                  <a:pt x="775" y="1019"/>
                  <a:pt x="743" y="1033"/>
                </a:cubicBezTo>
                <a:cubicBezTo>
                  <a:pt x="710" y="1046"/>
                  <a:pt x="676" y="1057"/>
                  <a:pt x="642" y="1063"/>
                </a:cubicBezTo>
                <a:cubicBezTo>
                  <a:pt x="607" y="1070"/>
                  <a:pt x="573" y="1074"/>
                  <a:pt x="537" y="1074"/>
                </a:cubicBezTo>
                <a:cubicBezTo>
                  <a:pt x="501" y="1074"/>
                  <a:pt x="466" y="1070"/>
                  <a:pt x="432" y="1063"/>
                </a:cubicBezTo>
                <a:cubicBezTo>
                  <a:pt x="397" y="1057"/>
                  <a:pt x="364" y="1046"/>
                  <a:pt x="331" y="1033"/>
                </a:cubicBezTo>
                <a:cubicBezTo>
                  <a:pt x="299" y="1019"/>
                  <a:pt x="268" y="1003"/>
                  <a:pt x="238" y="983"/>
                </a:cubicBezTo>
                <a:cubicBezTo>
                  <a:pt x="209" y="963"/>
                  <a:pt x="182" y="941"/>
                  <a:pt x="157" y="916"/>
                </a:cubicBezTo>
                <a:cubicBezTo>
                  <a:pt x="132" y="891"/>
                  <a:pt x="110" y="864"/>
                  <a:pt x="91" y="834"/>
                </a:cubicBezTo>
                <a:cubicBezTo>
                  <a:pt x="71" y="805"/>
                  <a:pt x="54" y="774"/>
                  <a:pt x="41" y="742"/>
                </a:cubicBezTo>
                <a:cubicBezTo>
                  <a:pt x="28" y="709"/>
                  <a:pt x="17" y="676"/>
                  <a:pt x="10" y="641"/>
                </a:cubicBezTo>
                <a:cubicBezTo>
                  <a:pt x="4" y="607"/>
                  <a:pt x="0" y="572"/>
                  <a:pt x="0" y="537"/>
                </a:cubicBezTo>
                <a:cubicBezTo>
                  <a:pt x="0" y="501"/>
                  <a:pt x="4" y="466"/>
                  <a:pt x="10" y="432"/>
                </a:cubicBezTo>
                <a:cubicBezTo>
                  <a:pt x="17" y="397"/>
                  <a:pt x="28" y="364"/>
                  <a:pt x="41" y="331"/>
                </a:cubicBezTo>
                <a:cubicBezTo>
                  <a:pt x="54" y="299"/>
                  <a:pt x="71" y="268"/>
                  <a:pt x="91" y="239"/>
                </a:cubicBezTo>
                <a:cubicBezTo>
                  <a:pt x="110" y="209"/>
                  <a:pt x="132" y="182"/>
                  <a:pt x="157" y="157"/>
                </a:cubicBezTo>
                <a:cubicBezTo>
                  <a:pt x="182" y="133"/>
                  <a:pt x="209" y="110"/>
                  <a:pt x="238" y="91"/>
                </a:cubicBezTo>
                <a:cubicBezTo>
                  <a:pt x="268" y="71"/>
                  <a:pt x="299" y="55"/>
                  <a:pt x="331" y="41"/>
                </a:cubicBezTo>
                <a:cubicBezTo>
                  <a:pt x="364" y="28"/>
                  <a:pt x="397" y="18"/>
                  <a:pt x="432" y="11"/>
                </a:cubicBezTo>
                <a:cubicBezTo>
                  <a:pt x="466" y="4"/>
                  <a:pt x="501" y="0"/>
                  <a:pt x="537" y="0"/>
                </a:cubicBezTo>
                <a:cubicBezTo>
                  <a:pt x="573" y="0"/>
                  <a:pt x="607" y="4"/>
                  <a:pt x="642" y="11"/>
                </a:cubicBezTo>
                <a:cubicBezTo>
                  <a:pt x="676" y="18"/>
                  <a:pt x="710" y="28"/>
                  <a:pt x="743" y="41"/>
                </a:cubicBezTo>
                <a:cubicBezTo>
                  <a:pt x="775" y="55"/>
                  <a:pt x="806" y="71"/>
                  <a:pt x="835" y="91"/>
                </a:cubicBezTo>
                <a:cubicBezTo>
                  <a:pt x="864" y="110"/>
                  <a:pt x="892" y="133"/>
                  <a:pt x="916" y="157"/>
                </a:cubicBezTo>
                <a:cubicBezTo>
                  <a:pt x="941" y="182"/>
                  <a:pt x="964" y="209"/>
                  <a:pt x="983" y="239"/>
                </a:cubicBezTo>
                <a:cubicBezTo>
                  <a:pt x="1003" y="268"/>
                  <a:pt x="1019" y="299"/>
                  <a:pt x="1033" y="331"/>
                </a:cubicBezTo>
                <a:cubicBezTo>
                  <a:pt x="1046" y="364"/>
                  <a:pt x="1056" y="397"/>
                  <a:pt x="1063" y="432"/>
                </a:cubicBezTo>
                <a:cubicBezTo>
                  <a:pt x="1070" y="466"/>
                  <a:pt x="1074" y="501"/>
                  <a:pt x="1074" y="537"/>
                </a:cubicBezTo>
                <a:close/>
              </a:path>
            </a:pathLst>
          </a:custGeom>
          <a:solidFill>
            <a:srgbClr val="4285F4"/>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pic>
        <p:nvPicPr>
          <p:cNvPr id="270" name="図 269"/>
          <p:cNvPicPr/>
          <p:nvPr/>
        </p:nvPicPr>
        <p:blipFill>
          <a:blip r:embed="rId4"/>
          <a:stretch/>
        </p:blipFill>
        <p:spPr>
          <a:xfrm>
            <a:off x="1005300" y="1353960"/>
            <a:ext cx="144360" cy="192600"/>
          </a:xfrm>
          <a:prstGeom prst="rect">
            <a:avLst/>
          </a:prstGeom>
          <a:noFill/>
          <a:ln w="0">
            <a:noFill/>
          </a:ln>
        </p:spPr>
      </p:pic>
      <p:sp>
        <p:nvSpPr>
          <p:cNvPr id="271" name="テキスト ボックス 270"/>
          <p:cNvSpPr txBox="1"/>
          <p:nvPr/>
        </p:nvSpPr>
        <p:spPr>
          <a:xfrm>
            <a:off x="9003513" y="498060"/>
            <a:ext cx="1186200" cy="364680"/>
          </a:xfrm>
          <a:prstGeom prst="rect">
            <a:avLst/>
          </a:prstGeom>
          <a:noFill/>
          <a:ln w="0">
            <a:noFill/>
          </a:ln>
        </p:spPr>
        <p:txBody>
          <a:bodyPr wrap="none" lIns="0" tIns="0" rIns="0" bIns="0" anchor="t">
            <a:spAutoFit/>
          </a:bodyPr>
          <a:lstStyle/>
          <a:p>
            <a:r>
              <a:rPr lang="zh-CN" sz="2280" b="0" u="none" strike="noStrike" dirty="0">
                <a:solidFill>
                  <a:srgbClr val="1F2937"/>
                </a:solidFill>
                <a:effectLst/>
                <a:uFillTx/>
                <a:latin typeface="WenQuanYiZenHei"/>
                <a:ea typeface="WenQuanYiZenHei"/>
              </a:rPr>
              <a:t>プロセス</a:t>
            </a:r>
            <a:endParaRPr lang="en-US" sz="2280" b="0" u="none" strike="noStrike" dirty="0">
              <a:solidFill>
                <a:srgbClr val="000000"/>
              </a:solidFill>
              <a:effectLst/>
              <a:uFillTx/>
              <a:latin typeface="Times New Roman"/>
            </a:endParaRPr>
          </a:p>
        </p:txBody>
      </p:sp>
      <p:sp>
        <p:nvSpPr>
          <p:cNvPr id="272" name="テキスト ボックス 271"/>
          <p:cNvSpPr txBox="1"/>
          <p:nvPr/>
        </p:nvSpPr>
        <p:spPr>
          <a:xfrm>
            <a:off x="1399140" y="1335600"/>
            <a:ext cx="1825920" cy="226080"/>
          </a:xfrm>
          <a:prstGeom prst="rect">
            <a:avLst/>
          </a:prstGeom>
          <a:noFill/>
          <a:ln w="0">
            <a:noFill/>
          </a:ln>
        </p:spPr>
        <p:txBody>
          <a:bodyPr wrap="none" lIns="0" tIns="0" rIns="0" bIns="0" anchor="t">
            <a:spAutoFit/>
          </a:bodyPr>
          <a:lstStyle/>
          <a:p>
            <a:r>
              <a:rPr lang="en-US" sz="1520" b="1" u="none" strike="noStrike">
                <a:solidFill>
                  <a:srgbClr val="374151"/>
                </a:solidFill>
                <a:effectLst/>
                <a:uFillTx/>
                <a:latin typeface="DejaVuSans"/>
                <a:ea typeface="DejaVuSans"/>
              </a:rPr>
              <a:t>Google AI Studio</a:t>
            </a:r>
            <a:endParaRPr lang="en-US" sz="1520" b="0" u="none" strike="noStrike">
              <a:solidFill>
                <a:srgbClr val="000000"/>
              </a:solidFill>
              <a:effectLst/>
              <a:uFillTx/>
              <a:latin typeface="Times New Roman"/>
            </a:endParaRPr>
          </a:p>
        </p:txBody>
      </p:sp>
      <p:sp>
        <p:nvSpPr>
          <p:cNvPr id="273" name="フリーフォーム 272"/>
          <p:cNvSpPr/>
          <p:nvPr/>
        </p:nvSpPr>
        <p:spPr>
          <a:xfrm>
            <a:off x="5365212" y="1222920"/>
            <a:ext cx="3852720" cy="812520"/>
          </a:xfrm>
          <a:custGeom>
            <a:avLst/>
            <a:gdLst/>
            <a:ahLst/>
            <a:cxnLst/>
            <a:rect l="0" t="0" r="r" b="b"/>
            <a:pathLst>
              <a:path w="10702" h="2257">
                <a:moveTo>
                  <a:pt x="0" y="2090"/>
                </a:moveTo>
                <a:lnTo>
                  <a:pt x="0" y="168"/>
                </a:lnTo>
                <a:cubicBezTo>
                  <a:pt x="0" y="157"/>
                  <a:pt x="1" y="146"/>
                  <a:pt x="3" y="135"/>
                </a:cubicBezTo>
                <a:cubicBezTo>
                  <a:pt x="5" y="124"/>
                  <a:pt x="8" y="114"/>
                  <a:pt x="13" y="103"/>
                </a:cubicBezTo>
                <a:cubicBezTo>
                  <a:pt x="17" y="93"/>
                  <a:pt x="22" y="84"/>
                  <a:pt x="28" y="75"/>
                </a:cubicBezTo>
                <a:cubicBezTo>
                  <a:pt x="34" y="65"/>
                  <a:pt x="41" y="57"/>
                  <a:pt x="49" y="49"/>
                </a:cubicBezTo>
                <a:cubicBezTo>
                  <a:pt x="57" y="41"/>
                  <a:pt x="65" y="34"/>
                  <a:pt x="74" y="28"/>
                </a:cubicBezTo>
                <a:cubicBezTo>
                  <a:pt x="83" y="22"/>
                  <a:pt x="93" y="17"/>
                  <a:pt x="103" y="13"/>
                </a:cubicBezTo>
                <a:cubicBezTo>
                  <a:pt x="113" y="9"/>
                  <a:pt x="124" y="5"/>
                  <a:pt x="135" y="3"/>
                </a:cubicBezTo>
                <a:cubicBezTo>
                  <a:pt x="145" y="1"/>
                  <a:pt x="156" y="0"/>
                  <a:pt x="167" y="0"/>
                </a:cubicBezTo>
                <a:lnTo>
                  <a:pt x="10534" y="0"/>
                </a:lnTo>
                <a:cubicBezTo>
                  <a:pt x="10545" y="0"/>
                  <a:pt x="10556" y="1"/>
                  <a:pt x="10567" y="3"/>
                </a:cubicBezTo>
                <a:cubicBezTo>
                  <a:pt x="10578" y="5"/>
                  <a:pt x="10588" y="9"/>
                  <a:pt x="10598" y="13"/>
                </a:cubicBezTo>
                <a:cubicBezTo>
                  <a:pt x="10609" y="17"/>
                  <a:pt x="10618" y="22"/>
                  <a:pt x="10627" y="28"/>
                </a:cubicBezTo>
                <a:cubicBezTo>
                  <a:pt x="10637" y="34"/>
                  <a:pt x="10645" y="41"/>
                  <a:pt x="10653" y="49"/>
                </a:cubicBezTo>
                <a:cubicBezTo>
                  <a:pt x="10661" y="57"/>
                  <a:pt x="10668" y="65"/>
                  <a:pt x="10674" y="75"/>
                </a:cubicBezTo>
                <a:cubicBezTo>
                  <a:pt x="10680" y="84"/>
                  <a:pt x="10685" y="93"/>
                  <a:pt x="10689" y="103"/>
                </a:cubicBezTo>
                <a:cubicBezTo>
                  <a:pt x="10693" y="114"/>
                  <a:pt x="10696" y="124"/>
                  <a:pt x="10699" y="135"/>
                </a:cubicBezTo>
                <a:cubicBezTo>
                  <a:pt x="10701" y="146"/>
                  <a:pt x="10702" y="157"/>
                  <a:pt x="10702" y="168"/>
                </a:cubicBezTo>
                <a:lnTo>
                  <a:pt x="10702" y="2090"/>
                </a:lnTo>
                <a:cubicBezTo>
                  <a:pt x="10702" y="2101"/>
                  <a:pt x="10701" y="2112"/>
                  <a:pt x="10699" y="2123"/>
                </a:cubicBezTo>
                <a:cubicBezTo>
                  <a:pt x="10696" y="2133"/>
                  <a:pt x="10693" y="2144"/>
                  <a:pt x="10689" y="2154"/>
                </a:cubicBezTo>
                <a:cubicBezTo>
                  <a:pt x="10685" y="2164"/>
                  <a:pt x="10680" y="2174"/>
                  <a:pt x="10674" y="2183"/>
                </a:cubicBezTo>
                <a:cubicBezTo>
                  <a:pt x="10668" y="2192"/>
                  <a:pt x="10661" y="2201"/>
                  <a:pt x="10653" y="2208"/>
                </a:cubicBezTo>
                <a:cubicBezTo>
                  <a:pt x="10645" y="2216"/>
                  <a:pt x="10637" y="2223"/>
                  <a:pt x="10627" y="2229"/>
                </a:cubicBezTo>
                <a:cubicBezTo>
                  <a:pt x="10618" y="2235"/>
                  <a:pt x="10609" y="2240"/>
                  <a:pt x="10598" y="2245"/>
                </a:cubicBezTo>
                <a:cubicBezTo>
                  <a:pt x="10588" y="2249"/>
                  <a:pt x="10578" y="2252"/>
                  <a:pt x="10567" y="2254"/>
                </a:cubicBezTo>
                <a:cubicBezTo>
                  <a:pt x="10556" y="2256"/>
                  <a:pt x="10545" y="2257"/>
                  <a:pt x="10534" y="2257"/>
                </a:cubicBezTo>
                <a:lnTo>
                  <a:pt x="167" y="2257"/>
                </a:lnTo>
                <a:cubicBezTo>
                  <a:pt x="156" y="2257"/>
                  <a:pt x="145" y="2256"/>
                  <a:pt x="135" y="2254"/>
                </a:cubicBezTo>
                <a:cubicBezTo>
                  <a:pt x="124" y="2252"/>
                  <a:pt x="113" y="2249"/>
                  <a:pt x="103" y="2245"/>
                </a:cubicBezTo>
                <a:cubicBezTo>
                  <a:pt x="93" y="2240"/>
                  <a:pt x="83" y="2235"/>
                  <a:pt x="74" y="2229"/>
                </a:cubicBezTo>
                <a:cubicBezTo>
                  <a:pt x="65" y="2223"/>
                  <a:pt x="57" y="2216"/>
                  <a:pt x="49" y="2208"/>
                </a:cubicBezTo>
                <a:cubicBezTo>
                  <a:pt x="41" y="2201"/>
                  <a:pt x="34" y="2192"/>
                  <a:pt x="28" y="2183"/>
                </a:cubicBezTo>
                <a:cubicBezTo>
                  <a:pt x="22" y="2174"/>
                  <a:pt x="17" y="2164"/>
                  <a:pt x="13" y="2154"/>
                </a:cubicBezTo>
                <a:cubicBezTo>
                  <a:pt x="8" y="2144"/>
                  <a:pt x="5" y="2133"/>
                  <a:pt x="3" y="2123"/>
                </a:cubicBezTo>
                <a:cubicBezTo>
                  <a:pt x="1" y="2112"/>
                  <a:pt x="0" y="2101"/>
                  <a:pt x="0" y="2090"/>
                </a:cubicBezTo>
                <a:close/>
              </a:path>
            </a:pathLst>
          </a:custGeom>
          <a:solidFill>
            <a:srgbClr val="EFF6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74" name="フリーフォーム 273"/>
          <p:cNvSpPr/>
          <p:nvPr/>
        </p:nvSpPr>
        <p:spPr>
          <a:xfrm>
            <a:off x="5365212" y="1222920"/>
            <a:ext cx="3852720" cy="812520"/>
          </a:xfrm>
          <a:custGeom>
            <a:avLst/>
            <a:gdLst/>
            <a:ahLst/>
            <a:cxnLst/>
            <a:rect l="0" t="0" r="r" b="b"/>
            <a:pathLst>
              <a:path w="10702" h="2257" fill="none">
                <a:moveTo>
                  <a:pt x="0" y="2090"/>
                </a:moveTo>
                <a:lnTo>
                  <a:pt x="0" y="168"/>
                </a:lnTo>
                <a:cubicBezTo>
                  <a:pt x="0" y="157"/>
                  <a:pt x="1" y="146"/>
                  <a:pt x="3" y="135"/>
                </a:cubicBezTo>
                <a:cubicBezTo>
                  <a:pt x="5" y="124"/>
                  <a:pt x="8" y="114"/>
                  <a:pt x="13" y="103"/>
                </a:cubicBezTo>
                <a:cubicBezTo>
                  <a:pt x="17" y="93"/>
                  <a:pt x="22" y="84"/>
                  <a:pt x="28" y="75"/>
                </a:cubicBezTo>
                <a:cubicBezTo>
                  <a:pt x="34" y="65"/>
                  <a:pt x="41" y="57"/>
                  <a:pt x="49" y="49"/>
                </a:cubicBezTo>
                <a:cubicBezTo>
                  <a:pt x="57" y="41"/>
                  <a:pt x="65" y="34"/>
                  <a:pt x="74" y="28"/>
                </a:cubicBezTo>
                <a:cubicBezTo>
                  <a:pt x="83" y="22"/>
                  <a:pt x="93" y="17"/>
                  <a:pt x="103" y="13"/>
                </a:cubicBezTo>
                <a:cubicBezTo>
                  <a:pt x="113" y="9"/>
                  <a:pt x="124" y="5"/>
                  <a:pt x="135" y="3"/>
                </a:cubicBezTo>
                <a:cubicBezTo>
                  <a:pt x="145" y="1"/>
                  <a:pt x="156" y="0"/>
                  <a:pt x="167" y="0"/>
                </a:cubicBezTo>
                <a:lnTo>
                  <a:pt x="10534" y="0"/>
                </a:lnTo>
                <a:cubicBezTo>
                  <a:pt x="10545" y="0"/>
                  <a:pt x="10556" y="1"/>
                  <a:pt x="10567" y="3"/>
                </a:cubicBezTo>
                <a:cubicBezTo>
                  <a:pt x="10578" y="5"/>
                  <a:pt x="10588" y="9"/>
                  <a:pt x="10598" y="13"/>
                </a:cubicBezTo>
                <a:cubicBezTo>
                  <a:pt x="10609" y="17"/>
                  <a:pt x="10618" y="22"/>
                  <a:pt x="10627" y="28"/>
                </a:cubicBezTo>
                <a:cubicBezTo>
                  <a:pt x="10637" y="34"/>
                  <a:pt x="10645" y="41"/>
                  <a:pt x="10653" y="49"/>
                </a:cubicBezTo>
                <a:cubicBezTo>
                  <a:pt x="10661" y="57"/>
                  <a:pt x="10668" y="65"/>
                  <a:pt x="10674" y="75"/>
                </a:cubicBezTo>
                <a:cubicBezTo>
                  <a:pt x="10680" y="84"/>
                  <a:pt x="10685" y="93"/>
                  <a:pt x="10689" y="103"/>
                </a:cubicBezTo>
                <a:cubicBezTo>
                  <a:pt x="10693" y="114"/>
                  <a:pt x="10696" y="124"/>
                  <a:pt x="10699" y="135"/>
                </a:cubicBezTo>
                <a:cubicBezTo>
                  <a:pt x="10701" y="146"/>
                  <a:pt x="10702" y="157"/>
                  <a:pt x="10702" y="168"/>
                </a:cubicBezTo>
                <a:lnTo>
                  <a:pt x="10702" y="2090"/>
                </a:lnTo>
                <a:cubicBezTo>
                  <a:pt x="10702" y="2101"/>
                  <a:pt x="10701" y="2112"/>
                  <a:pt x="10699" y="2123"/>
                </a:cubicBezTo>
                <a:cubicBezTo>
                  <a:pt x="10696" y="2133"/>
                  <a:pt x="10693" y="2144"/>
                  <a:pt x="10689" y="2154"/>
                </a:cubicBezTo>
                <a:cubicBezTo>
                  <a:pt x="10685" y="2164"/>
                  <a:pt x="10680" y="2174"/>
                  <a:pt x="10674" y="2183"/>
                </a:cubicBezTo>
                <a:cubicBezTo>
                  <a:pt x="10668" y="2192"/>
                  <a:pt x="10661" y="2201"/>
                  <a:pt x="10653" y="2208"/>
                </a:cubicBezTo>
                <a:cubicBezTo>
                  <a:pt x="10645" y="2216"/>
                  <a:pt x="10637" y="2223"/>
                  <a:pt x="10627" y="2229"/>
                </a:cubicBezTo>
                <a:cubicBezTo>
                  <a:pt x="10618" y="2235"/>
                  <a:pt x="10609" y="2240"/>
                  <a:pt x="10598" y="2245"/>
                </a:cubicBezTo>
                <a:cubicBezTo>
                  <a:pt x="10588" y="2249"/>
                  <a:pt x="10578" y="2252"/>
                  <a:pt x="10567" y="2254"/>
                </a:cubicBezTo>
                <a:cubicBezTo>
                  <a:pt x="10556" y="2256"/>
                  <a:pt x="10545" y="2257"/>
                  <a:pt x="10534" y="2257"/>
                </a:cubicBezTo>
                <a:lnTo>
                  <a:pt x="167" y="2257"/>
                </a:lnTo>
                <a:cubicBezTo>
                  <a:pt x="156" y="2257"/>
                  <a:pt x="145" y="2256"/>
                  <a:pt x="135" y="2254"/>
                </a:cubicBezTo>
                <a:cubicBezTo>
                  <a:pt x="124" y="2252"/>
                  <a:pt x="113" y="2249"/>
                  <a:pt x="103" y="2245"/>
                </a:cubicBezTo>
                <a:cubicBezTo>
                  <a:pt x="93" y="2240"/>
                  <a:pt x="83" y="2235"/>
                  <a:pt x="74" y="2229"/>
                </a:cubicBezTo>
                <a:cubicBezTo>
                  <a:pt x="65" y="2223"/>
                  <a:pt x="57" y="2216"/>
                  <a:pt x="49" y="2208"/>
                </a:cubicBezTo>
                <a:cubicBezTo>
                  <a:pt x="41" y="2201"/>
                  <a:pt x="34" y="2192"/>
                  <a:pt x="28" y="2183"/>
                </a:cubicBezTo>
                <a:cubicBezTo>
                  <a:pt x="22" y="2174"/>
                  <a:pt x="17" y="2164"/>
                  <a:pt x="13" y="2154"/>
                </a:cubicBezTo>
                <a:cubicBezTo>
                  <a:pt x="8" y="2144"/>
                  <a:pt x="5" y="2133"/>
                  <a:pt x="3" y="2123"/>
                </a:cubicBezTo>
                <a:cubicBezTo>
                  <a:pt x="1" y="2112"/>
                  <a:pt x="0" y="2101"/>
                  <a:pt x="0" y="2090"/>
                </a:cubicBezTo>
              </a:path>
            </a:pathLst>
          </a:custGeom>
          <a:ln w="7920">
            <a:solidFill>
              <a:srgbClr val="DBEAFE"/>
            </a:solidFill>
            <a:miter/>
          </a:ln>
        </p:spPr>
        <p:txBody>
          <a:bodyPr lIns="3960" tIns="3960" rIns="3960" bIns="3960" anchor="t">
            <a:noAutofit/>
          </a:bodyPr>
          <a:lstStyle/>
          <a:p>
            <a:endParaRPr lang="en-US" sz="2400" b="0" u="none" strike="noStrike">
              <a:solidFill>
                <a:srgbClr val="000000"/>
              </a:solidFill>
              <a:effectLst/>
              <a:uFillTx/>
              <a:latin typeface="Times New Roman"/>
            </a:endParaRPr>
          </a:p>
        </p:txBody>
      </p:sp>
      <p:sp>
        <p:nvSpPr>
          <p:cNvPr id="275" name="テキスト ボックス 274"/>
          <p:cNvSpPr txBox="1"/>
          <p:nvPr/>
        </p:nvSpPr>
        <p:spPr>
          <a:xfrm>
            <a:off x="2767140" y="1300680"/>
            <a:ext cx="586080" cy="244080"/>
          </a:xfrm>
          <a:prstGeom prst="rect">
            <a:avLst/>
          </a:prstGeom>
          <a:noFill/>
          <a:ln w="0">
            <a:noFill/>
          </a:ln>
        </p:spPr>
        <p:txBody>
          <a:bodyPr wrap="none" lIns="0" tIns="0" rIns="0" bIns="0" anchor="t">
            <a:spAutoFit/>
          </a:bodyPr>
          <a:lstStyle/>
          <a:p>
            <a:r>
              <a:rPr lang="zh-CN" sz="1520" b="0" u="none" strike="noStrike" dirty="0">
                <a:solidFill>
                  <a:srgbClr val="374151"/>
                </a:solidFill>
                <a:effectLst/>
                <a:uFillTx/>
                <a:latin typeface="WenQuanYiZenHei"/>
                <a:ea typeface="WenQuanYiZenHei"/>
              </a:rPr>
              <a:t>の活用</a:t>
            </a:r>
            <a:endParaRPr lang="en-US" sz="1520" b="0" u="none" strike="noStrike" dirty="0">
              <a:solidFill>
                <a:srgbClr val="000000"/>
              </a:solidFill>
              <a:effectLst/>
              <a:uFillTx/>
              <a:latin typeface="Times New Roman"/>
            </a:endParaRPr>
          </a:p>
        </p:txBody>
      </p:sp>
      <p:sp>
        <p:nvSpPr>
          <p:cNvPr id="276" name="テキスト ボックス 275"/>
          <p:cNvSpPr txBox="1"/>
          <p:nvPr/>
        </p:nvSpPr>
        <p:spPr>
          <a:xfrm>
            <a:off x="6882252" y="1348560"/>
            <a:ext cx="241560" cy="303480"/>
          </a:xfrm>
          <a:prstGeom prst="rect">
            <a:avLst/>
          </a:prstGeom>
          <a:noFill/>
          <a:ln w="0">
            <a:noFill/>
          </a:ln>
        </p:spPr>
        <p:txBody>
          <a:bodyPr wrap="none" lIns="0" tIns="0" rIns="0" bIns="0" anchor="t">
            <a:spAutoFit/>
          </a:bodyPr>
          <a:lstStyle/>
          <a:p>
            <a:r>
              <a:rPr lang="zh-CN" sz="1900" b="0" u="none" strike="noStrike">
                <a:solidFill>
                  <a:srgbClr val="4285F4"/>
                </a:solidFill>
                <a:effectLst/>
                <a:uFillTx/>
                <a:latin typeface="WenQuanYiZenHei"/>
                <a:ea typeface="WenQuanYiZenHei"/>
              </a:rPr>
              <a:t>約</a:t>
            </a:r>
            <a:endParaRPr lang="en-US" sz="1900" b="0" u="none" strike="noStrike">
              <a:solidFill>
                <a:srgbClr val="000000"/>
              </a:solidFill>
              <a:effectLst/>
              <a:uFillTx/>
              <a:latin typeface="Times New Roman"/>
            </a:endParaRPr>
          </a:p>
        </p:txBody>
      </p:sp>
      <p:sp>
        <p:nvSpPr>
          <p:cNvPr id="277" name="テキスト ボックス 276"/>
          <p:cNvSpPr txBox="1"/>
          <p:nvPr/>
        </p:nvSpPr>
        <p:spPr>
          <a:xfrm>
            <a:off x="7123452" y="1357200"/>
            <a:ext cx="335880" cy="280800"/>
          </a:xfrm>
          <a:prstGeom prst="rect">
            <a:avLst/>
          </a:prstGeom>
          <a:noFill/>
          <a:ln w="0">
            <a:noFill/>
          </a:ln>
        </p:spPr>
        <p:txBody>
          <a:bodyPr wrap="none" lIns="0" tIns="0" rIns="0" bIns="0" anchor="t">
            <a:spAutoFit/>
          </a:bodyPr>
          <a:lstStyle/>
          <a:p>
            <a:r>
              <a:rPr lang="en-US" sz="1900" b="1" u="none" strike="noStrike">
                <a:solidFill>
                  <a:srgbClr val="4285F4"/>
                </a:solidFill>
                <a:effectLst/>
                <a:uFillTx/>
                <a:latin typeface="DejaVuSans"/>
                <a:ea typeface="DejaVuSans"/>
              </a:rPr>
              <a:t>60</a:t>
            </a:r>
            <a:endParaRPr lang="en-US" sz="1900" b="0" u="none" strike="noStrike">
              <a:solidFill>
                <a:srgbClr val="000000"/>
              </a:solidFill>
              <a:effectLst/>
              <a:uFillTx/>
              <a:latin typeface="Times New Roman"/>
            </a:endParaRPr>
          </a:p>
        </p:txBody>
      </p:sp>
      <p:sp>
        <p:nvSpPr>
          <p:cNvPr id="278" name="テキスト ボックス 277"/>
          <p:cNvSpPr txBox="1"/>
          <p:nvPr/>
        </p:nvSpPr>
        <p:spPr>
          <a:xfrm>
            <a:off x="7459332" y="1348560"/>
            <a:ext cx="241560" cy="303480"/>
          </a:xfrm>
          <a:prstGeom prst="rect">
            <a:avLst/>
          </a:prstGeom>
          <a:noFill/>
          <a:ln w="0">
            <a:noFill/>
          </a:ln>
        </p:spPr>
        <p:txBody>
          <a:bodyPr wrap="none" lIns="0" tIns="0" rIns="0" bIns="0" anchor="t">
            <a:spAutoFit/>
          </a:bodyPr>
          <a:lstStyle/>
          <a:p>
            <a:r>
              <a:rPr lang="zh-CN" sz="1900" b="0" u="none" strike="noStrike">
                <a:solidFill>
                  <a:srgbClr val="4285F4"/>
                </a:solidFill>
                <a:effectLst/>
                <a:uFillTx/>
                <a:latin typeface="WenQuanYiZenHei"/>
                <a:ea typeface="WenQuanYiZenHei"/>
              </a:rPr>
              <a:t>分</a:t>
            </a:r>
            <a:endParaRPr lang="en-US" sz="1900" b="0" u="none" strike="noStrike">
              <a:solidFill>
                <a:srgbClr val="000000"/>
              </a:solidFill>
              <a:effectLst/>
              <a:uFillTx/>
              <a:latin typeface="Times New Roman"/>
            </a:endParaRPr>
          </a:p>
        </p:txBody>
      </p:sp>
      <p:sp>
        <p:nvSpPr>
          <p:cNvPr id="279" name="フリーフォーム 278"/>
          <p:cNvSpPr/>
          <p:nvPr/>
        </p:nvSpPr>
        <p:spPr>
          <a:xfrm>
            <a:off x="884340" y="2795220"/>
            <a:ext cx="9265320" cy="3281760"/>
          </a:xfrm>
          <a:custGeom>
            <a:avLst/>
            <a:gdLst/>
            <a:ahLst/>
            <a:cxnLst/>
            <a:rect l="0" t="0" r="r" b="b"/>
            <a:pathLst>
              <a:path w="25737" h="9116">
                <a:moveTo>
                  <a:pt x="0" y="8848"/>
                </a:moveTo>
                <a:lnTo>
                  <a:pt x="0" y="269"/>
                </a:lnTo>
                <a:cubicBezTo>
                  <a:pt x="0" y="252"/>
                  <a:pt x="2" y="234"/>
                  <a:pt x="5" y="216"/>
                </a:cubicBezTo>
                <a:cubicBezTo>
                  <a:pt x="9" y="199"/>
                  <a:pt x="14" y="182"/>
                  <a:pt x="21" y="166"/>
                </a:cubicBezTo>
                <a:cubicBezTo>
                  <a:pt x="27" y="150"/>
                  <a:pt x="36" y="134"/>
                  <a:pt x="45" y="120"/>
                </a:cubicBezTo>
                <a:cubicBezTo>
                  <a:pt x="55" y="105"/>
                  <a:pt x="66" y="91"/>
                  <a:pt x="79" y="79"/>
                </a:cubicBezTo>
                <a:cubicBezTo>
                  <a:pt x="91" y="66"/>
                  <a:pt x="105" y="55"/>
                  <a:pt x="119" y="46"/>
                </a:cubicBezTo>
                <a:cubicBezTo>
                  <a:pt x="134" y="36"/>
                  <a:pt x="150" y="28"/>
                  <a:pt x="166" y="21"/>
                </a:cubicBezTo>
                <a:cubicBezTo>
                  <a:pt x="182" y="14"/>
                  <a:pt x="199" y="9"/>
                  <a:pt x="216" y="6"/>
                </a:cubicBezTo>
                <a:cubicBezTo>
                  <a:pt x="233" y="2"/>
                  <a:pt x="251" y="0"/>
                  <a:pt x="268" y="0"/>
                </a:cubicBezTo>
                <a:lnTo>
                  <a:pt x="25469" y="0"/>
                </a:lnTo>
                <a:cubicBezTo>
                  <a:pt x="25487" y="0"/>
                  <a:pt x="25504" y="2"/>
                  <a:pt x="25522" y="6"/>
                </a:cubicBezTo>
                <a:cubicBezTo>
                  <a:pt x="25539" y="9"/>
                  <a:pt x="25556" y="14"/>
                  <a:pt x="25572" y="21"/>
                </a:cubicBezTo>
                <a:cubicBezTo>
                  <a:pt x="25588" y="28"/>
                  <a:pt x="25604" y="36"/>
                  <a:pt x="25618" y="46"/>
                </a:cubicBezTo>
                <a:cubicBezTo>
                  <a:pt x="25633" y="55"/>
                  <a:pt x="25646" y="66"/>
                  <a:pt x="25659" y="79"/>
                </a:cubicBezTo>
                <a:cubicBezTo>
                  <a:pt x="25671" y="91"/>
                  <a:pt x="25682" y="105"/>
                  <a:pt x="25692" y="120"/>
                </a:cubicBezTo>
                <a:cubicBezTo>
                  <a:pt x="25702" y="134"/>
                  <a:pt x="25710" y="150"/>
                  <a:pt x="25717" y="166"/>
                </a:cubicBezTo>
                <a:cubicBezTo>
                  <a:pt x="25724" y="182"/>
                  <a:pt x="25729" y="199"/>
                  <a:pt x="25732" y="216"/>
                </a:cubicBezTo>
                <a:cubicBezTo>
                  <a:pt x="25736" y="234"/>
                  <a:pt x="25737" y="252"/>
                  <a:pt x="25737" y="269"/>
                </a:cubicBezTo>
                <a:lnTo>
                  <a:pt x="25737" y="8848"/>
                </a:lnTo>
                <a:cubicBezTo>
                  <a:pt x="25737" y="8866"/>
                  <a:pt x="25736" y="8883"/>
                  <a:pt x="25732" y="8901"/>
                </a:cubicBezTo>
                <a:cubicBezTo>
                  <a:pt x="25729" y="8918"/>
                  <a:pt x="25724" y="8935"/>
                  <a:pt x="25717" y="8951"/>
                </a:cubicBezTo>
                <a:cubicBezTo>
                  <a:pt x="25710" y="8967"/>
                  <a:pt x="25702" y="8983"/>
                  <a:pt x="25692" y="8997"/>
                </a:cubicBezTo>
                <a:cubicBezTo>
                  <a:pt x="25682" y="9012"/>
                  <a:pt x="25671" y="9025"/>
                  <a:pt x="25659" y="9038"/>
                </a:cubicBezTo>
                <a:cubicBezTo>
                  <a:pt x="25646" y="9050"/>
                  <a:pt x="25633" y="9061"/>
                  <a:pt x="25618" y="9071"/>
                </a:cubicBezTo>
                <a:cubicBezTo>
                  <a:pt x="25604" y="9081"/>
                  <a:pt x="25588" y="9089"/>
                  <a:pt x="25572" y="9096"/>
                </a:cubicBezTo>
                <a:cubicBezTo>
                  <a:pt x="25556" y="9103"/>
                  <a:pt x="25539" y="9108"/>
                  <a:pt x="25522" y="9111"/>
                </a:cubicBezTo>
                <a:cubicBezTo>
                  <a:pt x="25504" y="9115"/>
                  <a:pt x="25487" y="9116"/>
                  <a:pt x="25469" y="9116"/>
                </a:cubicBezTo>
                <a:lnTo>
                  <a:pt x="268" y="9116"/>
                </a:lnTo>
                <a:cubicBezTo>
                  <a:pt x="251" y="9116"/>
                  <a:pt x="233" y="9115"/>
                  <a:pt x="216" y="9111"/>
                </a:cubicBezTo>
                <a:cubicBezTo>
                  <a:pt x="199" y="9108"/>
                  <a:pt x="182" y="9103"/>
                  <a:pt x="166" y="9096"/>
                </a:cubicBezTo>
                <a:cubicBezTo>
                  <a:pt x="150" y="9089"/>
                  <a:pt x="134" y="9081"/>
                  <a:pt x="119" y="9071"/>
                </a:cubicBezTo>
                <a:cubicBezTo>
                  <a:pt x="105" y="9061"/>
                  <a:pt x="91" y="9050"/>
                  <a:pt x="79" y="9038"/>
                </a:cubicBezTo>
                <a:cubicBezTo>
                  <a:pt x="66" y="9025"/>
                  <a:pt x="55" y="9012"/>
                  <a:pt x="45" y="8997"/>
                </a:cubicBezTo>
                <a:cubicBezTo>
                  <a:pt x="36" y="8983"/>
                  <a:pt x="27" y="8967"/>
                  <a:pt x="21" y="8951"/>
                </a:cubicBezTo>
                <a:cubicBezTo>
                  <a:pt x="14" y="8935"/>
                  <a:pt x="9" y="8918"/>
                  <a:pt x="5" y="8900"/>
                </a:cubicBezTo>
                <a:cubicBezTo>
                  <a:pt x="2" y="8883"/>
                  <a:pt x="0" y="8866"/>
                  <a:pt x="0" y="8848"/>
                </a:cubicBez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80" name="フリーフォーム 279"/>
          <p:cNvSpPr/>
          <p:nvPr/>
        </p:nvSpPr>
        <p:spPr>
          <a:xfrm>
            <a:off x="880740" y="3006180"/>
            <a:ext cx="386640" cy="386640"/>
          </a:xfrm>
          <a:custGeom>
            <a:avLst/>
            <a:gdLst/>
            <a:ahLst/>
            <a:cxnLst/>
            <a:rect l="0" t="0" r="r" b="b"/>
            <a:pathLst>
              <a:path w="1074" h="1074">
                <a:moveTo>
                  <a:pt x="1074" y="537"/>
                </a:moveTo>
                <a:cubicBezTo>
                  <a:pt x="1074" y="573"/>
                  <a:pt x="1070" y="608"/>
                  <a:pt x="1063" y="642"/>
                </a:cubicBezTo>
                <a:cubicBezTo>
                  <a:pt x="1056" y="677"/>
                  <a:pt x="1046" y="710"/>
                  <a:pt x="1033" y="743"/>
                </a:cubicBezTo>
                <a:cubicBezTo>
                  <a:pt x="1019" y="775"/>
                  <a:pt x="1003" y="806"/>
                  <a:pt x="983" y="835"/>
                </a:cubicBezTo>
                <a:cubicBezTo>
                  <a:pt x="964" y="865"/>
                  <a:pt x="941" y="892"/>
                  <a:pt x="916" y="917"/>
                </a:cubicBezTo>
                <a:cubicBezTo>
                  <a:pt x="892" y="941"/>
                  <a:pt x="864" y="964"/>
                  <a:pt x="835" y="983"/>
                </a:cubicBezTo>
                <a:cubicBezTo>
                  <a:pt x="806" y="1003"/>
                  <a:pt x="775" y="1019"/>
                  <a:pt x="743" y="1033"/>
                </a:cubicBezTo>
                <a:cubicBezTo>
                  <a:pt x="710" y="1046"/>
                  <a:pt x="676" y="1056"/>
                  <a:pt x="642" y="1063"/>
                </a:cubicBezTo>
                <a:cubicBezTo>
                  <a:pt x="607" y="1070"/>
                  <a:pt x="573" y="1074"/>
                  <a:pt x="537" y="1074"/>
                </a:cubicBezTo>
                <a:cubicBezTo>
                  <a:pt x="501" y="1074"/>
                  <a:pt x="466" y="1070"/>
                  <a:pt x="432" y="1063"/>
                </a:cubicBezTo>
                <a:cubicBezTo>
                  <a:pt x="397" y="1056"/>
                  <a:pt x="364" y="1046"/>
                  <a:pt x="331" y="1033"/>
                </a:cubicBezTo>
                <a:cubicBezTo>
                  <a:pt x="299" y="1019"/>
                  <a:pt x="268" y="1003"/>
                  <a:pt x="238" y="983"/>
                </a:cubicBezTo>
                <a:cubicBezTo>
                  <a:pt x="209" y="964"/>
                  <a:pt x="182" y="941"/>
                  <a:pt x="157" y="917"/>
                </a:cubicBezTo>
                <a:cubicBezTo>
                  <a:pt x="132" y="892"/>
                  <a:pt x="110" y="865"/>
                  <a:pt x="91" y="835"/>
                </a:cubicBezTo>
                <a:cubicBezTo>
                  <a:pt x="71" y="806"/>
                  <a:pt x="54" y="775"/>
                  <a:pt x="41" y="743"/>
                </a:cubicBezTo>
                <a:cubicBezTo>
                  <a:pt x="28" y="710"/>
                  <a:pt x="17" y="677"/>
                  <a:pt x="10" y="642"/>
                </a:cubicBezTo>
                <a:cubicBezTo>
                  <a:pt x="4" y="608"/>
                  <a:pt x="0" y="573"/>
                  <a:pt x="0" y="537"/>
                </a:cubicBezTo>
                <a:cubicBezTo>
                  <a:pt x="0" y="502"/>
                  <a:pt x="4" y="467"/>
                  <a:pt x="10" y="433"/>
                </a:cubicBezTo>
                <a:cubicBezTo>
                  <a:pt x="17" y="398"/>
                  <a:pt x="28" y="365"/>
                  <a:pt x="41" y="332"/>
                </a:cubicBezTo>
                <a:cubicBezTo>
                  <a:pt x="54" y="299"/>
                  <a:pt x="71" y="268"/>
                  <a:pt x="91" y="239"/>
                </a:cubicBezTo>
                <a:cubicBezTo>
                  <a:pt x="110" y="209"/>
                  <a:pt x="132" y="182"/>
                  <a:pt x="157" y="157"/>
                </a:cubicBezTo>
                <a:cubicBezTo>
                  <a:pt x="182" y="132"/>
                  <a:pt x="209" y="110"/>
                  <a:pt x="238" y="91"/>
                </a:cubicBezTo>
                <a:cubicBezTo>
                  <a:pt x="268" y="71"/>
                  <a:pt x="299" y="55"/>
                  <a:pt x="331" y="41"/>
                </a:cubicBezTo>
                <a:cubicBezTo>
                  <a:pt x="364" y="28"/>
                  <a:pt x="397" y="17"/>
                  <a:pt x="432" y="11"/>
                </a:cubicBezTo>
                <a:cubicBezTo>
                  <a:pt x="466" y="4"/>
                  <a:pt x="501" y="0"/>
                  <a:pt x="537" y="0"/>
                </a:cubicBezTo>
                <a:cubicBezTo>
                  <a:pt x="573" y="0"/>
                  <a:pt x="607" y="4"/>
                  <a:pt x="642" y="11"/>
                </a:cubicBezTo>
                <a:cubicBezTo>
                  <a:pt x="676" y="17"/>
                  <a:pt x="710" y="28"/>
                  <a:pt x="743" y="41"/>
                </a:cubicBezTo>
                <a:cubicBezTo>
                  <a:pt x="775" y="55"/>
                  <a:pt x="806" y="71"/>
                  <a:pt x="835" y="91"/>
                </a:cubicBezTo>
                <a:cubicBezTo>
                  <a:pt x="864" y="110"/>
                  <a:pt x="892" y="132"/>
                  <a:pt x="916" y="157"/>
                </a:cubicBezTo>
                <a:cubicBezTo>
                  <a:pt x="941" y="182"/>
                  <a:pt x="964" y="209"/>
                  <a:pt x="983" y="239"/>
                </a:cubicBezTo>
                <a:cubicBezTo>
                  <a:pt x="1003" y="268"/>
                  <a:pt x="1019" y="299"/>
                  <a:pt x="1033" y="332"/>
                </a:cubicBezTo>
                <a:cubicBezTo>
                  <a:pt x="1046" y="365"/>
                  <a:pt x="1056" y="398"/>
                  <a:pt x="1063" y="433"/>
                </a:cubicBezTo>
                <a:cubicBezTo>
                  <a:pt x="1070" y="467"/>
                  <a:pt x="1074" y="502"/>
                  <a:pt x="1074" y="537"/>
                </a:cubicBezTo>
                <a:close/>
              </a:path>
            </a:pathLst>
          </a:custGeom>
          <a:solidFill>
            <a:srgbClr val="34A85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pic>
        <p:nvPicPr>
          <p:cNvPr id="281" name="図 280"/>
          <p:cNvPicPr/>
          <p:nvPr/>
        </p:nvPicPr>
        <p:blipFill>
          <a:blip r:embed="rId5"/>
          <a:stretch/>
        </p:blipFill>
        <p:spPr>
          <a:xfrm>
            <a:off x="953460" y="3103020"/>
            <a:ext cx="240840" cy="192600"/>
          </a:xfrm>
          <a:prstGeom prst="rect">
            <a:avLst/>
          </a:prstGeom>
          <a:noFill/>
          <a:ln w="0">
            <a:noFill/>
          </a:ln>
        </p:spPr>
      </p:pic>
      <p:sp>
        <p:nvSpPr>
          <p:cNvPr id="282" name="テキスト ボックス 281"/>
          <p:cNvSpPr txBox="1"/>
          <p:nvPr/>
        </p:nvSpPr>
        <p:spPr>
          <a:xfrm>
            <a:off x="5626572" y="1698840"/>
            <a:ext cx="3361320" cy="181800"/>
          </a:xfrm>
          <a:prstGeom prst="rect">
            <a:avLst/>
          </a:prstGeom>
          <a:noFill/>
          <a:ln w="0">
            <a:noFill/>
          </a:ln>
        </p:spPr>
        <p:txBody>
          <a:bodyPr wrap="none" lIns="0" tIns="0" rIns="0" bIns="0" anchor="t">
            <a:spAutoFit/>
          </a:bodyPr>
          <a:lstStyle/>
          <a:p>
            <a:r>
              <a:rPr lang="zh-CN" sz="1140" b="0" u="none" strike="noStrike" dirty="0">
                <a:solidFill>
                  <a:srgbClr val="4B5563"/>
                </a:solidFill>
                <a:effectLst/>
                <a:uFillTx/>
                <a:latin typeface="WenQuanYiZenHei"/>
                <a:ea typeface="WenQuanYiZenHei"/>
              </a:rPr>
              <a:t>要件整理から開発・デプロイ・運用開始までを完了</a:t>
            </a:r>
            <a:endParaRPr lang="en-US" sz="1140" b="0" u="none" strike="noStrike" dirty="0">
              <a:solidFill>
                <a:srgbClr val="000000"/>
              </a:solidFill>
              <a:effectLst/>
              <a:uFillTx/>
              <a:latin typeface="Times New Roman"/>
            </a:endParaRPr>
          </a:p>
        </p:txBody>
      </p:sp>
      <p:sp>
        <p:nvSpPr>
          <p:cNvPr id="283" name="テキスト ボックス 282"/>
          <p:cNvSpPr txBox="1"/>
          <p:nvPr/>
        </p:nvSpPr>
        <p:spPr>
          <a:xfrm>
            <a:off x="1395540" y="3084660"/>
            <a:ext cx="222480" cy="233910"/>
          </a:xfrm>
          <a:prstGeom prst="rect">
            <a:avLst/>
          </a:prstGeom>
          <a:noFill/>
          <a:ln w="0">
            <a:noFill/>
          </a:ln>
        </p:spPr>
        <p:txBody>
          <a:bodyPr wrap="square" lIns="0" tIns="0" rIns="0" bIns="0" anchor="t">
            <a:spAutoFit/>
          </a:bodyPr>
          <a:lstStyle/>
          <a:p>
            <a:r>
              <a:rPr lang="en-US" sz="1520" b="1" u="none" strike="noStrike">
                <a:solidFill>
                  <a:srgbClr val="374151"/>
                </a:solidFill>
                <a:effectLst/>
                <a:uFillTx/>
                <a:latin typeface="DejaVuSans"/>
                <a:ea typeface="DejaVuSans"/>
              </a:rPr>
              <a:t>AI</a:t>
            </a:r>
            <a:endParaRPr lang="en-US" sz="1520" b="0" u="none" strike="noStrike">
              <a:solidFill>
                <a:srgbClr val="000000"/>
              </a:solidFill>
              <a:effectLst/>
              <a:uFillTx/>
              <a:latin typeface="Times New Roman"/>
            </a:endParaRPr>
          </a:p>
        </p:txBody>
      </p:sp>
      <p:sp>
        <p:nvSpPr>
          <p:cNvPr id="284" name="フリーフォーム 283"/>
          <p:cNvSpPr/>
          <p:nvPr/>
        </p:nvSpPr>
        <p:spPr>
          <a:xfrm>
            <a:off x="1431180" y="3352050"/>
            <a:ext cx="4262760" cy="1094040"/>
          </a:xfrm>
          <a:custGeom>
            <a:avLst/>
            <a:gdLst/>
            <a:ahLst/>
            <a:cxnLst/>
            <a:rect l="0" t="0" r="r" b="b"/>
            <a:pathLst>
              <a:path w="11841" h="3039">
                <a:moveTo>
                  <a:pt x="0" y="2860"/>
                </a:moveTo>
                <a:lnTo>
                  <a:pt x="0" y="179"/>
                </a:lnTo>
                <a:cubicBezTo>
                  <a:pt x="0" y="167"/>
                  <a:pt x="1" y="155"/>
                  <a:pt x="2" y="144"/>
                </a:cubicBezTo>
                <a:cubicBezTo>
                  <a:pt x="4" y="132"/>
                  <a:pt x="7" y="121"/>
                  <a:pt x="10" y="110"/>
                </a:cubicBezTo>
                <a:cubicBezTo>
                  <a:pt x="13" y="99"/>
                  <a:pt x="18" y="89"/>
                  <a:pt x="22" y="79"/>
                </a:cubicBezTo>
                <a:cubicBezTo>
                  <a:pt x="27" y="69"/>
                  <a:pt x="33" y="60"/>
                  <a:pt x="39" y="52"/>
                </a:cubicBezTo>
                <a:cubicBezTo>
                  <a:pt x="45" y="44"/>
                  <a:pt x="52" y="36"/>
                  <a:pt x="59" y="30"/>
                </a:cubicBezTo>
                <a:cubicBezTo>
                  <a:pt x="67" y="23"/>
                  <a:pt x="74" y="18"/>
                  <a:pt x="83" y="13"/>
                </a:cubicBezTo>
                <a:cubicBezTo>
                  <a:pt x="91" y="9"/>
                  <a:pt x="99" y="6"/>
                  <a:pt x="108" y="3"/>
                </a:cubicBezTo>
                <a:cubicBezTo>
                  <a:pt x="116" y="1"/>
                  <a:pt x="125" y="0"/>
                  <a:pt x="134" y="0"/>
                </a:cubicBezTo>
                <a:lnTo>
                  <a:pt x="11663" y="0"/>
                </a:lnTo>
                <a:cubicBezTo>
                  <a:pt x="11674" y="0"/>
                  <a:pt x="11686" y="1"/>
                  <a:pt x="11697" y="3"/>
                </a:cubicBezTo>
                <a:cubicBezTo>
                  <a:pt x="11709" y="6"/>
                  <a:pt x="11720" y="9"/>
                  <a:pt x="11731" y="13"/>
                </a:cubicBezTo>
                <a:cubicBezTo>
                  <a:pt x="11742" y="18"/>
                  <a:pt x="11752" y="23"/>
                  <a:pt x="11762" y="30"/>
                </a:cubicBezTo>
                <a:cubicBezTo>
                  <a:pt x="11772" y="36"/>
                  <a:pt x="11781" y="44"/>
                  <a:pt x="11789" y="52"/>
                </a:cubicBezTo>
                <a:cubicBezTo>
                  <a:pt x="11797" y="60"/>
                  <a:pt x="11805" y="69"/>
                  <a:pt x="11811" y="79"/>
                </a:cubicBezTo>
                <a:cubicBezTo>
                  <a:pt x="11818" y="89"/>
                  <a:pt x="11823" y="99"/>
                  <a:pt x="11828" y="110"/>
                </a:cubicBezTo>
                <a:cubicBezTo>
                  <a:pt x="11832" y="121"/>
                  <a:pt x="11836" y="132"/>
                  <a:pt x="11838" y="144"/>
                </a:cubicBezTo>
                <a:cubicBezTo>
                  <a:pt x="11840" y="155"/>
                  <a:pt x="11841" y="167"/>
                  <a:pt x="11841" y="179"/>
                </a:cubicBezTo>
                <a:lnTo>
                  <a:pt x="11841" y="2860"/>
                </a:lnTo>
                <a:cubicBezTo>
                  <a:pt x="11841" y="2872"/>
                  <a:pt x="11840" y="2884"/>
                  <a:pt x="11838" y="2895"/>
                </a:cubicBezTo>
                <a:cubicBezTo>
                  <a:pt x="11836" y="2907"/>
                  <a:pt x="11832" y="2918"/>
                  <a:pt x="11828" y="2929"/>
                </a:cubicBezTo>
                <a:cubicBezTo>
                  <a:pt x="11823" y="2940"/>
                  <a:pt x="11818" y="2950"/>
                  <a:pt x="11811" y="2960"/>
                </a:cubicBezTo>
                <a:cubicBezTo>
                  <a:pt x="11805" y="2969"/>
                  <a:pt x="11797" y="2978"/>
                  <a:pt x="11789" y="2987"/>
                </a:cubicBezTo>
                <a:cubicBezTo>
                  <a:pt x="11781" y="2995"/>
                  <a:pt x="11772" y="3002"/>
                  <a:pt x="11762" y="3009"/>
                </a:cubicBezTo>
                <a:cubicBezTo>
                  <a:pt x="11752" y="3015"/>
                  <a:pt x="11742" y="3021"/>
                  <a:pt x="11731" y="3025"/>
                </a:cubicBezTo>
                <a:cubicBezTo>
                  <a:pt x="11720" y="3030"/>
                  <a:pt x="11709" y="3033"/>
                  <a:pt x="11697" y="3036"/>
                </a:cubicBezTo>
                <a:cubicBezTo>
                  <a:pt x="11686" y="3038"/>
                  <a:pt x="11674" y="3039"/>
                  <a:pt x="11663" y="3039"/>
                </a:cubicBezTo>
                <a:lnTo>
                  <a:pt x="134" y="3039"/>
                </a:lnTo>
                <a:cubicBezTo>
                  <a:pt x="125" y="3039"/>
                  <a:pt x="116" y="3038"/>
                  <a:pt x="108" y="3036"/>
                </a:cubicBezTo>
                <a:cubicBezTo>
                  <a:pt x="99" y="3033"/>
                  <a:pt x="91" y="3030"/>
                  <a:pt x="83" y="3025"/>
                </a:cubicBezTo>
                <a:cubicBezTo>
                  <a:pt x="74" y="3021"/>
                  <a:pt x="67" y="3015"/>
                  <a:pt x="59" y="3009"/>
                </a:cubicBezTo>
                <a:cubicBezTo>
                  <a:pt x="52" y="3002"/>
                  <a:pt x="45" y="2995"/>
                  <a:pt x="39" y="2987"/>
                </a:cubicBezTo>
                <a:cubicBezTo>
                  <a:pt x="33" y="2978"/>
                  <a:pt x="27" y="2969"/>
                  <a:pt x="22" y="2960"/>
                </a:cubicBezTo>
                <a:cubicBezTo>
                  <a:pt x="18" y="2950"/>
                  <a:pt x="13" y="2940"/>
                  <a:pt x="10" y="2929"/>
                </a:cubicBezTo>
                <a:cubicBezTo>
                  <a:pt x="7" y="2918"/>
                  <a:pt x="4" y="2907"/>
                  <a:pt x="2" y="2895"/>
                </a:cubicBezTo>
                <a:cubicBezTo>
                  <a:pt x="1" y="2884"/>
                  <a:pt x="0" y="2872"/>
                  <a:pt x="0" y="2860"/>
                </a:cubicBezTo>
                <a:close/>
              </a:path>
            </a:pathLst>
          </a:custGeom>
          <a:solidFill>
            <a:srgbClr val="F9FAF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85" name="フリーフォーム 284"/>
          <p:cNvSpPr/>
          <p:nvPr/>
        </p:nvSpPr>
        <p:spPr>
          <a:xfrm>
            <a:off x="1414980" y="3352050"/>
            <a:ext cx="64800" cy="1094040"/>
          </a:xfrm>
          <a:custGeom>
            <a:avLst/>
            <a:gdLst/>
            <a:ahLst/>
            <a:cxnLst/>
            <a:rect l="0" t="0" r="r" b="b"/>
            <a:pathLst>
              <a:path w="180" h="3039">
                <a:moveTo>
                  <a:pt x="0" y="0"/>
                </a:moveTo>
                <a:lnTo>
                  <a:pt x="180" y="0"/>
                </a:lnTo>
                <a:lnTo>
                  <a:pt x="180" y="3039"/>
                </a:lnTo>
                <a:lnTo>
                  <a:pt x="0" y="3039"/>
                </a:lnTo>
                <a:lnTo>
                  <a:pt x="0" y="0"/>
                </a:lnTo>
                <a:close/>
              </a:path>
            </a:pathLst>
          </a:custGeom>
          <a:solidFill>
            <a:srgbClr val="E5E7E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86" name="フリーフォーム 285"/>
          <p:cNvSpPr/>
          <p:nvPr/>
        </p:nvSpPr>
        <p:spPr>
          <a:xfrm>
            <a:off x="1575900" y="3512970"/>
            <a:ext cx="322200" cy="321840"/>
          </a:xfrm>
          <a:custGeom>
            <a:avLst/>
            <a:gdLst/>
            <a:ahLst/>
            <a:cxnLst/>
            <a:rect l="0" t="0" r="r" b="b"/>
            <a:pathLst>
              <a:path w="895" h="894">
                <a:moveTo>
                  <a:pt x="895" y="447"/>
                </a:moveTo>
                <a:cubicBezTo>
                  <a:pt x="895" y="477"/>
                  <a:pt x="892" y="506"/>
                  <a:pt x="886" y="535"/>
                </a:cubicBezTo>
                <a:cubicBezTo>
                  <a:pt x="880" y="563"/>
                  <a:pt x="872" y="591"/>
                  <a:pt x="861" y="618"/>
                </a:cubicBezTo>
                <a:cubicBezTo>
                  <a:pt x="849" y="646"/>
                  <a:pt x="836" y="671"/>
                  <a:pt x="819" y="696"/>
                </a:cubicBezTo>
                <a:cubicBezTo>
                  <a:pt x="803" y="720"/>
                  <a:pt x="784" y="743"/>
                  <a:pt x="764" y="763"/>
                </a:cubicBezTo>
                <a:cubicBezTo>
                  <a:pt x="743" y="784"/>
                  <a:pt x="720" y="803"/>
                  <a:pt x="696" y="819"/>
                </a:cubicBezTo>
                <a:cubicBezTo>
                  <a:pt x="672" y="835"/>
                  <a:pt x="646" y="849"/>
                  <a:pt x="619" y="860"/>
                </a:cubicBezTo>
                <a:cubicBezTo>
                  <a:pt x="592" y="871"/>
                  <a:pt x="564" y="880"/>
                  <a:pt x="534" y="886"/>
                </a:cubicBezTo>
                <a:cubicBezTo>
                  <a:pt x="505" y="891"/>
                  <a:pt x="476" y="894"/>
                  <a:pt x="447" y="894"/>
                </a:cubicBezTo>
                <a:cubicBezTo>
                  <a:pt x="417" y="894"/>
                  <a:pt x="388" y="891"/>
                  <a:pt x="360" y="886"/>
                </a:cubicBezTo>
                <a:cubicBezTo>
                  <a:pt x="331" y="880"/>
                  <a:pt x="303" y="871"/>
                  <a:pt x="276" y="860"/>
                </a:cubicBezTo>
                <a:cubicBezTo>
                  <a:pt x="249" y="849"/>
                  <a:pt x="223" y="835"/>
                  <a:pt x="199" y="819"/>
                </a:cubicBezTo>
                <a:cubicBezTo>
                  <a:pt x="174" y="803"/>
                  <a:pt x="152" y="784"/>
                  <a:pt x="131" y="763"/>
                </a:cubicBezTo>
                <a:cubicBezTo>
                  <a:pt x="110" y="743"/>
                  <a:pt x="92" y="720"/>
                  <a:pt x="75" y="696"/>
                </a:cubicBezTo>
                <a:cubicBezTo>
                  <a:pt x="59" y="671"/>
                  <a:pt x="45" y="646"/>
                  <a:pt x="34" y="618"/>
                </a:cubicBezTo>
                <a:cubicBezTo>
                  <a:pt x="23" y="591"/>
                  <a:pt x="14" y="563"/>
                  <a:pt x="9" y="535"/>
                </a:cubicBezTo>
                <a:cubicBezTo>
                  <a:pt x="3" y="506"/>
                  <a:pt x="0" y="477"/>
                  <a:pt x="0" y="447"/>
                </a:cubicBezTo>
                <a:cubicBezTo>
                  <a:pt x="0" y="418"/>
                  <a:pt x="3" y="389"/>
                  <a:pt x="9" y="360"/>
                </a:cubicBezTo>
                <a:cubicBezTo>
                  <a:pt x="14" y="331"/>
                  <a:pt x="23" y="304"/>
                  <a:pt x="34" y="275"/>
                </a:cubicBezTo>
                <a:cubicBezTo>
                  <a:pt x="45" y="248"/>
                  <a:pt x="59" y="223"/>
                  <a:pt x="75" y="198"/>
                </a:cubicBezTo>
                <a:cubicBezTo>
                  <a:pt x="92" y="174"/>
                  <a:pt x="110" y="151"/>
                  <a:pt x="131" y="130"/>
                </a:cubicBezTo>
                <a:cubicBezTo>
                  <a:pt x="152" y="110"/>
                  <a:pt x="174" y="91"/>
                  <a:pt x="199" y="75"/>
                </a:cubicBezTo>
                <a:cubicBezTo>
                  <a:pt x="223" y="59"/>
                  <a:pt x="249" y="45"/>
                  <a:pt x="276" y="34"/>
                </a:cubicBezTo>
                <a:cubicBezTo>
                  <a:pt x="303" y="22"/>
                  <a:pt x="331" y="14"/>
                  <a:pt x="360" y="8"/>
                </a:cubicBezTo>
                <a:cubicBezTo>
                  <a:pt x="388" y="2"/>
                  <a:pt x="417" y="0"/>
                  <a:pt x="447" y="0"/>
                </a:cubicBezTo>
                <a:cubicBezTo>
                  <a:pt x="476" y="0"/>
                  <a:pt x="505" y="2"/>
                  <a:pt x="534" y="8"/>
                </a:cubicBezTo>
                <a:cubicBezTo>
                  <a:pt x="564" y="14"/>
                  <a:pt x="592" y="22"/>
                  <a:pt x="619" y="34"/>
                </a:cubicBezTo>
                <a:cubicBezTo>
                  <a:pt x="646" y="45"/>
                  <a:pt x="672" y="59"/>
                  <a:pt x="696" y="75"/>
                </a:cubicBezTo>
                <a:cubicBezTo>
                  <a:pt x="720" y="91"/>
                  <a:pt x="743" y="110"/>
                  <a:pt x="764" y="130"/>
                </a:cubicBezTo>
                <a:cubicBezTo>
                  <a:pt x="784" y="151"/>
                  <a:pt x="803" y="174"/>
                  <a:pt x="819" y="198"/>
                </a:cubicBezTo>
                <a:cubicBezTo>
                  <a:pt x="836" y="223"/>
                  <a:pt x="849" y="248"/>
                  <a:pt x="861" y="275"/>
                </a:cubicBezTo>
                <a:cubicBezTo>
                  <a:pt x="872" y="304"/>
                  <a:pt x="880" y="331"/>
                  <a:pt x="886" y="360"/>
                </a:cubicBezTo>
                <a:cubicBezTo>
                  <a:pt x="892" y="389"/>
                  <a:pt x="895" y="418"/>
                  <a:pt x="895" y="447"/>
                </a:cubicBezTo>
                <a:close/>
              </a:path>
            </a:pathLst>
          </a:custGeom>
          <a:solidFill>
            <a:srgbClr val="DBEAFE"/>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pic>
        <p:nvPicPr>
          <p:cNvPr id="287" name="図 286"/>
          <p:cNvPicPr/>
          <p:nvPr/>
        </p:nvPicPr>
        <p:blipFill>
          <a:blip r:embed="rId6"/>
          <a:stretch/>
        </p:blipFill>
        <p:spPr>
          <a:xfrm>
            <a:off x="1688580" y="3609450"/>
            <a:ext cx="96120" cy="128160"/>
          </a:xfrm>
          <a:prstGeom prst="rect">
            <a:avLst/>
          </a:prstGeom>
          <a:noFill/>
          <a:ln w="0">
            <a:noFill/>
          </a:ln>
        </p:spPr>
      </p:pic>
      <p:sp>
        <p:nvSpPr>
          <p:cNvPr id="288" name="テキスト ボックス 287"/>
          <p:cNvSpPr txBox="1"/>
          <p:nvPr/>
        </p:nvSpPr>
        <p:spPr>
          <a:xfrm>
            <a:off x="1616940" y="3077820"/>
            <a:ext cx="2359440" cy="233910"/>
          </a:xfrm>
          <a:prstGeom prst="rect">
            <a:avLst/>
          </a:prstGeom>
          <a:noFill/>
          <a:ln w="0">
            <a:noFill/>
          </a:ln>
        </p:spPr>
        <p:txBody>
          <a:bodyPr wrap="square" lIns="0" tIns="0" rIns="0" bIns="0" anchor="t">
            <a:spAutoFit/>
          </a:bodyPr>
          <a:lstStyle/>
          <a:p>
            <a:r>
              <a:rPr lang="zh-CN" sz="1520" b="0" u="none" strike="noStrike">
                <a:solidFill>
                  <a:srgbClr val="374151"/>
                </a:solidFill>
                <a:effectLst/>
                <a:uFillTx/>
                <a:latin typeface="WenQuanYiZenHei"/>
                <a:ea typeface="WenQuanYiZenHei"/>
              </a:rPr>
              <a:t>による開発プロセスの支援</a:t>
            </a:r>
            <a:endParaRPr lang="en-US" sz="1520" b="0" u="none" strike="noStrike">
              <a:solidFill>
                <a:srgbClr val="000000"/>
              </a:solidFill>
              <a:effectLst/>
              <a:uFillTx/>
              <a:latin typeface="Times New Roman"/>
            </a:endParaRPr>
          </a:p>
        </p:txBody>
      </p:sp>
      <p:sp>
        <p:nvSpPr>
          <p:cNvPr id="289" name="テキスト ボックス 288"/>
          <p:cNvSpPr txBox="1"/>
          <p:nvPr/>
        </p:nvSpPr>
        <p:spPr>
          <a:xfrm>
            <a:off x="1994220" y="3502170"/>
            <a:ext cx="1623960" cy="181800"/>
          </a:xfrm>
          <a:prstGeom prst="rect">
            <a:avLst/>
          </a:prstGeom>
          <a:noFill/>
          <a:ln w="0">
            <a:noFill/>
          </a:ln>
        </p:spPr>
        <p:txBody>
          <a:bodyPr wrap="none" lIns="0" tIns="0" rIns="0" bIns="0" anchor="t">
            <a:spAutoFit/>
          </a:bodyPr>
          <a:lstStyle/>
          <a:p>
            <a:r>
              <a:rPr lang="zh-CN" sz="1140" b="0" u="none" strike="noStrike">
                <a:solidFill>
                  <a:srgbClr val="374151"/>
                </a:solidFill>
                <a:effectLst/>
                <a:uFillTx/>
                <a:latin typeface="WenQuanYiZenHei"/>
                <a:ea typeface="WenQuanYiZenHei"/>
              </a:rPr>
              <a:t>迅速なプロトタイピング</a:t>
            </a:r>
            <a:endParaRPr lang="en-US" sz="1140" b="0" u="none" strike="noStrike">
              <a:solidFill>
                <a:srgbClr val="000000"/>
              </a:solidFill>
              <a:effectLst/>
              <a:uFillTx/>
              <a:latin typeface="Times New Roman"/>
            </a:endParaRPr>
          </a:p>
        </p:txBody>
      </p:sp>
      <p:sp>
        <p:nvSpPr>
          <p:cNvPr id="290" name="テキスト ボックス 289"/>
          <p:cNvSpPr txBox="1"/>
          <p:nvPr/>
        </p:nvSpPr>
        <p:spPr>
          <a:xfrm>
            <a:off x="1994220" y="3755610"/>
            <a:ext cx="1079280" cy="151200"/>
          </a:xfrm>
          <a:prstGeom prst="rect">
            <a:avLst/>
          </a:prstGeom>
          <a:noFill/>
          <a:ln w="0">
            <a:noFill/>
          </a:ln>
        </p:spPr>
        <p:txBody>
          <a:bodyPr wrap="none" lIns="0" tIns="0" rIns="0" bIns="0" anchor="t">
            <a:spAutoFit/>
          </a:bodyPr>
          <a:lstStyle/>
          <a:p>
            <a:r>
              <a:rPr lang="en-US" sz="1010" b="0" u="none" strike="noStrike">
                <a:solidFill>
                  <a:srgbClr val="4B5563"/>
                </a:solidFill>
                <a:effectLst/>
                <a:uFillTx/>
                <a:latin typeface="DejaVuSans"/>
                <a:ea typeface="DejaVuSans"/>
              </a:rPr>
              <a:t>Google AI Studio</a:t>
            </a:r>
            <a:endParaRPr lang="en-US" sz="1010" b="0" u="none" strike="noStrike">
              <a:solidFill>
                <a:srgbClr val="000000"/>
              </a:solidFill>
              <a:effectLst/>
              <a:uFillTx/>
              <a:latin typeface="Times New Roman"/>
            </a:endParaRPr>
          </a:p>
        </p:txBody>
      </p:sp>
      <p:sp>
        <p:nvSpPr>
          <p:cNvPr id="291" name="テキスト ボックス 290"/>
          <p:cNvSpPr txBox="1"/>
          <p:nvPr/>
        </p:nvSpPr>
        <p:spPr>
          <a:xfrm>
            <a:off x="3065580" y="3750930"/>
            <a:ext cx="2507400" cy="163440"/>
          </a:xfrm>
          <a:prstGeom prst="rect">
            <a:avLst/>
          </a:prstGeom>
          <a:noFill/>
          <a:ln w="0">
            <a:noFill/>
          </a:ln>
        </p:spPr>
        <p:txBody>
          <a:bodyPr wrap="none" lIns="0" tIns="0" rIns="0" bIns="0" anchor="t">
            <a:spAutoFit/>
          </a:bodyPr>
          <a:lstStyle/>
          <a:p>
            <a:r>
              <a:rPr lang="zh-CN" sz="1010" b="0" u="none" strike="noStrike">
                <a:solidFill>
                  <a:srgbClr val="4B5563"/>
                </a:solidFill>
                <a:effectLst/>
                <a:uFillTx/>
                <a:latin typeface="WenQuanYiZenHei"/>
                <a:ea typeface="WenQuanYiZenHei"/>
              </a:rPr>
              <a:t>のプレイグラウンド上で、簡単なプロンプ</a:t>
            </a:r>
            <a:endParaRPr lang="en-US" sz="1010" b="0" u="none" strike="noStrike">
              <a:solidFill>
                <a:srgbClr val="000000"/>
              </a:solidFill>
              <a:effectLst/>
              <a:uFillTx/>
              <a:latin typeface="Times New Roman"/>
            </a:endParaRPr>
          </a:p>
        </p:txBody>
      </p:sp>
      <p:sp>
        <p:nvSpPr>
          <p:cNvPr id="292" name="テキスト ボックス 291"/>
          <p:cNvSpPr txBox="1"/>
          <p:nvPr/>
        </p:nvSpPr>
        <p:spPr>
          <a:xfrm>
            <a:off x="1994220" y="3943890"/>
            <a:ext cx="3519720" cy="163440"/>
          </a:xfrm>
          <a:prstGeom prst="rect">
            <a:avLst/>
          </a:prstGeom>
          <a:noFill/>
          <a:ln w="0">
            <a:noFill/>
          </a:ln>
        </p:spPr>
        <p:txBody>
          <a:bodyPr wrap="none" lIns="0" tIns="0" rIns="0" bIns="0" anchor="t">
            <a:spAutoFit/>
          </a:bodyPr>
          <a:lstStyle/>
          <a:p>
            <a:r>
              <a:rPr lang="zh-CN" sz="1010" b="0" u="none" strike="noStrike">
                <a:solidFill>
                  <a:srgbClr val="4B5563"/>
                </a:solidFill>
                <a:effectLst/>
                <a:uFillTx/>
                <a:latin typeface="WenQuanYiZenHei"/>
                <a:ea typeface="WenQuanYiZenHei"/>
              </a:rPr>
              <a:t>トの試行錯誤だけで「議事録の自動構造化」機能の実現可能</a:t>
            </a:r>
            <a:endParaRPr lang="en-US" sz="1010" b="0" u="none" strike="noStrike">
              <a:solidFill>
                <a:srgbClr val="000000"/>
              </a:solidFill>
              <a:effectLst/>
              <a:uFillTx/>
              <a:latin typeface="Times New Roman"/>
            </a:endParaRPr>
          </a:p>
        </p:txBody>
      </p:sp>
      <p:sp>
        <p:nvSpPr>
          <p:cNvPr id="293" name="フリーフォーム 292"/>
          <p:cNvSpPr/>
          <p:nvPr/>
        </p:nvSpPr>
        <p:spPr>
          <a:xfrm>
            <a:off x="5902740" y="3352050"/>
            <a:ext cx="4263120" cy="1094040"/>
          </a:xfrm>
          <a:custGeom>
            <a:avLst/>
            <a:gdLst/>
            <a:ahLst/>
            <a:cxnLst/>
            <a:rect l="0" t="0" r="r" b="b"/>
            <a:pathLst>
              <a:path w="11842" h="3039">
                <a:moveTo>
                  <a:pt x="0" y="2860"/>
                </a:moveTo>
                <a:lnTo>
                  <a:pt x="0" y="179"/>
                </a:lnTo>
                <a:cubicBezTo>
                  <a:pt x="0" y="167"/>
                  <a:pt x="1" y="155"/>
                  <a:pt x="3" y="144"/>
                </a:cubicBezTo>
                <a:cubicBezTo>
                  <a:pt x="4" y="132"/>
                  <a:pt x="7" y="121"/>
                  <a:pt x="10" y="110"/>
                </a:cubicBezTo>
                <a:cubicBezTo>
                  <a:pt x="14" y="99"/>
                  <a:pt x="18" y="89"/>
                  <a:pt x="23" y="79"/>
                </a:cubicBezTo>
                <a:cubicBezTo>
                  <a:pt x="28" y="69"/>
                  <a:pt x="33" y="60"/>
                  <a:pt x="39" y="52"/>
                </a:cubicBezTo>
                <a:cubicBezTo>
                  <a:pt x="46" y="44"/>
                  <a:pt x="52" y="36"/>
                  <a:pt x="60" y="30"/>
                </a:cubicBezTo>
                <a:cubicBezTo>
                  <a:pt x="67" y="23"/>
                  <a:pt x="75" y="18"/>
                  <a:pt x="83" y="13"/>
                </a:cubicBezTo>
                <a:cubicBezTo>
                  <a:pt x="91" y="9"/>
                  <a:pt x="99" y="6"/>
                  <a:pt x="108" y="3"/>
                </a:cubicBezTo>
                <a:cubicBezTo>
                  <a:pt x="117" y="1"/>
                  <a:pt x="125" y="0"/>
                  <a:pt x="134" y="0"/>
                </a:cubicBezTo>
                <a:lnTo>
                  <a:pt x="11663" y="0"/>
                </a:lnTo>
                <a:cubicBezTo>
                  <a:pt x="11675" y="0"/>
                  <a:pt x="11686" y="1"/>
                  <a:pt x="11698" y="3"/>
                </a:cubicBezTo>
                <a:cubicBezTo>
                  <a:pt x="11709" y="6"/>
                  <a:pt x="11720" y="9"/>
                  <a:pt x="11731" y="13"/>
                </a:cubicBezTo>
                <a:cubicBezTo>
                  <a:pt x="11742" y="18"/>
                  <a:pt x="11752" y="23"/>
                  <a:pt x="11762" y="30"/>
                </a:cubicBezTo>
                <a:cubicBezTo>
                  <a:pt x="11772" y="36"/>
                  <a:pt x="11781" y="44"/>
                  <a:pt x="11789" y="52"/>
                </a:cubicBezTo>
                <a:cubicBezTo>
                  <a:pt x="11797" y="60"/>
                  <a:pt x="11805" y="69"/>
                  <a:pt x="11811" y="79"/>
                </a:cubicBezTo>
                <a:cubicBezTo>
                  <a:pt x="11818" y="89"/>
                  <a:pt x="11823" y="99"/>
                  <a:pt x="11828" y="110"/>
                </a:cubicBezTo>
                <a:cubicBezTo>
                  <a:pt x="11832" y="121"/>
                  <a:pt x="11836" y="132"/>
                  <a:pt x="11838" y="144"/>
                </a:cubicBezTo>
                <a:cubicBezTo>
                  <a:pt x="11840" y="155"/>
                  <a:pt x="11842" y="167"/>
                  <a:pt x="11842" y="179"/>
                </a:cubicBezTo>
                <a:lnTo>
                  <a:pt x="11842" y="2860"/>
                </a:lnTo>
                <a:cubicBezTo>
                  <a:pt x="11842" y="2872"/>
                  <a:pt x="11840" y="2884"/>
                  <a:pt x="11838" y="2895"/>
                </a:cubicBezTo>
                <a:cubicBezTo>
                  <a:pt x="11836" y="2907"/>
                  <a:pt x="11832" y="2918"/>
                  <a:pt x="11828" y="2929"/>
                </a:cubicBezTo>
                <a:cubicBezTo>
                  <a:pt x="11823" y="2940"/>
                  <a:pt x="11818" y="2950"/>
                  <a:pt x="11811" y="2960"/>
                </a:cubicBezTo>
                <a:cubicBezTo>
                  <a:pt x="11805" y="2969"/>
                  <a:pt x="11797" y="2978"/>
                  <a:pt x="11789" y="2987"/>
                </a:cubicBezTo>
                <a:cubicBezTo>
                  <a:pt x="11781" y="2995"/>
                  <a:pt x="11772" y="3002"/>
                  <a:pt x="11762" y="3009"/>
                </a:cubicBezTo>
                <a:cubicBezTo>
                  <a:pt x="11752" y="3015"/>
                  <a:pt x="11742" y="3021"/>
                  <a:pt x="11731" y="3025"/>
                </a:cubicBezTo>
                <a:cubicBezTo>
                  <a:pt x="11720" y="3030"/>
                  <a:pt x="11709" y="3033"/>
                  <a:pt x="11698" y="3036"/>
                </a:cubicBezTo>
                <a:cubicBezTo>
                  <a:pt x="11686" y="3038"/>
                  <a:pt x="11675" y="3039"/>
                  <a:pt x="11663" y="3039"/>
                </a:cubicBezTo>
                <a:lnTo>
                  <a:pt x="134" y="3039"/>
                </a:lnTo>
                <a:cubicBezTo>
                  <a:pt x="125" y="3039"/>
                  <a:pt x="117" y="3038"/>
                  <a:pt x="108" y="3036"/>
                </a:cubicBezTo>
                <a:cubicBezTo>
                  <a:pt x="99" y="3033"/>
                  <a:pt x="91" y="3030"/>
                  <a:pt x="83" y="3025"/>
                </a:cubicBezTo>
                <a:cubicBezTo>
                  <a:pt x="75" y="3021"/>
                  <a:pt x="67" y="3015"/>
                  <a:pt x="60" y="3009"/>
                </a:cubicBezTo>
                <a:cubicBezTo>
                  <a:pt x="52" y="3002"/>
                  <a:pt x="46" y="2995"/>
                  <a:pt x="39" y="2987"/>
                </a:cubicBezTo>
                <a:cubicBezTo>
                  <a:pt x="33" y="2978"/>
                  <a:pt x="28" y="2969"/>
                  <a:pt x="23" y="2960"/>
                </a:cubicBezTo>
                <a:cubicBezTo>
                  <a:pt x="18" y="2950"/>
                  <a:pt x="14" y="2940"/>
                  <a:pt x="10" y="2929"/>
                </a:cubicBezTo>
                <a:cubicBezTo>
                  <a:pt x="7" y="2918"/>
                  <a:pt x="4" y="2907"/>
                  <a:pt x="3" y="2895"/>
                </a:cubicBezTo>
                <a:cubicBezTo>
                  <a:pt x="1" y="2884"/>
                  <a:pt x="0" y="2872"/>
                  <a:pt x="0" y="2860"/>
                </a:cubicBezTo>
                <a:close/>
              </a:path>
            </a:pathLst>
          </a:custGeom>
          <a:solidFill>
            <a:srgbClr val="F9FAF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94" name="フリーフォーム 293"/>
          <p:cNvSpPr/>
          <p:nvPr/>
        </p:nvSpPr>
        <p:spPr>
          <a:xfrm>
            <a:off x="5886540" y="3352050"/>
            <a:ext cx="64800" cy="1094040"/>
          </a:xfrm>
          <a:custGeom>
            <a:avLst/>
            <a:gdLst/>
            <a:ahLst/>
            <a:cxnLst/>
            <a:rect l="0" t="0" r="r" b="b"/>
            <a:pathLst>
              <a:path w="180" h="3039">
                <a:moveTo>
                  <a:pt x="0" y="0"/>
                </a:moveTo>
                <a:lnTo>
                  <a:pt x="180" y="0"/>
                </a:lnTo>
                <a:lnTo>
                  <a:pt x="180" y="3039"/>
                </a:lnTo>
                <a:lnTo>
                  <a:pt x="0" y="3039"/>
                </a:lnTo>
                <a:lnTo>
                  <a:pt x="0" y="0"/>
                </a:lnTo>
                <a:close/>
              </a:path>
            </a:pathLst>
          </a:custGeom>
          <a:solidFill>
            <a:srgbClr val="E5E7E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95" name="フリーフォーム 294"/>
          <p:cNvSpPr/>
          <p:nvPr/>
        </p:nvSpPr>
        <p:spPr>
          <a:xfrm>
            <a:off x="6047460" y="3512970"/>
            <a:ext cx="322200" cy="321840"/>
          </a:xfrm>
          <a:custGeom>
            <a:avLst/>
            <a:gdLst/>
            <a:ahLst/>
            <a:cxnLst/>
            <a:rect l="0" t="0" r="r" b="b"/>
            <a:pathLst>
              <a:path w="895" h="894">
                <a:moveTo>
                  <a:pt x="895" y="447"/>
                </a:moveTo>
                <a:cubicBezTo>
                  <a:pt x="895" y="477"/>
                  <a:pt x="892" y="506"/>
                  <a:pt x="886" y="535"/>
                </a:cubicBezTo>
                <a:cubicBezTo>
                  <a:pt x="881" y="563"/>
                  <a:pt x="872" y="591"/>
                  <a:pt x="861" y="618"/>
                </a:cubicBezTo>
                <a:cubicBezTo>
                  <a:pt x="850" y="646"/>
                  <a:pt x="836" y="671"/>
                  <a:pt x="820" y="696"/>
                </a:cubicBezTo>
                <a:cubicBezTo>
                  <a:pt x="803" y="720"/>
                  <a:pt x="785" y="743"/>
                  <a:pt x="764" y="763"/>
                </a:cubicBezTo>
                <a:cubicBezTo>
                  <a:pt x="743" y="784"/>
                  <a:pt x="721" y="803"/>
                  <a:pt x="696" y="819"/>
                </a:cubicBezTo>
                <a:cubicBezTo>
                  <a:pt x="672" y="835"/>
                  <a:pt x="646" y="849"/>
                  <a:pt x="619" y="860"/>
                </a:cubicBezTo>
                <a:cubicBezTo>
                  <a:pt x="591" y="871"/>
                  <a:pt x="563" y="880"/>
                  <a:pt x="534" y="886"/>
                </a:cubicBezTo>
                <a:cubicBezTo>
                  <a:pt x="505" y="891"/>
                  <a:pt x="476" y="894"/>
                  <a:pt x="447" y="894"/>
                </a:cubicBezTo>
                <a:cubicBezTo>
                  <a:pt x="418" y="894"/>
                  <a:pt x="389" y="891"/>
                  <a:pt x="360" y="886"/>
                </a:cubicBezTo>
                <a:cubicBezTo>
                  <a:pt x="331" y="880"/>
                  <a:pt x="303" y="871"/>
                  <a:pt x="276" y="860"/>
                </a:cubicBezTo>
                <a:cubicBezTo>
                  <a:pt x="249" y="849"/>
                  <a:pt x="223" y="835"/>
                  <a:pt x="199" y="819"/>
                </a:cubicBezTo>
                <a:cubicBezTo>
                  <a:pt x="174" y="803"/>
                  <a:pt x="152" y="784"/>
                  <a:pt x="131" y="763"/>
                </a:cubicBezTo>
                <a:cubicBezTo>
                  <a:pt x="110" y="743"/>
                  <a:pt x="92" y="720"/>
                  <a:pt x="76" y="696"/>
                </a:cubicBezTo>
                <a:cubicBezTo>
                  <a:pt x="59" y="671"/>
                  <a:pt x="45" y="646"/>
                  <a:pt x="34" y="618"/>
                </a:cubicBezTo>
                <a:cubicBezTo>
                  <a:pt x="23" y="591"/>
                  <a:pt x="15" y="563"/>
                  <a:pt x="9" y="535"/>
                </a:cubicBezTo>
                <a:cubicBezTo>
                  <a:pt x="3" y="506"/>
                  <a:pt x="0" y="477"/>
                  <a:pt x="0" y="447"/>
                </a:cubicBezTo>
                <a:cubicBezTo>
                  <a:pt x="0" y="418"/>
                  <a:pt x="3" y="389"/>
                  <a:pt x="9" y="360"/>
                </a:cubicBezTo>
                <a:cubicBezTo>
                  <a:pt x="15" y="331"/>
                  <a:pt x="23" y="304"/>
                  <a:pt x="34" y="275"/>
                </a:cubicBezTo>
                <a:cubicBezTo>
                  <a:pt x="45" y="248"/>
                  <a:pt x="59" y="223"/>
                  <a:pt x="76" y="198"/>
                </a:cubicBezTo>
                <a:cubicBezTo>
                  <a:pt x="92" y="174"/>
                  <a:pt x="110" y="151"/>
                  <a:pt x="131" y="130"/>
                </a:cubicBezTo>
                <a:cubicBezTo>
                  <a:pt x="152" y="110"/>
                  <a:pt x="174" y="91"/>
                  <a:pt x="199" y="75"/>
                </a:cubicBezTo>
                <a:cubicBezTo>
                  <a:pt x="223" y="59"/>
                  <a:pt x="249" y="45"/>
                  <a:pt x="276" y="34"/>
                </a:cubicBezTo>
                <a:cubicBezTo>
                  <a:pt x="303" y="22"/>
                  <a:pt x="331" y="14"/>
                  <a:pt x="360" y="8"/>
                </a:cubicBezTo>
                <a:cubicBezTo>
                  <a:pt x="389" y="2"/>
                  <a:pt x="418" y="0"/>
                  <a:pt x="447" y="0"/>
                </a:cubicBezTo>
                <a:cubicBezTo>
                  <a:pt x="476" y="0"/>
                  <a:pt x="505" y="2"/>
                  <a:pt x="534" y="8"/>
                </a:cubicBezTo>
                <a:cubicBezTo>
                  <a:pt x="563" y="14"/>
                  <a:pt x="591" y="22"/>
                  <a:pt x="619" y="34"/>
                </a:cubicBezTo>
                <a:cubicBezTo>
                  <a:pt x="646" y="45"/>
                  <a:pt x="672" y="59"/>
                  <a:pt x="696" y="75"/>
                </a:cubicBezTo>
                <a:cubicBezTo>
                  <a:pt x="721" y="91"/>
                  <a:pt x="743" y="110"/>
                  <a:pt x="764" y="130"/>
                </a:cubicBezTo>
                <a:cubicBezTo>
                  <a:pt x="785" y="151"/>
                  <a:pt x="803" y="174"/>
                  <a:pt x="820" y="198"/>
                </a:cubicBezTo>
                <a:cubicBezTo>
                  <a:pt x="836" y="223"/>
                  <a:pt x="850" y="248"/>
                  <a:pt x="861" y="275"/>
                </a:cubicBezTo>
                <a:cubicBezTo>
                  <a:pt x="872" y="304"/>
                  <a:pt x="881" y="331"/>
                  <a:pt x="886" y="360"/>
                </a:cubicBezTo>
                <a:cubicBezTo>
                  <a:pt x="892" y="389"/>
                  <a:pt x="895" y="418"/>
                  <a:pt x="895" y="447"/>
                </a:cubicBezTo>
                <a:close/>
              </a:path>
            </a:pathLst>
          </a:custGeom>
          <a:solidFill>
            <a:srgbClr val="D1FAE5"/>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pic>
        <p:nvPicPr>
          <p:cNvPr id="296" name="図 295"/>
          <p:cNvPicPr/>
          <p:nvPr/>
        </p:nvPicPr>
        <p:blipFill>
          <a:blip r:embed="rId7"/>
          <a:stretch/>
        </p:blipFill>
        <p:spPr>
          <a:xfrm>
            <a:off x="6128100" y="3609450"/>
            <a:ext cx="160560" cy="128160"/>
          </a:xfrm>
          <a:prstGeom prst="rect">
            <a:avLst/>
          </a:prstGeom>
          <a:noFill/>
          <a:ln w="0">
            <a:noFill/>
          </a:ln>
        </p:spPr>
      </p:pic>
      <p:sp>
        <p:nvSpPr>
          <p:cNvPr id="297" name="テキスト ボックス 296"/>
          <p:cNvSpPr txBox="1"/>
          <p:nvPr/>
        </p:nvSpPr>
        <p:spPr>
          <a:xfrm>
            <a:off x="1994220" y="4137210"/>
            <a:ext cx="913680" cy="163440"/>
          </a:xfrm>
          <a:prstGeom prst="rect">
            <a:avLst/>
          </a:prstGeom>
          <a:noFill/>
          <a:ln w="0">
            <a:noFill/>
          </a:ln>
        </p:spPr>
        <p:txBody>
          <a:bodyPr wrap="none" lIns="0" tIns="0" rIns="0" bIns="0" anchor="t">
            <a:spAutoFit/>
          </a:bodyPr>
          <a:lstStyle/>
          <a:p>
            <a:r>
              <a:rPr lang="zh-CN" sz="1010" b="0" u="none" strike="noStrike">
                <a:solidFill>
                  <a:srgbClr val="4B5563"/>
                </a:solidFill>
                <a:effectLst/>
                <a:uFillTx/>
                <a:latin typeface="WenQuanYiZenHei"/>
                <a:ea typeface="WenQuanYiZenHei"/>
              </a:rPr>
              <a:t>性を素早く確認</a:t>
            </a:r>
            <a:endParaRPr lang="en-US" sz="1010" b="0" u="none" strike="noStrike">
              <a:solidFill>
                <a:srgbClr val="000000"/>
              </a:solidFill>
              <a:effectLst/>
              <a:uFillTx/>
              <a:latin typeface="Times New Roman"/>
            </a:endParaRPr>
          </a:p>
        </p:txBody>
      </p:sp>
      <p:sp>
        <p:nvSpPr>
          <p:cNvPr id="298" name="テキスト ボックス 297"/>
          <p:cNvSpPr txBox="1"/>
          <p:nvPr/>
        </p:nvSpPr>
        <p:spPr>
          <a:xfrm>
            <a:off x="6465780" y="3502170"/>
            <a:ext cx="1465560" cy="181800"/>
          </a:xfrm>
          <a:prstGeom prst="rect">
            <a:avLst/>
          </a:prstGeom>
          <a:noFill/>
          <a:ln w="0">
            <a:noFill/>
          </a:ln>
        </p:spPr>
        <p:txBody>
          <a:bodyPr wrap="none" lIns="0" tIns="0" rIns="0" bIns="0" anchor="t">
            <a:spAutoFit/>
          </a:bodyPr>
          <a:lstStyle/>
          <a:p>
            <a:r>
              <a:rPr lang="zh-CN" sz="1140" b="0" u="none" strike="noStrike">
                <a:solidFill>
                  <a:srgbClr val="374151"/>
                </a:solidFill>
                <a:effectLst/>
                <a:uFillTx/>
                <a:latin typeface="WenQuanYiZenHei"/>
                <a:ea typeface="WenQuanYiZenHei"/>
              </a:rPr>
              <a:t>開発プロセスの簡略化</a:t>
            </a:r>
            <a:endParaRPr lang="en-US" sz="1140" b="0" u="none" strike="noStrike">
              <a:solidFill>
                <a:srgbClr val="000000"/>
              </a:solidFill>
              <a:effectLst/>
              <a:uFillTx/>
              <a:latin typeface="Times New Roman"/>
            </a:endParaRPr>
          </a:p>
        </p:txBody>
      </p:sp>
      <p:sp>
        <p:nvSpPr>
          <p:cNvPr id="299" name="テキスト ボックス 298"/>
          <p:cNvSpPr txBox="1"/>
          <p:nvPr/>
        </p:nvSpPr>
        <p:spPr>
          <a:xfrm>
            <a:off x="6465780" y="3755610"/>
            <a:ext cx="248400" cy="151200"/>
          </a:xfrm>
          <a:prstGeom prst="rect">
            <a:avLst/>
          </a:prstGeom>
          <a:noFill/>
          <a:ln w="0">
            <a:noFill/>
          </a:ln>
        </p:spPr>
        <p:txBody>
          <a:bodyPr wrap="none" lIns="0" tIns="0" rIns="0" bIns="0" anchor="t">
            <a:spAutoFit/>
          </a:bodyPr>
          <a:lstStyle/>
          <a:p>
            <a:r>
              <a:rPr lang="en-US" sz="1010" b="0" u="none" strike="noStrike">
                <a:solidFill>
                  <a:srgbClr val="4B5563"/>
                </a:solidFill>
                <a:effectLst/>
                <a:uFillTx/>
                <a:latin typeface="DejaVuSans"/>
                <a:ea typeface="DejaVuSans"/>
              </a:rPr>
              <a:t>PoC</a:t>
            </a:r>
            <a:endParaRPr lang="en-US" sz="1010" b="0" u="none" strike="noStrike">
              <a:solidFill>
                <a:srgbClr val="000000"/>
              </a:solidFill>
              <a:effectLst/>
              <a:uFillTx/>
              <a:latin typeface="Times New Roman"/>
            </a:endParaRPr>
          </a:p>
        </p:txBody>
      </p:sp>
      <p:sp>
        <p:nvSpPr>
          <p:cNvPr id="300" name="テキスト ボックス 299"/>
          <p:cNvSpPr txBox="1"/>
          <p:nvPr/>
        </p:nvSpPr>
        <p:spPr>
          <a:xfrm>
            <a:off x="6707700" y="3750930"/>
            <a:ext cx="3133800" cy="163440"/>
          </a:xfrm>
          <a:prstGeom prst="rect">
            <a:avLst/>
          </a:prstGeom>
          <a:noFill/>
          <a:ln w="0">
            <a:noFill/>
          </a:ln>
        </p:spPr>
        <p:txBody>
          <a:bodyPr wrap="none" lIns="0" tIns="0" rIns="0" bIns="0" anchor="t">
            <a:spAutoFit/>
          </a:bodyPr>
          <a:lstStyle/>
          <a:p>
            <a:r>
              <a:rPr lang="zh-CN" sz="1010" b="0" u="none" strike="noStrike">
                <a:solidFill>
                  <a:srgbClr val="4B5563"/>
                </a:solidFill>
                <a:effectLst/>
                <a:uFillTx/>
                <a:latin typeface="WenQuanYiZenHei"/>
                <a:ea typeface="WenQuanYiZenHei"/>
              </a:rPr>
              <a:t>（概念実証）の段階では設計フェーズを大幅に簡略化</a:t>
            </a:r>
            <a:endParaRPr lang="en-US" sz="1010" b="0" u="none" strike="noStrike">
              <a:solidFill>
                <a:srgbClr val="000000"/>
              </a:solidFill>
              <a:effectLst/>
              <a:uFillTx/>
              <a:latin typeface="Times New Roman"/>
            </a:endParaRPr>
          </a:p>
        </p:txBody>
      </p:sp>
      <p:sp>
        <p:nvSpPr>
          <p:cNvPr id="301" name="テキスト ボックス 300"/>
          <p:cNvSpPr txBox="1"/>
          <p:nvPr/>
        </p:nvSpPr>
        <p:spPr>
          <a:xfrm>
            <a:off x="6465780" y="3943890"/>
            <a:ext cx="262800" cy="163440"/>
          </a:xfrm>
          <a:prstGeom prst="rect">
            <a:avLst/>
          </a:prstGeom>
          <a:noFill/>
          <a:ln w="0">
            <a:noFill/>
          </a:ln>
        </p:spPr>
        <p:txBody>
          <a:bodyPr wrap="none" lIns="0" tIns="0" rIns="0" bIns="0" anchor="t">
            <a:spAutoFit/>
          </a:bodyPr>
          <a:lstStyle/>
          <a:p>
            <a:r>
              <a:rPr lang="zh-CN" sz="1010" b="0" u="none" strike="noStrike">
                <a:solidFill>
                  <a:srgbClr val="4B5563"/>
                </a:solidFill>
                <a:effectLst/>
                <a:uFillTx/>
                <a:latin typeface="WenQuanYiZenHei"/>
                <a:ea typeface="WenQuanYiZenHei"/>
              </a:rPr>
              <a:t>し、</a:t>
            </a:r>
            <a:endParaRPr lang="en-US" sz="1010" b="0" u="none" strike="noStrike">
              <a:solidFill>
                <a:srgbClr val="000000"/>
              </a:solidFill>
              <a:effectLst/>
              <a:uFillTx/>
              <a:latin typeface="Times New Roman"/>
            </a:endParaRPr>
          </a:p>
        </p:txBody>
      </p:sp>
      <p:sp>
        <p:nvSpPr>
          <p:cNvPr id="302" name="テキスト ボックス 301"/>
          <p:cNvSpPr txBox="1"/>
          <p:nvPr/>
        </p:nvSpPr>
        <p:spPr>
          <a:xfrm>
            <a:off x="6723180" y="3948570"/>
            <a:ext cx="128160" cy="151200"/>
          </a:xfrm>
          <a:prstGeom prst="rect">
            <a:avLst/>
          </a:prstGeom>
          <a:noFill/>
          <a:ln w="0">
            <a:noFill/>
          </a:ln>
        </p:spPr>
        <p:txBody>
          <a:bodyPr wrap="none" lIns="0" tIns="0" rIns="0" bIns="0" anchor="t">
            <a:spAutoFit/>
          </a:bodyPr>
          <a:lstStyle/>
          <a:p>
            <a:r>
              <a:rPr lang="en-US" sz="1010" b="0" u="none" strike="noStrike">
                <a:solidFill>
                  <a:srgbClr val="4B5563"/>
                </a:solidFill>
                <a:effectLst/>
                <a:uFillTx/>
                <a:latin typeface="DejaVuSans"/>
                <a:ea typeface="DejaVuSans"/>
              </a:rPr>
              <a:t>AI</a:t>
            </a:r>
            <a:endParaRPr lang="en-US" sz="1010" b="0" u="none" strike="noStrike">
              <a:solidFill>
                <a:srgbClr val="000000"/>
              </a:solidFill>
              <a:effectLst/>
              <a:uFillTx/>
              <a:latin typeface="Times New Roman"/>
            </a:endParaRPr>
          </a:p>
        </p:txBody>
      </p:sp>
      <p:sp>
        <p:nvSpPr>
          <p:cNvPr id="303" name="フリーフォーム 302"/>
          <p:cNvSpPr/>
          <p:nvPr/>
        </p:nvSpPr>
        <p:spPr>
          <a:xfrm>
            <a:off x="1431180" y="4638690"/>
            <a:ext cx="4262760" cy="901080"/>
          </a:xfrm>
          <a:custGeom>
            <a:avLst/>
            <a:gdLst/>
            <a:ahLst/>
            <a:cxnLst/>
            <a:rect l="0" t="0" r="r" b="b"/>
            <a:pathLst>
              <a:path w="11841" h="2503">
                <a:moveTo>
                  <a:pt x="0" y="2325"/>
                </a:moveTo>
                <a:lnTo>
                  <a:pt x="0" y="179"/>
                </a:lnTo>
                <a:cubicBezTo>
                  <a:pt x="0" y="167"/>
                  <a:pt x="1" y="156"/>
                  <a:pt x="2" y="144"/>
                </a:cubicBezTo>
                <a:cubicBezTo>
                  <a:pt x="4" y="133"/>
                  <a:pt x="7" y="121"/>
                  <a:pt x="10" y="111"/>
                </a:cubicBezTo>
                <a:cubicBezTo>
                  <a:pt x="13" y="100"/>
                  <a:pt x="18" y="89"/>
                  <a:pt x="22" y="80"/>
                </a:cubicBezTo>
                <a:cubicBezTo>
                  <a:pt x="27" y="70"/>
                  <a:pt x="33" y="61"/>
                  <a:pt x="39" y="53"/>
                </a:cubicBezTo>
                <a:cubicBezTo>
                  <a:pt x="45" y="44"/>
                  <a:pt x="52" y="37"/>
                  <a:pt x="59" y="30"/>
                </a:cubicBezTo>
                <a:cubicBezTo>
                  <a:pt x="67" y="24"/>
                  <a:pt x="74" y="18"/>
                  <a:pt x="83" y="14"/>
                </a:cubicBezTo>
                <a:cubicBezTo>
                  <a:pt x="91" y="9"/>
                  <a:pt x="99" y="6"/>
                  <a:pt x="108" y="4"/>
                </a:cubicBezTo>
                <a:cubicBezTo>
                  <a:pt x="116" y="1"/>
                  <a:pt x="125" y="0"/>
                  <a:pt x="134" y="0"/>
                </a:cubicBezTo>
                <a:lnTo>
                  <a:pt x="11663" y="0"/>
                </a:lnTo>
                <a:cubicBezTo>
                  <a:pt x="11674" y="0"/>
                  <a:pt x="11686" y="1"/>
                  <a:pt x="11697" y="4"/>
                </a:cubicBezTo>
                <a:cubicBezTo>
                  <a:pt x="11709" y="6"/>
                  <a:pt x="11720" y="9"/>
                  <a:pt x="11731" y="14"/>
                </a:cubicBezTo>
                <a:cubicBezTo>
                  <a:pt x="11742" y="18"/>
                  <a:pt x="11752" y="24"/>
                  <a:pt x="11762" y="30"/>
                </a:cubicBezTo>
                <a:cubicBezTo>
                  <a:pt x="11772" y="37"/>
                  <a:pt x="11781" y="44"/>
                  <a:pt x="11789" y="53"/>
                </a:cubicBezTo>
                <a:cubicBezTo>
                  <a:pt x="11797" y="61"/>
                  <a:pt x="11805" y="70"/>
                  <a:pt x="11811" y="80"/>
                </a:cubicBezTo>
                <a:cubicBezTo>
                  <a:pt x="11818" y="89"/>
                  <a:pt x="11823" y="100"/>
                  <a:pt x="11828" y="111"/>
                </a:cubicBezTo>
                <a:cubicBezTo>
                  <a:pt x="11832" y="121"/>
                  <a:pt x="11836" y="133"/>
                  <a:pt x="11838" y="144"/>
                </a:cubicBezTo>
                <a:cubicBezTo>
                  <a:pt x="11840" y="156"/>
                  <a:pt x="11841" y="167"/>
                  <a:pt x="11841" y="179"/>
                </a:cubicBezTo>
                <a:lnTo>
                  <a:pt x="11841" y="2325"/>
                </a:lnTo>
                <a:cubicBezTo>
                  <a:pt x="11841" y="2336"/>
                  <a:pt x="11840" y="2348"/>
                  <a:pt x="11838" y="2360"/>
                </a:cubicBezTo>
                <a:cubicBezTo>
                  <a:pt x="11836" y="2371"/>
                  <a:pt x="11832" y="2382"/>
                  <a:pt x="11828" y="2393"/>
                </a:cubicBezTo>
                <a:cubicBezTo>
                  <a:pt x="11823" y="2404"/>
                  <a:pt x="11818" y="2414"/>
                  <a:pt x="11811" y="2424"/>
                </a:cubicBezTo>
                <a:cubicBezTo>
                  <a:pt x="11805" y="2434"/>
                  <a:pt x="11797" y="2443"/>
                  <a:pt x="11789" y="2451"/>
                </a:cubicBezTo>
                <a:cubicBezTo>
                  <a:pt x="11781" y="2459"/>
                  <a:pt x="11772" y="2467"/>
                  <a:pt x="11762" y="2473"/>
                </a:cubicBezTo>
                <a:cubicBezTo>
                  <a:pt x="11752" y="2480"/>
                  <a:pt x="11742" y="2485"/>
                  <a:pt x="11731" y="2490"/>
                </a:cubicBezTo>
                <a:cubicBezTo>
                  <a:pt x="11720" y="2494"/>
                  <a:pt x="11709" y="2498"/>
                  <a:pt x="11697" y="2500"/>
                </a:cubicBezTo>
                <a:cubicBezTo>
                  <a:pt x="11686" y="2502"/>
                  <a:pt x="11674" y="2503"/>
                  <a:pt x="11663" y="2503"/>
                </a:cubicBezTo>
                <a:lnTo>
                  <a:pt x="134" y="2503"/>
                </a:lnTo>
                <a:cubicBezTo>
                  <a:pt x="125" y="2503"/>
                  <a:pt x="116" y="2502"/>
                  <a:pt x="108" y="2500"/>
                </a:cubicBezTo>
                <a:cubicBezTo>
                  <a:pt x="99" y="2498"/>
                  <a:pt x="91" y="2494"/>
                  <a:pt x="83" y="2490"/>
                </a:cubicBezTo>
                <a:cubicBezTo>
                  <a:pt x="74" y="2485"/>
                  <a:pt x="67" y="2480"/>
                  <a:pt x="59" y="2473"/>
                </a:cubicBezTo>
                <a:cubicBezTo>
                  <a:pt x="52" y="2467"/>
                  <a:pt x="45" y="2459"/>
                  <a:pt x="39" y="2451"/>
                </a:cubicBezTo>
                <a:cubicBezTo>
                  <a:pt x="33" y="2443"/>
                  <a:pt x="27" y="2434"/>
                  <a:pt x="22" y="2424"/>
                </a:cubicBezTo>
                <a:cubicBezTo>
                  <a:pt x="18" y="2414"/>
                  <a:pt x="13" y="2404"/>
                  <a:pt x="10" y="2393"/>
                </a:cubicBezTo>
                <a:cubicBezTo>
                  <a:pt x="7" y="2382"/>
                  <a:pt x="4" y="2371"/>
                  <a:pt x="2" y="2360"/>
                </a:cubicBezTo>
                <a:cubicBezTo>
                  <a:pt x="1" y="2348"/>
                  <a:pt x="0" y="2336"/>
                  <a:pt x="0" y="2325"/>
                </a:cubicBezTo>
                <a:close/>
              </a:path>
            </a:pathLst>
          </a:custGeom>
          <a:solidFill>
            <a:srgbClr val="F9FAF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304" name="フリーフォーム 303"/>
          <p:cNvSpPr/>
          <p:nvPr/>
        </p:nvSpPr>
        <p:spPr>
          <a:xfrm>
            <a:off x="1414980" y="4638690"/>
            <a:ext cx="64800" cy="901080"/>
          </a:xfrm>
          <a:custGeom>
            <a:avLst/>
            <a:gdLst/>
            <a:ahLst/>
            <a:cxnLst/>
            <a:rect l="0" t="0" r="r" b="b"/>
            <a:pathLst>
              <a:path w="180" h="2503">
                <a:moveTo>
                  <a:pt x="0" y="0"/>
                </a:moveTo>
                <a:lnTo>
                  <a:pt x="180" y="0"/>
                </a:lnTo>
                <a:lnTo>
                  <a:pt x="180" y="2503"/>
                </a:lnTo>
                <a:lnTo>
                  <a:pt x="0" y="2503"/>
                </a:lnTo>
                <a:lnTo>
                  <a:pt x="0" y="0"/>
                </a:lnTo>
                <a:close/>
              </a:path>
            </a:pathLst>
          </a:custGeom>
          <a:solidFill>
            <a:srgbClr val="A78BFA"/>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05" name="フリーフォーム 304"/>
          <p:cNvSpPr/>
          <p:nvPr/>
        </p:nvSpPr>
        <p:spPr>
          <a:xfrm>
            <a:off x="1575900" y="4799610"/>
            <a:ext cx="322200" cy="322200"/>
          </a:xfrm>
          <a:custGeom>
            <a:avLst/>
            <a:gdLst/>
            <a:ahLst/>
            <a:cxnLst/>
            <a:rect l="0" t="0" r="r" b="b"/>
            <a:pathLst>
              <a:path w="895" h="895">
                <a:moveTo>
                  <a:pt x="895" y="448"/>
                </a:moveTo>
                <a:cubicBezTo>
                  <a:pt x="895" y="477"/>
                  <a:pt x="892" y="506"/>
                  <a:pt x="886" y="535"/>
                </a:cubicBezTo>
                <a:cubicBezTo>
                  <a:pt x="880" y="564"/>
                  <a:pt x="872" y="592"/>
                  <a:pt x="861" y="619"/>
                </a:cubicBezTo>
                <a:cubicBezTo>
                  <a:pt x="849" y="646"/>
                  <a:pt x="836" y="672"/>
                  <a:pt x="819" y="696"/>
                </a:cubicBezTo>
                <a:cubicBezTo>
                  <a:pt x="803" y="721"/>
                  <a:pt x="784" y="743"/>
                  <a:pt x="764" y="764"/>
                </a:cubicBezTo>
                <a:cubicBezTo>
                  <a:pt x="743" y="785"/>
                  <a:pt x="720" y="803"/>
                  <a:pt x="696" y="819"/>
                </a:cubicBezTo>
                <a:cubicBezTo>
                  <a:pt x="672" y="836"/>
                  <a:pt x="646" y="849"/>
                  <a:pt x="619" y="861"/>
                </a:cubicBezTo>
                <a:cubicBezTo>
                  <a:pt x="592" y="872"/>
                  <a:pt x="564" y="880"/>
                  <a:pt x="534" y="886"/>
                </a:cubicBezTo>
                <a:cubicBezTo>
                  <a:pt x="505" y="892"/>
                  <a:pt x="476" y="895"/>
                  <a:pt x="447" y="895"/>
                </a:cubicBezTo>
                <a:cubicBezTo>
                  <a:pt x="417" y="895"/>
                  <a:pt x="388" y="892"/>
                  <a:pt x="360" y="886"/>
                </a:cubicBezTo>
                <a:cubicBezTo>
                  <a:pt x="331" y="880"/>
                  <a:pt x="303" y="872"/>
                  <a:pt x="276" y="861"/>
                </a:cubicBezTo>
                <a:cubicBezTo>
                  <a:pt x="249" y="849"/>
                  <a:pt x="223" y="836"/>
                  <a:pt x="199" y="819"/>
                </a:cubicBezTo>
                <a:cubicBezTo>
                  <a:pt x="174" y="803"/>
                  <a:pt x="152" y="785"/>
                  <a:pt x="131" y="764"/>
                </a:cubicBezTo>
                <a:cubicBezTo>
                  <a:pt x="110" y="743"/>
                  <a:pt x="92" y="721"/>
                  <a:pt x="75" y="696"/>
                </a:cubicBezTo>
                <a:cubicBezTo>
                  <a:pt x="59" y="672"/>
                  <a:pt x="45" y="646"/>
                  <a:pt x="34" y="619"/>
                </a:cubicBezTo>
                <a:cubicBezTo>
                  <a:pt x="23" y="592"/>
                  <a:pt x="14" y="564"/>
                  <a:pt x="9" y="535"/>
                </a:cubicBezTo>
                <a:cubicBezTo>
                  <a:pt x="3" y="506"/>
                  <a:pt x="0" y="477"/>
                  <a:pt x="0" y="448"/>
                </a:cubicBezTo>
                <a:cubicBezTo>
                  <a:pt x="0" y="419"/>
                  <a:pt x="3" y="389"/>
                  <a:pt x="9" y="361"/>
                </a:cubicBezTo>
                <a:cubicBezTo>
                  <a:pt x="14" y="332"/>
                  <a:pt x="23" y="304"/>
                  <a:pt x="34" y="276"/>
                </a:cubicBezTo>
                <a:cubicBezTo>
                  <a:pt x="45" y="249"/>
                  <a:pt x="59" y="223"/>
                  <a:pt x="75" y="199"/>
                </a:cubicBezTo>
                <a:cubicBezTo>
                  <a:pt x="92" y="174"/>
                  <a:pt x="110" y="152"/>
                  <a:pt x="131" y="131"/>
                </a:cubicBezTo>
                <a:cubicBezTo>
                  <a:pt x="152" y="110"/>
                  <a:pt x="174" y="92"/>
                  <a:pt x="199" y="75"/>
                </a:cubicBezTo>
                <a:cubicBezTo>
                  <a:pt x="223" y="59"/>
                  <a:pt x="249" y="45"/>
                  <a:pt x="276" y="34"/>
                </a:cubicBezTo>
                <a:cubicBezTo>
                  <a:pt x="303" y="23"/>
                  <a:pt x="331" y="14"/>
                  <a:pt x="360" y="9"/>
                </a:cubicBezTo>
                <a:cubicBezTo>
                  <a:pt x="388" y="3"/>
                  <a:pt x="417" y="0"/>
                  <a:pt x="447" y="0"/>
                </a:cubicBezTo>
                <a:cubicBezTo>
                  <a:pt x="476" y="0"/>
                  <a:pt x="505" y="3"/>
                  <a:pt x="534" y="9"/>
                </a:cubicBezTo>
                <a:cubicBezTo>
                  <a:pt x="564" y="14"/>
                  <a:pt x="592" y="23"/>
                  <a:pt x="619" y="34"/>
                </a:cubicBezTo>
                <a:cubicBezTo>
                  <a:pt x="646" y="45"/>
                  <a:pt x="672" y="59"/>
                  <a:pt x="696" y="75"/>
                </a:cubicBezTo>
                <a:cubicBezTo>
                  <a:pt x="720" y="92"/>
                  <a:pt x="743" y="110"/>
                  <a:pt x="764" y="131"/>
                </a:cubicBezTo>
                <a:cubicBezTo>
                  <a:pt x="784" y="152"/>
                  <a:pt x="803" y="174"/>
                  <a:pt x="819" y="199"/>
                </a:cubicBezTo>
                <a:cubicBezTo>
                  <a:pt x="836" y="223"/>
                  <a:pt x="849" y="249"/>
                  <a:pt x="861" y="276"/>
                </a:cubicBezTo>
                <a:cubicBezTo>
                  <a:pt x="872" y="304"/>
                  <a:pt x="880" y="332"/>
                  <a:pt x="886" y="361"/>
                </a:cubicBezTo>
                <a:cubicBezTo>
                  <a:pt x="892" y="389"/>
                  <a:pt x="895" y="419"/>
                  <a:pt x="895" y="448"/>
                </a:cubicBezTo>
                <a:close/>
              </a:path>
            </a:pathLst>
          </a:custGeom>
          <a:solidFill>
            <a:srgbClr val="EDE9FE"/>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pic>
        <p:nvPicPr>
          <p:cNvPr id="306" name="図 305"/>
          <p:cNvPicPr/>
          <p:nvPr/>
        </p:nvPicPr>
        <p:blipFill>
          <a:blip r:embed="rId8"/>
          <a:stretch/>
        </p:blipFill>
        <p:spPr>
          <a:xfrm>
            <a:off x="1672740" y="4896450"/>
            <a:ext cx="128160" cy="128160"/>
          </a:xfrm>
          <a:prstGeom prst="rect">
            <a:avLst/>
          </a:prstGeom>
          <a:noFill/>
          <a:ln w="0">
            <a:noFill/>
          </a:ln>
        </p:spPr>
      </p:pic>
      <p:sp>
        <p:nvSpPr>
          <p:cNvPr id="307" name="テキスト ボックス 306"/>
          <p:cNvSpPr txBox="1"/>
          <p:nvPr/>
        </p:nvSpPr>
        <p:spPr>
          <a:xfrm>
            <a:off x="6849180" y="3943890"/>
            <a:ext cx="2881080" cy="163440"/>
          </a:xfrm>
          <a:prstGeom prst="rect">
            <a:avLst/>
          </a:prstGeom>
          <a:noFill/>
          <a:ln w="0">
            <a:noFill/>
          </a:ln>
        </p:spPr>
        <p:txBody>
          <a:bodyPr wrap="none" lIns="0" tIns="0" rIns="0" bIns="0" anchor="t">
            <a:spAutoFit/>
          </a:bodyPr>
          <a:lstStyle/>
          <a:p>
            <a:r>
              <a:rPr lang="zh-CN" sz="1010" b="0" u="none" strike="noStrike">
                <a:solidFill>
                  <a:srgbClr val="4B5563"/>
                </a:solidFill>
                <a:effectLst/>
                <a:uFillTx/>
                <a:latin typeface="WenQuanYiZenHei"/>
                <a:ea typeface="WenQuanYiZenHei"/>
              </a:rPr>
              <a:t>での実現可能性確認後すぐに実装とテストに進行</a:t>
            </a:r>
            <a:endParaRPr lang="en-US" sz="1010" b="0" u="none" strike="noStrike">
              <a:solidFill>
                <a:srgbClr val="000000"/>
              </a:solidFill>
              <a:effectLst/>
              <a:uFillTx/>
              <a:latin typeface="Times New Roman"/>
            </a:endParaRPr>
          </a:p>
        </p:txBody>
      </p:sp>
      <p:sp>
        <p:nvSpPr>
          <p:cNvPr id="308" name="テキスト ボックス 307"/>
          <p:cNvSpPr txBox="1"/>
          <p:nvPr/>
        </p:nvSpPr>
        <p:spPr>
          <a:xfrm>
            <a:off x="1994220" y="4789170"/>
            <a:ext cx="1017720" cy="181800"/>
          </a:xfrm>
          <a:prstGeom prst="rect">
            <a:avLst/>
          </a:prstGeom>
          <a:noFill/>
          <a:ln w="0">
            <a:noFill/>
          </a:ln>
        </p:spPr>
        <p:txBody>
          <a:bodyPr wrap="none" lIns="0" tIns="0" rIns="0" bIns="0" anchor="t">
            <a:spAutoFit/>
          </a:bodyPr>
          <a:lstStyle/>
          <a:p>
            <a:r>
              <a:rPr lang="zh-CN" sz="1140" b="0" u="none" strike="noStrike">
                <a:solidFill>
                  <a:srgbClr val="374151"/>
                </a:solidFill>
                <a:effectLst/>
                <a:uFillTx/>
                <a:latin typeface="WenQuanYiZenHei"/>
                <a:ea typeface="WenQuanYiZenHei"/>
              </a:rPr>
              <a:t>迅速な機能改善</a:t>
            </a:r>
            <a:endParaRPr lang="en-US" sz="1140" b="0" u="none" strike="noStrike">
              <a:solidFill>
                <a:srgbClr val="000000"/>
              </a:solidFill>
              <a:effectLst/>
              <a:uFillTx/>
              <a:latin typeface="Times New Roman"/>
            </a:endParaRPr>
          </a:p>
        </p:txBody>
      </p:sp>
      <p:sp>
        <p:nvSpPr>
          <p:cNvPr id="309" name="テキスト ボックス 308"/>
          <p:cNvSpPr txBox="1"/>
          <p:nvPr/>
        </p:nvSpPr>
        <p:spPr>
          <a:xfrm>
            <a:off x="1994220" y="5037930"/>
            <a:ext cx="130320" cy="163440"/>
          </a:xfrm>
          <a:prstGeom prst="rect">
            <a:avLst/>
          </a:prstGeom>
          <a:noFill/>
          <a:ln w="0">
            <a:noFill/>
          </a:ln>
        </p:spPr>
        <p:txBody>
          <a:bodyPr wrap="none" lIns="0" tIns="0" rIns="0" bIns="0" anchor="t">
            <a:spAutoFit/>
          </a:bodyPr>
          <a:lstStyle/>
          <a:p>
            <a:r>
              <a:rPr lang="zh-CN" sz="1010" b="0" u="none" strike="noStrike">
                <a:solidFill>
                  <a:srgbClr val="4B5563"/>
                </a:solidFill>
                <a:effectLst/>
                <a:uFillTx/>
                <a:latin typeface="WenQuanYiZenHei"/>
                <a:ea typeface="WenQuanYiZenHei"/>
              </a:rPr>
              <a:t>「</a:t>
            </a:r>
            <a:endParaRPr lang="en-US" sz="1010" b="0" u="none" strike="noStrike">
              <a:solidFill>
                <a:srgbClr val="000000"/>
              </a:solidFill>
              <a:effectLst/>
              <a:uFillTx/>
              <a:latin typeface="Times New Roman"/>
            </a:endParaRPr>
          </a:p>
        </p:txBody>
      </p:sp>
      <p:sp>
        <p:nvSpPr>
          <p:cNvPr id="310" name="テキスト ボックス 309"/>
          <p:cNvSpPr txBox="1"/>
          <p:nvPr/>
        </p:nvSpPr>
        <p:spPr>
          <a:xfrm>
            <a:off x="2123100" y="5042250"/>
            <a:ext cx="669600" cy="151200"/>
          </a:xfrm>
          <a:prstGeom prst="rect">
            <a:avLst/>
          </a:prstGeom>
          <a:noFill/>
          <a:ln w="0">
            <a:noFill/>
          </a:ln>
        </p:spPr>
        <p:txBody>
          <a:bodyPr wrap="none" lIns="0" tIns="0" rIns="0" bIns="0" anchor="t">
            <a:spAutoFit/>
          </a:bodyPr>
          <a:lstStyle/>
          <a:p>
            <a:r>
              <a:rPr lang="en-US" sz="1010" b="0" u="none" strike="noStrike">
                <a:solidFill>
                  <a:srgbClr val="4B5563"/>
                </a:solidFill>
                <a:effectLst/>
                <a:uFillTx/>
                <a:latin typeface="DejaVuSans"/>
                <a:ea typeface="DejaVuSans"/>
              </a:rPr>
              <a:t>Markdown</a:t>
            </a:r>
            <a:endParaRPr lang="en-US" sz="1010" b="0" u="none" strike="noStrike">
              <a:solidFill>
                <a:srgbClr val="000000"/>
              </a:solidFill>
              <a:effectLst/>
              <a:uFillTx/>
              <a:latin typeface="Times New Roman"/>
            </a:endParaRPr>
          </a:p>
        </p:txBody>
      </p:sp>
      <p:sp>
        <p:nvSpPr>
          <p:cNvPr id="311" name="テキスト ボックス 310"/>
          <p:cNvSpPr txBox="1"/>
          <p:nvPr/>
        </p:nvSpPr>
        <p:spPr>
          <a:xfrm>
            <a:off x="2787660" y="5037930"/>
            <a:ext cx="2350800" cy="163440"/>
          </a:xfrm>
          <a:prstGeom prst="rect">
            <a:avLst/>
          </a:prstGeom>
          <a:noFill/>
          <a:ln w="0">
            <a:noFill/>
          </a:ln>
        </p:spPr>
        <p:txBody>
          <a:bodyPr wrap="none" lIns="0" tIns="0" rIns="0" bIns="0" anchor="t">
            <a:spAutoFit/>
          </a:bodyPr>
          <a:lstStyle/>
          <a:p>
            <a:r>
              <a:rPr lang="zh-CN" sz="1010" b="0" u="none" strike="noStrike">
                <a:solidFill>
                  <a:srgbClr val="4B5563"/>
                </a:solidFill>
                <a:effectLst/>
                <a:uFillTx/>
                <a:latin typeface="WenQuanYiZenHei"/>
                <a:ea typeface="WenQuanYiZenHei"/>
              </a:rPr>
              <a:t>形式での出力機能」などの追加要件も、</a:t>
            </a:r>
            <a:endParaRPr lang="en-US" sz="1010" b="0" u="none" strike="noStrike">
              <a:solidFill>
                <a:srgbClr val="000000"/>
              </a:solidFill>
              <a:effectLst/>
              <a:uFillTx/>
              <a:latin typeface="Times New Roman"/>
            </a:endParaRPr>
          </a:p>
        </p:txBody>
      </p:sp>
      <p:sp>
        <p:nvSpPr>
          <p:cNvPr id="312" name="テキスト ボックス 311"/>
          <p:cNvSpPr txBox="1"/>
          <p:nvPr/>
        </p:nvSpPr>
        <p:spPr>
          <a:xfrm>
            <a:off x="5103900" y="5042250"/>
            <a:ext cx="128160" cy="151200"/>
          </a:xfrm>
          <a:prstGeom prst="rect">
            <a:avLst/>
          </a:prstGeom>
          <a:noFill/>
          <a:ln w="0">
            <a:noFill/>
          </a:ln>
        </p:spPr>
        <p:txBody>
          <a:bodyPr wrap="none" lIns="0" tIns="0" rIns="0" bIns="0" anchor="t">
            <a:spAutoFit/>
          </a:bodyPr>
          <a:lstStyle/>
          <a:p>
            <a:r>
              <a:rPr lang="en-US" sz="1010" b="0" u="none" strike="noStrike">
                <a:solidFill>
                  <a:srgbClr val="4B5563"/>
                </a:solidFill>
                <a:effectLst/>
                <a:uFillTx/>
                <a:latin typeface="DejaVuSans"/>
                <a:ea typeface="DejaVuSans"/>
              </a:rPr>
              <a:t>AI</a:t>
            </a:r>
            <a:endParaRPr lang="en-US" sz="1010" b="0" u="none" strike="noStrike">
              <a:solidFill>
                <a:srgbClr val="000000"/>
              </a:solidFill>
              <a:effectLst/>
              <a:uFillTx/>
              <a:latin typeface="Times New Roman"/>
            </a:endParaRPr>
          </a:p>
        </p:txBody>
      </p:sp>
      <p:sp>
        <p:nvSpPr>
          <p:cNvPr id="313" name="テキスト ボックス 312"/>
          <p:cNvSpPr txBox="1"/>
          <p:nvPr/>
        </p:nvSpPr>
        <p:spPr>
          <a:xfrm>
            <a:off x="5229540" y="5037930"/>
            <a:ext cx="266040" cy="163440"/>
          </a:xfrm>
          <a:prstGeom prst="rect">
            <a:avLst/>
          </a:prstGeom>
          <a:noFill/>
          <a:ln w="0">
            <a:noFill/>
          </a:ln>
        </p:spPr>
        <p:txBody>
          <a:bodyPr wrap="none" lIns="0" tIns="0" rIns="0" bIns="0" anchor="t">
            <a:spAutoFit/>
          </a:bodyPr>
          <a:lstStyle/>
          <a:p>
            <a:r>
              <a:rPr lang="zh-CN" sz="1010" b="0" u="none" strike="noStrike">
                <a:solidFill>
                  <a:srgbClr val="4B5563"/>
                </a:solidFill>
                <a:effectLst/>
                <a:uFillTx/>
                <a:latin typeface="WenQuanYiZenHei"/>
                <a:ea typeface="WenQuanYiZenHei"/>
              </a:rPr>
              <a:t>への</a:t>
            </a:r>
            <a:endParaRPr lang="en-US" sz="1010" b="0" u="none" strike="noStrike">
              <a:solidFill>
                <a:srgbClr val="000000"/>
              </a:solidFill>
              <a:effectLst/>
              <a:uFillTx/>
              <a:latin typeface="Times New Roman"/>
            </a:endParaRPr>
          </a:p>
        </p:txBody>
      </p:sp>
      <p:sp>
        <p:nvSpPr>
          <p:cNvPr id="314" name="フリーフォーム 313"/>
          <p:cNvSpPr/>
          <p:nvPr/>
        </p:nvSpPr>
        <p:spPr>
          <a:xfrm>
            <a:off x="5902740" y="4638690"/>
            <a:ext cx="4263120" cy="901080"/>
          </a:xfrm>
          <a:custGeom>
            <a:avLst/>
            <a:gdLst/>
            <a:ahLst/>
            <a:cxnLst/>
            <a:rect l="0" t="0" r="r" b="b"/>
            <a:pathLst>
              <a:path w="11842" h="2503">
                <a:moveTo>
                  <a:pt x="0" y="2325"/>
                </a:moveTo>
                <a:lnTo>
                  <a:pt x="0" y="179"/>
                </a:lnTo>
                <a:cubicBezTo>
                  <a:pt x="0" y="167"/>
                  <a:pt x="1" y="156"/>
                  <a:pt x="3" y="144"/>
                </a:cubicBezTo>
                <a:cubicBezTo>
                  <a:pt x="4" y="133"/>
                  <a:pt x="7" y="121"/>
                  <a:pt x="10" y="111"/>
                </a:cubicBezTo>
                <a:cubicBezTo>
                  <a:pt x="14" y="100"/>
                  <a:pt x="18" y="89"/>
                  <a:pt x="23" y="80"/>
                </a:cubicBezTo>
                <a:cubicBezTo>
                  <a:pt x="28" y="70"/>
                  <a:pt x="33" y="61"/>
                  <a:pt x="39" y="53"/>
                </a:cubicBezTo>
                <a:cubicBezTo>
                  <a:pt x="46" y="44"/>
                  <a:pt x="52" y="37"/>
                  <a:pt x="60" y="30"/>
                </a:cubicBezTo>
                <a:cubicBezTo>
                  <a:pt x="67" y="24"/>
                  <a:pt x="75" y="18"/>
                  <a:pt x="83" y="14"/>
                </a:cubicBezTo>
                <a:cubicBezTo>
                  <a:pt x="91" y="9"/>
                  <a:pt x="99" y="6"/>
                  <a:pt x="108" y="4"/>
                </a:cubicBezTo>
                <a:cubicBezTo>
                  <a:pt x="117" y="1"/>
                  <a:pt x="125" y="0"/>
                  <a:pt x="134" y="0"/>
                </a:cubicBezTo>
                <a:lnTo>
                  <a:pt x="11663" y="0"/>
                </a:lnTo>
                <a:cubicBezTo>
                  <a:pt x="11675" y="0"/>
                  <a:pt x="11686" y="1"/>
                  <a:pt x="11698" y="4"/>
                </a:cubicBezTo>
                <a:cubicBezTo>
                  <a:pt x="11709" y="6"/>
                  <a:pt x="11720" y="9"/>
                  <a:pt x="11731" y="14"/>
                </a:cubicBezTo>
                <a:cubicBezTo>
                  <a:pt x="11742" y="18"/>
                  <a:pt x="11752" y="24"/>
                  <a:pt x="11762" y="30"/>
                </a:cubicBezTo>
                <a:cubicBezTo>
                  <a:pt x="11772" y="37"/>
                  <a:pt x="11781" y="44"/>
                  <a:pt x="11789" y="53"/>
                </a:cubicBezTo>
                <a:cubicBezTo>
                  <a:pt x="11797" y="61"/>
                  <a:pt x="11805" y="70"/>
                  <a:pt x="11811" y="80"/>
                </a:cubicBezTo>
                <a:cubicBezTo>
                  <a:pt x="11818" y="89"/>
                  <a:pt x="11823" y="100"/>
                  <a:pt x="11828" y="111"/>
                </a:cubicBezTo>
                <a:cubicBezTo>
                  <a:pt x="11832" y="121"/>
                  <a:pt x="11836" y="133"/>
                  <a:pt x="11838" y="144"/>
                </a:cubicBezTo>
                <a:cubicBezTo>
                  <a:pt x="11840" y="156"/>
                  <a:pt x="11842" y="167"/>
                  <a:pt x="11842" y="179"/>
                </a:cubicBezTo>
                <a:lnTo>
                  <a:pt x="11842" y="2325"/>
                </a:lnTo>
                <a:cubicBezTo>
                  <a:pt x="11842" y="2336"/>
                  <a:pt x="11840" y="2348"/>
                  <a:pt x="11838" y="2360"/>
                </a:cubicBezTo>
                <a:cubicBezTo>
                  <a:pt x="11836" y="2371"/>
                  <a:pt x="11832" y="2382"/>
                  <a:pt x="11828" y="2393"/>
                </a:cubicBezTo>
                <a:cubicBezTo>
                  <a:pt x="11823" y="2404"/>
                  <a:pt x="11818" y="2414"/>
                  <a:pt x="11811" y="2424"/>
                </a:cubicBezTo>
                <a:cubicBezTo>
                  <a:pt x="11805" y="2434"/>
                  <a:pt x="11797" y="2443"/>
                  <a:pt x="11789" y="2451"/>
                </a:cubicBezTo>
                <a:cubicBezTo>
                  <a:pt x="11781" y="2459"/>
                  <a:pt x="11772" y="2467"/>
                  <a:pt x="11762" y="2473"/>
                </a:cubicBezTo>
                <a:cubicBezTo>
                  <a:pt x="11752" y="2480"/>
                  <a:pt x="11742" y="2485"/>
                  <a:pt x="11731" y="2490"/>
                </a:cubicBezTo>
                <a:cubicBezTo>
                  <a:pt x="11720" y="2494"/>
                  <a:pt x="11709" y="2498"/>
                  <a:pt x="11698" y="2500"/>
                </a:cubicBezTo>
                <a:cubicBezTo>
                  <a:pt x="11686" y="2502"/>
                  <a:pt x="11675" y="2503"/>
                  <a:pt x="11663" y="2503"/>
                </a:cubicBezTo>
                <a:lnTo>
                  <a:pt x="134" y="2503"/>
                </a:lnTo>
                <a:cubicBezTo>
                  <a:pt x="125" y="2503"/>
                  <a:pt x="117" y="2502"/>
                  <a:pt x="108" y="2500"/>
                </a:cubicBezTo>
                <a:cubicBezTo>
                  <a:pt x="99" y="2498"/>
                  <a:pt x="91" y="2494"/>
                  <a:pt x="83" y="2490"/>
                </a:cubicBezTo>
                <a:cubicBezTo>
                  <a:pt x="75" y="2485"/>
                  <a:pt x="67" y="2480"/>
                  <a:pt x="60" y="2473"/>
                </a:cubicBezTo>
                <a:cubicBezTo>
                  <a:pt x="52" y="2467"/>
                  <a:pt x="46" y="2459"/>
                  <a:pt x="39" y="2451"/>
                </a:cubicBezTo>
                <a:cubicBezTo>
                  <a:pt x="33" y="2443"/>
                  <a:pt x="28" y="2434"/>
                  <a:pt x="23" y="2424"/>
                </a:cubicBezTo>
                <a:cubicBezTo>
                  <a:pt x="18" y="2414"/>
                  <a:pt x="14" y="2404"/>
                  <a:pt x="10" y="2393"/>
                </a:cubicBezTo>
                <a:cubicBezTo>
                  <a:pt x="7" y="2382"/>
                  <a:pt x="4" y="2371"/>
                  <a:pt x="3" y="2360"/>
                </a:cubicBezTo>
                <a:cubicBezTo>
                  <a:pt x="1" y="2348"/>
                  <a:pt x="0" y="2336"/>
                  <a:pt x="0" y="2325"/>
                </a:cubicBezTo>
                <a:close/>
              </a:path>
            </a:pathLst>
          </a:custGeom>
          <a:solidFill>
            <a:srgbClr val="F9FAF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315" name="フリーフォーム 314"/>
          <p:cNvSpPr/>
          <p:nvPr/>
        </p:nvSpPr>
        <p:spPr>
          <a:xfrm>
            <a:off x="5886540" y="4638690"/>
            <a:ext cx="64800" cy="901080"/>
          </a:xfrm>
          <a:custGeom>
            <a:avLst/>
            <a:gdLst/>
            <a:ahLst/>
            <a:cxnLst/>
            <a:rect l="0" t="0" r="r" b="b"/>
            <a:pathLst>
              <a:path w="180" h="2503">
                <a:moveTo>
                  <a:pt x="0" y="0"/>
                </a:moveTo>
                <a:lnTo>
                  <a:pt x="180" y="0"/>
                </a:lnTo>
                <a:lnTo>
                  <a:pt x="180" y="2503"/>
                </a:lnTo>
                <a:lnTo>
                  <a:pt x="0" y="2503"/>
                </a:lnTo>
                <a:lnTo>
                  <a:pt x="0" y="0"/>
                </a:lnTo>
                <a:close/>
              </a:path>
            </a:pathLst>
          </a:custGeom>
          <a:solidFill>
            <a:srgbClr val="FBBF24"/>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316" name="フリーフォーム 315"/>
          <p:cNvSpPr/>
          <p:nvPr/>
        </p:nvSpPr>
        <p:spPr>
          <a:xfrm>
            <a:off x="6047460" y="4799610"/>
            <a:ext cx="322200" cy="322200"/>
          </a:xfrm>
          <a:custGeom>
            <a:avLst/>
            <a:gdLst/>
            <a:ahLst/>
            <a:cxnLst/>
            <a:rect l="0" t="0" r="r" b="b"/>
            <a:pathLst>
              <a:path w="895" h="895">
                <a:moveTo>
                  <a:pt x="895" y="448"/>
                </a:moveTo>
                <a:cubicBezTo>
                  <a:pt x="895" y="477"/>
                  <a:pt x="892" y="506"/>
                  <a:pt x="886" y="535"/>
                </a:cubicBezTo>
                <a:cubicBezTo>
                  <a:pt x="881" y="564"/>
                  <a:pt x="872" y="592"/>
                  <a:pt x="861" y="619"/>
                </a:cubicBezTo>
                <a:cubicBezTo>
                  <a:pt x="850" y="646"/>
                  <a:pt x="836" y="672"/>
                  <a:pt x="820" y="696"/>
                </a:cubicBezTo>
                <a:cubicBezTo>
                  <a:pt x="803" y="721"/>
                  <a:pt x="785" y="743"/>
                  <a:pt x="764" y="764"/>
                </a:cubicBezTo>
                <a:cubicBezTo>
                  <a:pt x="743" y="785"/>
                  <a:pt x="721" y="803"/>
                  <a:pt x="696" y="819"/>
                </a:cubicBezTo>
                <a:cubicBezTo>
                  <a:pt x="672" y="836"/>
                  <a:pt x="646" y="849"/>
                  <a:pt x="619" y="861"/>
                </a:cubicBezTo>
                <a:cubicBezTo>
                  <a:pt x="591" y="872"/>
                  <a:pt x="563" y="880"/>
                  <a:pt x="534" y="886"/>
                </a:cubicBezTo>
                <a:cubicBezTo>
                  <a:pt x="505" y="892"/>
                  <a:pt x="476" y="895"/>
                  <a:pt x="447" y="895"/>
                </a:cubicBezTo>
                <a:cubicBezTo>
                  <a:pt x="418" y="895"/>
                  <a:pt x="389" y="892"/>
                  <a:pt x="360" y="886"/>
                </a:cubicBezTo>
                <a:cubicBezTo>
                  <a:pt x="331" y="880"/>
                  <a:pt x="303" y="872"/>
                  <a:pt x="276" y="861"/>
                </a:cubicBezTo>
                <a:cubicBezTo>
                  <a:pt x="249" y="849"/>
                  <a:pt x="223" y="836"/>
                  <a:pt x="199" y="819"/>
                </a:cubicBezTo>
                <a:cubicBezTo>
                  <a:pt x="174" y="803"/>
                  <a:pt x="152" y="785"/>
                  <a:pt x="131" y="764"/>
                </a:cubicBezTo>
                <a:cubicBezTo>
                  <a:pt x="110" y="743"/>
                  <a:pt x="92" y="721"/>
                  <a:pt x="76" y="696"/>
                </a:cubicBezTo>
                <a:cubicBezTo>
                  <a:pt x="59" y="672"/>
                  <a:pt x="45" y="646"/>
                  <a:pt x="34" y="619"/>
                </a:cubicBezTo>
                <a:cubicBezTo>
                  <a:pt x="23" y="592"/>
                  <a:pt x="15" y="564"/>
                  <a:pt x="9" y="535"/>
                </a:cubicBezTo>
                <a:cubicBezTo>
                  <a:pt x="3" y="506"/>
                  <a:pt x="0" y="477"/>
                  <a:pt x="0" y="448"/>
                </a:cubicBezTo>
                <a:cubicBezTo>
                  <a:pt x="0" y="419"/>
                  <a:pt x="3" y="389"/>
                  <a:pt x="9" y="361"/>
                </a:cubicBezTo>
                <a:cubicBezTo>
                  <a:pt x="15" y="332"/>
                  <a:pt x="23" y="304"/>
                  <a:pt x="34" y="276"/>
                </a:cubicBezTo>
                <a:cubicBezTo>
                  <a:pt x="45" y="249"/>
                  <a:pt x="59" y="223"/>
                  <a:pt x="76" y="199"/>
                </a:cubicBezTo>
                <a:cubicBezTo>
                  <a:pt x="92" y="174"/>
                  <a:pt x="110" y="152"/>
                  <a:pt x="131" y="131"/>
                </a:cubicBezTo>
                <a:cubicBezTo>
                  <a:pt x="152" y="110"/>
                  <a:pt x="174" y="92"/>
                  <a:pt x="199" y="75"/>
                </a:cubicBezTo>
                <a:cubicBezTo>
                  <a:pt x="223" y="59"/>
                  <a:pt x="249" y="45"/>
                  <a:pt x="276" y="34"/>
                </a:cubicBezTo>
                <a:cubicBezTo>
                  <a:pt x="303" y="23"/>
                  <a:pt x="331" y="14"/>
                  <a:pt x="360" y="9"/>
                </a:cubicBezTo>
                <a:cubicBezTo>
                  <a:pt x="389" y="3"/>
                  <a:pt x="418" y="0"/>
                  <a:pt x="447" y="0"/>
                </a:cubicBezTo>
                <a:cubicBezTo>
                  <a:pt x="476" y="0"/>
                  <a:pt x="505" y="3"/>
                  <a:pt x="534" y="9"/>
                </a:cubicBezTo>
                <a:cubicBezTo>
                  <a:pt x="563" y="14"/>
                  <a:pt x="591" y="23"/>
                  <a:pt x="619" y="34"/>
                </a:cubicBezTo>
                <a:cubicBezTo>
                  <a:pt x="646" y="45"/>
                  <a:pt x="672" y="59"/>
                  <a:pt x="696" y="75"/>
                </a:cubicBezTo>
                <a:cubicBezTo>
                  <a:pt x="721" y="92"/>
                  <a:pt x="743" y="110"/>
                  <a:pt x="764" y="131"/>
                </a:cubicBezTo>
                <a:cubicBezTo>
                  <a:pt x="785" y="152"/>
                  <a:pt x="803" y="174"/>
                  <a:pt x="820" y="199"/>
                </a:cubicBezTo>
                <a:cubicBezTo>
                  <a:pt x="836" y="223"/>
                  <a:pt x="850" y="249"/>
                  <a:pt x="861" y="276"/>
                </a:cubicBezTo>
                <a:cubicBezTo>
                  <a:pt x="872" y="304"/>
                  <a:pt x="881" y="332"/>
                  <a:pt x="886" y="361"/>
                </a:cubicBezTo>
                <a:cubicBezTo>
                  <a:pt x="892" y="389"/>
                  <a:pt x="895" y="419"/>
                  <a:pt x="895" y="448"/>
                </a:cubicBezTo>
                <a:close/>
              </a:path>
            </a:pathLst>
          </a:custGeom>
          <a:solidFill>
            <a:srgbClr val="FEF3C7"/>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pic>
        <p:nvPicPr>
          <p:cNvPr id="317" name="図 316"/>
          <p:cNvPicPr/>
          <p:nvPr/>
        </p:nvPicPr>
        <p:blipFill>
          <a:blip r:embed="rId9"/>
          <a:stretch/>
        </p:blipFill>
        <p:spPr>
          <a:xfrm>
            <a:off x="6160500" y="4896450"/>
            <a:ext cx="96120" cy="128160"/>
          </a:xfrm>
          <a:prstGeom prst="rect">
            <a:avLst/>
          </a:prstGeom>
          <a:noFill/>
          <a:ln w="0">
            <a:noFill/>
          </a:ln>
        </p:spPr>
      </p:pic>
      <p:sp>
        <p:nvSpPr>
          <p:cNvPr id="318" name="テキスト ボックス 317"/>
          <p:cNvSpPr txBox="1"/>
          <p:nvPr/>
        </p:nvSpPr>
        <p:spPr>
          <a:xfrm>
            <a:off x="1994220" y="5230890"/>
            <a:ext cx="3146040" cy="163440"/>
          </a:xfrm>
          <a:prstGeom prst="rect">
            <a:avLst/>
          </a:prstGeom>
          <a:noFill/>
          <a:ln w="0">
            <a:noFill/>
          </a:ln>
        </p:spPr>
        <p:txBody>
          <a:bodyPr wrap="none" lIns="0" tIns="0" rIns="0" bIns="0" anchor="t">
            <a:spAutoFit/>
          </a:bodyPr>
          <a:lstStyle/>
          <a:p>
            <a:r>
              <a:rPr lang="zh-CN" sz="1010" b="0" u="none" strike="noStrike">
                <a:solidFill>
                  <a:srgbClr val="4B5563"/>
                </a:solidFill>
                <a:effectLst/>
                <a:uFillTx/>
                <a:latin typeface="WenQuanYiZenHei"/>
                <a:ea typeface="WenQuanYiZenHei"/>
              </a:rPr>
              <a:t>依頼により迅速に再実装し、アジャイルな改善を実現</a:t>
            </a:r>
            <a:endParaRPr lang="en-US" sz="1010" b="0" u="none" strike="noStrike">
              <a:solidFill>
                <a:srgbClr val="000000"/>
              </a:solidFill>
              <a:effectLst/>
              <a:uFillTx/>
              <a:latin typeface="Times New Roman"/>
            </a:endParaRPr>
          </a:p>
        </p:txBody>
      </p:sp>
      <p:sp>
        <p:nvSpPr>
          <p:cNvPr id="319" name="テキスト ボックス 318"/>
          <p:cNvSpPr txBox="1"/>
          <p:nvPr/>
        </p:nvSpPr>
        <p:spPr>
          <a:xfrm>
            <a:off x="6465780" y="4789170"/>
            <a:ext cx="1761840" cy="181800"/>
          </a:xfrm>
          <a:prstGeom prst="rect">
            <a:avLst/>
          </a:prstGeom>
          <a:noFill/>
          <a:ln w="0">
            <a:noFill/>
          </a:ln>
        </p:spPr>
        <p:txBody>
          <a:bodyPr wrap="none" lIns="0" tIns="0" rIns="0" bIns="0" anchor="t">
            <a:spAutoFit/>
          </a:bodyPr>
          <a:lstStyle/>
          <a:p>
            <a:r>
              <a:rPr lang="zh-CN" sz="1140" b="0" u="none" strike="noStrike">
                <a:solidFill>
                  <a:srgbClr val="374151"/>
                </a:solidFill>
                <a:effectLst/>
                <a:uFillTx/>
                <a:latin typeface="WenQuanYiZenHei"/>
                <a:ea typeface="WenQuanYiZenHei"/>
              </a:rPr>
              <a:t>ドキュメント作成の自動化</a:t>
            </a:r>
            <a:endParaRPr lang="en-US" sz="1140" b="0" u="none" strike="noStrike">
              <a:solidFill>
                <a:srgbClr val="000000"/>
              </a:solidFill>
              <a:effectLst/>
              <a:uFillTx/>
              <a:latin typeface="Times New Roman"/>
            </a:endParaRPr>
          </a:p>
        </p:txBody>
      </p:sp>
      <p:sp>
        <p:nvSpPr>
          <p:cNvPr id="320" name="テキスト ボックス 319"/>
          <p:cNvSpPr txBox="1"/>
          <p:nvPr/>
        </p:nvSpPr>
        <p:spPr>
          <a:xfrm>
            <a:off x="6465780" y="5037930"/>
            <a:ext cx="522000" cy="163440"/>
          </a:xfrm>
          <a:prstGeom prst="rect">
            <a:avLst/>
          </a:prstGeom>
          <a:noFill/>
          <a:ln w="0">
            <a:noFill/>
          </a:ln>
        </p:spPr>
        <p:txBody>
          <a:bodyPr wrap="none" lIns="0" tIns="0" rIns="0" bIns="0" anchor="t">
            <a:spAutoFit/>
          </a:bodyPr>
          <a:lstStyle/>
          <a:p>
            <a:r>
              <a:rPr lang="zh-CN" sz="1010" b="0" u="none" strike="noStrike">
                <a:solidFill>
                  <a:srgbClr val="4B5563"/>
                </a:solidFill>
                <a:effectLst/>
                <a:uFillTx/>
                <a:latin typeface="WenQuanYiZenHei"/>
                <a:ea typeface="WenQuanYiZenHei"/>
              </a:rPr>
              <a:t>実装後は</a:t>
            </a:r>
            <a:endParaRPr lang="en-US" sz="1010" b="0" u="none" strike="noStrike">
              <a:solidFill>
                <a:srgbClr val="000000"/>
              </a:solidFill>
              <a:effectLst/>
              <a:uFillTx/>
              <a:latin typeface="Times New Roman"/>
            </a:endParaRPr>
          </a:p>
        </p:txBody>
      </p:sp>
      <p:sp>
        <p:nvSpPr>
          <p:cNvPr id="321" name="テキスト ボックス 320"/>
          <p:cNvSpPr txBox="1"/>
          <p:nvPr/>
        </p:nvSpPr>
        <p:spPr>
          <a:xfrm>
            <a:off x="6980580" y="5042250"/>
            <a:ext cx="128160" cy="151200"/>
          </a:xfrm>
          <a:prstGeom prst="rect">
            <a:avLst/>
          </a:prstGeom>
          <a:noFill/>
          <a:ln w="0">
            <a:noFill/>
          </a:ln>
        </p:spPr>
        <p:txBody>
          <a:bodyPr wrap="none" lIns="0" tIns="0" rIns="0" bIns="0" anchor="t">
            <a:spAutoFit/>
          </a:bodyPr>
          <a:lstStyle/>
          <a:p>
            <a:r>
              <a:rPr lang="en-US" sz="1010" b="0" u="none" strike="noStrike">
                <a:solidFill>
                  <a:srgbClr val="4B5563"/>
                </a:solidFill>
                <a:effectLst/>
                <a:uFillTx/>
                <a:latin typeface="DejaVuSans"/>
                <a:ea typeface="DejaVuSans"/>
              </a:rPr>
              <a:t>AI</a:t>
            </a:r>
            <a:endParaRPr lang="en-US" sz="1010" b="0" u="none" strike="noStrike">
              <a:solidFill>
                <a:srgbClr val="000000"/>
              </a:solidFill>
              <a:effectLst/>
              <a:uFillTx/>
              <a:latin typeface="Times New Roman"/>
            </a:endParaRPr>
          </a:p>
        </p:txBody>
      </p:sp>
      <p:sp>
        <p:nvSpPr>
          <p:cNvPr id="322" name="テキスト ボックス 321"/>
          <p:cNvSpPr txBox="1"/>
          <p:nvPr/>
        </p:nvSpPr>
        <p:spPr>
          <a:xfrm>
            <a:off x="7106580" y="5037930"/>
            <a:ext cx="2754360" cy="163440"/>
          </a:xfrm>
          <a:prstGeom prst="rect">
            <a:avLst/>
          </a:prstGeom>
          <a:noFill/>
          <a:ln w="0">
            <a:noFill/>
          </a:ln>
        </p:spPr>
        <p:txBody>
          <a:bodyPr wrap="none" lIns="0" tIns="0" rIns="0" bIns="0" anchor="t">
            <a:spAutoFit/>
          </a:bodyPr>
          <a:lstStyle/>
          <a:p>
            <a:r>
              <a:rPr lang="zh-CN" sz="1010" b="0" u="none" strike="noStrike">
                <a:solidFill>
                  <a:srgbClr val="4B5563"/>
                </a:solidFill>
                <a:effectLst/>
                <a:uFillTx/>
                <a:latin typeface="WenQuanYiZenHei"/>
                <a:ea typeface="WenQuanYiZenHei"/>
              </a:rPr>
              <a:t>を使ってコードから詳細設計書をリバース生成</a:t>
            </a:r>
            <a:endParaRPr lang="en-US" sz="1010" b="0" u="none" strike="noStrike">
              <a:solidFill>
                <a:srgbClr val="000000"/>
              </a:solidFill>
              <a:effectLst/>
              <a:uFillTx/>
              <a:latin typeface="Times New Roman"/>
            </a:endParaRPr>
          </a:p>
        </p:txBody>
      </p:sp>
      <p:sp>
        <p:nvSpPr>
          <p:cNvPr id="323" name="テキスト ボックス 322"/>
          <p:cNvSpPr txBox="1"/>
          <p:nvPr/>
        </p:nvSpPr>
        <p:spPr>
          <a:xfrm>
            <a:off x="6465780" y="5230890"/>
            <a:ext cx="2106720" cy="163440"/>
          </a:xfrm>
          <a:prstGeom prst="rect">
            <a:avLst/>
          </a:prstGeom>
          <a:noFill/>
          <a:ln w="0">
            <a:noFill/>
          </a:ln>
        </p:spPr>
        <p:txBody>
          <a:bodyPr wrap="none" lIns="0" tIns="0" rIns="0" bIns="0" anchor="t">
            <a:spAutoFit/>
          </a:bodyPr>
          <a:lstStyle/>
          <a:p>
            <a:r>
              <a:rPr lang="zh-CN" sz="1010" b="0" u="none" strike="noStrike">
                <a:solidFill>
                  <a:srgbClr val="4B5563"/>
                </a:solidFill>
                <a:effectLst/>
                <a:uFillTx/>
                <a:latin typeface="WenQuanYiZenHei"/>
                <a:ea typeface="WenQuanYiZenHei"/>
              </a:rPr>
              <a:t>し、コードとの整合性チェックまで</a:t>
            </a:r>
            <a:endParaRPr lang="en-US" sz="1010" b="0" u="none" strike="noStrike">
              <a:solidFill>
                <a:srgbClr val="000000"/>
              </a:solidFill>
              <a:effectLst/>
              <a:uFillTx/>
              <a:latin typeface="Times New Roman"/>
            </a:endParaRPr>
          </a:p>
        </p:txBody>
      </p:sp>
      <p:sp>
        <p:nvSpPr>
          <p:cNvPr id="324" name="テキスト ボックス 323"/>
          <p:cNvSpPr txBox="1"/>
          <p:nvPr/>
        </p:nvSpPr>
        <p:spPr>
          <a:xfrm>
            <a:off x="8524980" y="5235210"/>
            <a:ext cx="128160" cy="151200"/>
          </a:xfrm>
          <a:prstGeom prst="rect">
            <a:avLst/>
          </a:prstGeom>
          <a:noFill/>
          <a:ln w="0">
            <a:noFill/>
          </a:ln>
        </p:spPr>
        <p:txBody>
          <a:bodyPr wrap="none" lIns="0" tIns="0" rIns="0" bIns="0" anchor="t">
            <a:spAutoFit/>
          </a:bodyPr>
          <a:lstStyle/>
          <a:p>
            <a:r>
              <a:rPr lang="en-US" sz="1010" b="0" u="none" strike="noStrike">
                <a:solidFill>
                  <a:srgbClr val="4B5563"/>
                </a:solidFill>
                <a:effectLst/>
                <a:uFillTx/>
                <a:latin typeface="DejaVuSans"/>
                <a:ea typeface="DejaVuSans"/>
              </a:rPr>
              <a:t>AI</a:t>
            </a:r>
            <a:endParaRPr lang="en-US" sz="1010" b="0" u="none" strike="noStrike">
              <a:solidFill>
                <a:srgbClr val="000000"/>
              </a:solidFill>
              <a:effectLst/>
              <a:uFillTx/>
              <a:latin typeface="Times New Roman"/>
            </a:endParaRPr>
          </a:p>
        </p:txBody>
      </p:sp>
      <p:pic>
        <p:nvPicPr>
          <p:cNvPr id="325" name="図 324"/>
          <p:cNvPicPr/>
          <p:nvPr/>
        </p:nvPicPr>
        <p:blipFill>
          <a:blip r:embed="rId10"/>
          <a:stretch/>
        </p:blipFill>
        <p:spPr>
          <a:xfrm>
            <a:off x="2263500" y="2512620"/>
            <a:ext cx="6131160" cy="23760"/>
          </a:xfrm>
          <a:prstGeom prst="rect">
            <a:avLst/>
          </a:prstGeom>
          <a:noFill/>
          <a:ln w="0">
            <a:noFill/>
          </a:ln>
        </p:spPr>
      </p:pic>
      <p:sp>
        <p:nvSpPr>
          <p:cNvPr id="326" name="フリーフォーム 325"/>
          <p:cNvSpPr/>
          <p:nvPr/>
        </p:nvSpPr>
        <p:spPr>
          <a:xfrm>
            <a:off x="1789020" y="2102580"/>
            <a:ext cx="514800" cy="514800"/>
          </a:xfrm>
          <a:custGeom>
            <a:avLst/>
            <a:gdLst/>
            <a:ahLst/>
            <a:cxnLst/>
            <a:rect l="0" t="0" r="r" b="b"/>
            <a:pathLst>
              <a:path w="1430" h="1430">
                <a:moveTo>
                  <a:pt x="1430" y="714"/>
                </a:moveTo>
                <a:cubicBezTo>
                  <a:pt x="1430" y="738"/>
                  <a:pt x="1429" y="761"/>
                  <a:pt x="1427" y="784"/>
                </a:cubicBezTo>
                <a:cubicBezTo>
                  <a:pt x="1425" y="808"/>
                  <a:pt x="1421" y="831"/>
                  <a:pt x="1417" y="854"/>
                </a:cubicBezTo>
                <a:cubicBezTo>
                  <a:pt x="1412" y="877"/>
                  <a:pt x="1406" y="900"/>
                  <a:pt x="1400" y="922"/>
                </a:cubicBezTo>
                <a:cubicBezTo>
                  <a:pt x="1393" y="944"/>
                  <a:pt x="1385" y="966"/>
                  <a:pt x="1376" y="988"/>
                </a:cubicBezTo>
                <a:cubicBezTo>
                  <a:pt x="1367" y="1010"/>
                  <a:pt x="1357" y="1031"/>
                  <a:pt x="1346" y="1051"/>
                </a:cubicBezTo>
                <a:cubicBezTo>
                  <a:pt x="1335" y="1072"/>
                  <a:pt x="1323" y="1092"/>
                  <a:pt x="1310" y="1112"/>
                </a:cubicBezTo>
                <a:cubicBezTo>
                  <a:pt x="1297" y="1131"/>
                  <a:pt x="1283" y="1150"/>
                  <a:pt x="1268" y="1168"/>
                </a:cubicBezTo>
                <a:cubicBezTo>
                  <a:pt x="1253" y="1186"/>
                  <a:pt x="1238" y="1204"/>
                  <a:pt x="1221" y="1221"/>
                </a:cubicBezTo>
                <a:cubicBezTo>
                  <a:pt x="1204" y="1237"/>
                  <a:pt x="1187" y="1253"/>
                  <a:pt x="1169" y="1268"/>
                </a:cubicBezTo>
                <a:cubicBezTo>
                  <a:pt x="1151" y="1283"/>
                  <a:pt x="1132" y="1297"/>
                  <a:pt x="1113" y="1310"/>
                </a:cubicBezTo>
                <a:cubicBezTo>
                  <a:pt x="1093" y="1323"/>
                  <a:pt x="1073" y="1335"/>
                  <a:pt x="1052" y="1346"/>
                </a:cubicBezTo>
                <a:cubicBezTo>
                  <a:pt x="1032" y="1357"/>
                  <a:pt x="1011" y="1367"/>
                  <a:pt x="989" y="1376"/>
                </a:cubicBezTo>
                <a:cubicBezTo>
                  <a:pt x="967" y="1385"/>
                  <a:pt x="945" y="1393"/>
                  <a:pt x="923" y="1400"/>
                </a:cubicBezTo>
                <a:cubicBezTo>
                  <a:pt x="901" y="1406"/>
                  <a:pt x="878" y="1412"/>
                  <a:pt x="855" y="1417"/>
                </a:cubicBezTo>
                <a:cubicBezTo>
                  <a:pt x="832" y="1421"/>
                  <a:pt x="809" y="1425"/>
                  <a:pt x="786" y="1427"/>
                </a:cubicBezTo>
                <a:cubicBezTo>
                  <a:pt x="762" y="1429"/>
                  <a:pt x="739" y="1430"/>
                  <a:pt x="715" y="1430"/>
                </a:cubicBezTo>
                <a:cubicBezTo>
                  <a:pt x="692" y="1430"/>
                  <a:pt x="669" y="1429"/>
                  <a:pt x="645" y="1427"/>
                </a:cubicBezTo>
                <a:cubicBezTo>
                  <a:pt x="622" y="1425"/>
                  <a:pt x="599" y="1421"/>
                  <a:pt x="576" y="1417"/>
                </a:cubicBezTo>
                <a:cubicBezTo>
                  <a:pt x="553" y="1412"/>
                  <a:pt x="529" y="1406"/>
                  <a:pt x="507" y="1400"/>
                </a:cubicBezTo>
                <a:cubicBezTo>
                  <a:pt x="485" y="1393"/>
                  <a:pt x="463" y="1385"/>
                  <a:pt x="441" y="1376"/>
                </a:cubicBezTo>
                <a:cubicBezTo>
                  <a:pt x="419" y="1367"/>
                  <a:pt x="398" y="1357"/>
                  <a:pt x="377" y="1346"/>
                </a:cubicBezTo>
                <a:cubicBezTo>
                  <a:pt x="357" y="1335"/>
                  <a:pt x="337" y="1323"/>
                  <a:pt x="317" y="1310"/>
                </a:cubicBezTo>
                <a:cubicBezTo>
                  <a:pt x="298" y="1297"/>
                  <a:pt x="279" y="1283"/>
                  <a:pt x="261" y="1268"/>
                </a:cubicBezTo>
                <a:cubicBezTo>
                  <a:pt x="243" y="1253"/>
                  <a:pt x="226" y="1237"/>
                  <a:pt x="209" y="1221"/>
                </a:cubicBezTo>
                <a:cubicBezTo>
                  <a:pt x="192" y="1204"/>
                  <a:pt x="177" y="1186"/>
                  <a:pt x="162" y="1168"/>
                </a:cubicBezTo>
                <a:cubicBezTo>
                  <a:pt x="147" y="1150"/>
                  <a:pt x="133" y="1131"/>
                  <a:pt x="120" y="1112"/>
                </a:cubicBezTo>
                <a:cubicBezTo>
                  <a:pt x="107" y="1092"/>
                  <a:pt x="95" y="1072"/>
                  <a:pt x="84" y="1051"/>
                </a:cubicBezTo>
                <a:cubicBezTo>
                  <a:pt x="73" y="1031"/>
                  <a:pt x="63" y="1010"/>
                  <a:pt x="54" y="988"/>
                </a:cubicBezTo>
                <a:cubicBezTo>
                  <a:pt x="45" y="966"/>
                  <a:pt x="37" y="944"/>
                  <a:pt x="30" y="922"/>
                </a:cubicBezTo>
                <a:cubicBezTo>
                  <a:pt x="24" y="900"/>
                  <a:pt x="18" y="877"/>
                  <a:pt x="13" y="854"/>
                </a:cubicBezTo>
                <a:cubicBezTo>
                  <a:pt x="9" y="831"/>
                  <a:pt x="5" y="808"/>
                  <a:pt x="3" y="784"/>
                </a:cubicBezTo>
                <a:cubicBezTo>
                  <a:pt x="1" y="761"/>
                  <a:pt x="0" y="738"/>
                  <a:pt x="0" y="714"/>
                </a:cubicBezTo>
                <a:cubicBezTo>
                  <a:pt x="0" y="691"/>
                  <a:pt x="1" y="668"/>
                  <a:pt x="3" y="644"/>
                </a:cubicBezTo>
                <a:cubicBezTo>
                  <a:pt x="5" y="621"/>
                  <a:pt x="9" y="598"/>
                  <a:pt x="13" y="575"/>
                </a:cubicBezTo>
                <a:cubicBezTo>
                  <a:pt x="18" y="552"/>
                  <a:pt x="24" y="529"/>
                  <a:pt x="30" y="507"/>
                </a:cubicBezTo>
                <a:cubicBezTo>
                  <a:pt x="37" y="484"/>
                  <a:pt x="45" y="462"/>
                  <a:pt x="54" y="441"/>
                </a:cubicBezTo>
                <a:cubicBezTo>
                  <a:pt x="63" y="419"/>
                  <a:pt x="73" y="398"/>
                  <a:pt x="84" y="377"/>
                </a:cubicBezTo>
                <a:cubicBezTo>
                  <a:pt x="95" y="357"/>
                  <a:pt x="107" y="337"/>
                  <a:pt x="120" y="317"/>
                </a:cubicBezTo>
                <a:cubicBezTo>
                  <a:pt x="133" y="298"/>
                  <a:pt x="147" y="279"/>
                  <a:pt x="162" y="261"/>
                </a:cubicBezTo>
                <a:cubicBezTo>
                  <a:pt x="177" y="243"/>
                  <a:pt x="192" y="225"/>
                  <a:pt x="209" y="209"/>
                </a:cubicBezTo>
                <a:cubicBezTo>
                  <a:pt x="226" y="192"/>
                  <a:pt x="243" y="177"/>
                  <a:pt x="261" y="162"/>
                </a:cubicBezTo>
                <a:cubicBezTo>
                  <a:pt x="279" y="147"/>
                  <a:pt x="298" y="133"/>
                  <a:pt x="317" y="120"/>
                </a:cubicBezTo>
                <a:cubicBezTo>
                  <a:pt x="337" y="107"/>
                  <a:pt x="357" y="95"/>
                  <a:pt x="377" y="84"/>
                </a:cubicBezTo>
                <a:cubicBezTo>
                  <a:pt x="398" y="73"/>
                  <a:pt x="419" y="63"/>
                  <a:pt x="441" y="54"/>
                </a:cubicBezTo>
                <a:cubicBezTo>
                  <a:pt x="463" y="45"/>
                  <a:pt x="485" y="37"/>
                  <a:pt x="507" y="30"/>
                </a:cubicBezTo>
                <a:cubicBezTo>
                  <a:pt x="529" y="23"/>
                  <a:pt x="553" y="18"/>
                  <a:pt x="576" y="13"/>
                </a:cubicBezTo>
                <a:cubicBezTo>
                  <a:pt x="599" y="9"/>
                  <a:pt x="622" y="5"/>
                  <a:pt x="645" y="3"/>
                </a:cubicBezTo>
                <a:cubicBezTo>
                  <a:pt x="669" y="1"/>
                  <a:pt x="692" y="0"/>
                  <a:pt x="715" y="0"/>
                </a:cubicBezTo>
                <a:cubicBezTo>
                  <a:pt x="739" y="0"/>
                  <a:pt x="762" y="1"/>
                  <a:pt x="786" y="3"/>
                </a:cubicBezTo>
                <a:cubicBezTo>
                  <a:pt x="809" y="5"/>
                  <a:pt x="832" y="9"/>
                  <a:pt x="855" y="13"/>
                </a:cubicBezTo>
                <a:cubicBezTo>
                  <a:pt x="878" y="18"/>
                  <a:pt x="901" y="23"/>
                  <a:pt x="923" y="30"/>
                </a:cubicBezTo>
                <a:cubicBezTo>
                  <a:pt x="945" y="37"/>
                  <a:pt x="967" y="45"/>
                  <a:pt x="989" y="54"/>
                </a:cubicBezTo>
                <a:cubicBezTo>
                  <a:pt x="1011" y="63"/>
                  <a:pt x="1032" y="73"/>
                  <a:pt x="1052" y="84"/>
                </a:cubicBezTo>
                <a:cubicBezTo>
                  <a:pt x="1073" y="95"/>
                  <a:pt x="1093" y="107"/>
                  <a:pt x="1113" y="120"/>
                </a:cubicBezTo>
                <a:cubicBezTo>
                  <a:pt x="1132" y="133"/>
                  <a:pt x="1151" y="147"/>
                  <a:pt x="1169" y="162"/>
                </a:cubicBezTo>
                <a:cubicBezTo>
                  <a:pt x="1187" y="177"/>
                  <a:pt x="1204" y="192"/>
                  <a:pt x="1221" y="209"/>
                </a:cubicBezTo>
                <a:cubicBezTo>
                  <a:pt x="1238" y="225"/>
                  <a:pt x="1253" y="243"/>
                  <a:pt x="1268" y="261"/>
                </a:cubicBezTo>
                <a:cubicBezTo>
                  <a:pt x="1283" y="279"/>
                  <a:pt x="1297" y="298"/>
                  <a:pt x="1310" y="317"/>
                </a:cubicBezTo>
                <a:cubicBezTo>
                  <a:pt x="1323" y="337"/>
                  <a:pt x="1335" y="357"/>
                  <a:pt x="1346" y="377"/>
                </a:cubicBezTo>
                <a:cubicBezTo>
                  <a:pt x="1357" y="398"/>
                  <a:pt x="1367" y="419"/>
                  <a:pt x="1376" y="441"/>
                </a:cubicBezTo>
                <a:cubicBezTo>
                  <a:pt x="1385" y="462"/>
                  <a:pt x="1393" y="484"/>
                  <a:pt x="1400" y="507"/>
                </a:cubicBezTo>
                <a:cubicBezTo>
                  <a:pt x="1406" y="529"/>
                  <a:pt x="1412" y="552"/>
                  <a:pt x="1417" y="575"/>
                </a:cubicBezTo>
                <a:cubicBezTo>
                  <a:pt x="1421" y="598"/>
                  <a:pt x="1425" y="621"/>
                  <a:pt x="1427" y="644"/>
                </a:cubicBezTo>
                <a:cubicBezTo>
                  <a:pt x="1429" y="668"/>
                  <a:pt x="1430" y="691"/>
                  <a:pt x="1430" y="714"/>
                </a:cubicBezTo>
                <a:close/>
              </a:path>
            </a:pathLst>
          </a:custGeom>
          <a:solidFill>
            <a:srgbClr val="4285F4"/>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pic>
        <p:nvPicPr>
          <p:cNvPr id="327" name="図 326"/>
          <p:cNvPicPr/>
          <p:nvPr/>
        </p:nvPicPr>
        <p:blipFill>
          <a:blip r:embed="rId11"/>
          <a:stretch/>
        </p:blipFill>
        <p:spPr>
          <a:xfrm>
            <a:off x="1974060" y="2263500"/>
            <a:ext cx="144360" cy="192600"/>
          </a:xfrm>
          <a:prstGeom prst="rect">
            <a:avLst/>
          </a:prstGeom>
          <a:noFill/>
          <a:ln w="0">
            <a:noFill/>
          </a:ln>
        </p:spPr>
      </p:pic>
      <p:sp>
        <p:nvSpPr>
          <p:cNvPr id="328" name="テキスト ボックス 327"/>
          <p:cNvSpPr txBox="1"/>
          <p:nvPr/>
        </p:nvSpPr>
        <p:spPr>
          <a:xfrm>
            <a:off x="8650980" y="5230890"/>
            <a:ext cx="392400" cy="163440"/>
          </a:xfrm>
          <a:prstGeom prst="rect">
            <a:avLst/>
          </a:prstGeom>
          <a:noFill/>
          <a:ln w="0">
            <a:noFill/>
          </a:ln>
        </p:spPr>
        <p:txBody>
          <a:bodyPr wrap="none" lIns="0" tIns="0" rIns="0" bIns="0" anchor="t">
            <a:spAutoFit/>
          </a:bodyPr>
          <a:lstStyle/>
          <a:p>
            <a:r>
              <a:rPr lang="zh-CN" sz="1010" b="0" u="none" strike="noStrike">
                <a:solidFill>
                  <a:srgbClr val="4B5563"/>
                </a:solidFill>
                <a:effectLst/>
                <a:uFillTx/>
                <a:latin typeface="WenQuanYiZenHei"/>
                <a:ea typeface="WenQuanYiZenHei"/>
              </a:rPr>
              <a:t>が支援</a:t>
            </a:r>
            <a:endParaRPr lang="en-US" sz="1010" b="0" u="none" strike="noStrike">
              <a:solidFill>
                <a:srgbClr val="000000"/>
              </a:solidFill>
              <a:effectLst/>
              <a:uFillTx/>
              <a:latin typeface="Times New Roman"/>
            </a:endParaRPr>
          </a:p>
        </p:txBody>
      </p:sp>
      <p:sp>
        <p:nvSpPr>
          <p:cNvPr id="329" name="フリーフォーム 328"/>
          <p:cNvSpPr/>
          <p:nvPr/>
        </p:nvSpPr>
        <p:spPr>
          <a:xfrm>
            <a:off x="3976380" y="2102580"/>
            <a:ext cx="515160" cy="514800"/>
          </a:xfrm>
          <a:custGeom>
            <a:avLst/>
            <a:gdLst/>
            <a:ahLst/>
            <a:cxnLst/>
            <a:rect l="0" t="0" r="r" b="b"/>
            <a:pathLst>
              <a:path w="1431" h="1430">
                <a:moveTo>
                  <a:pt x="1431" y="714"/>
                </a:moveTo>
                <a:cubicBezTo>
                  <a:pt x="1431" y="738"/>
                  <a:pt x="1430" y="761"/>
                  <a:pt x="1428" y="784"/>
                </a:cubicBezTo>
                <a:cubicBezTo>
                  <a:pt x="1425" y="808"/>
                  <a:pt x="1422" y="831"/>
                  <a:pt x="1417" y="854"/>
                </a:cubicBezTo>
                <a:cubicBezTo>
                  <a:pt x="1413" y="877"/>
                  <a:pt x="1407" y="900"/>
                  <a:pt x="1400" y="922"/>
                </a:cubicBezTo>
                <a:cubicBezTo>
                  <a:pt x="1393" y="944"/>
                  <a:pt x="1385" y="966"/>
                  <a:pt x="1377" y="988"/>
                </a:cubicBezTo>
                <a:cubicBezTo>
                  <a:pt x="1368" y="1010"/>
                  <a:pt x="1358" y="1031"/>
                  <a:pt x="1347" y="1051"/>
                </a:cubicBezTo>
                <a:cubicBezTo>
                  <a:pt x="1335" y="1072"/>
                  <a:pt x="1323" y="1092"/>
                  <a:pt x="1310" y="1112"/>
                </a:cubicBezTo>
                <a:cubicBezTo>
                  <a:pt x="1297" y="1131"/>
                  <a:pt x="1284" y="1150"/>
                  <a:pt x="1269" y="1168"/>
                </a:cubicBezTo>
                <a:cubicBezTo>
                  <a:pt x="1254" y="1186"/>
                  <a:pt x="1238" y="1204"/>
                  <a:pt x="1222" y="1221"/>
                </a:cubicBezTo>
                <a:cubicBezTo>
                  <a:pt x="1205" y="1237"/>
                  <a:pt x="1188" y="1253"/>
                  <a:pt x="1170" y="1268"/>
                </a:cubicBezTo>
                <a:cubicBezTo>
                  <a:pt x="1151" y="1283"/>
                  <a:pt x="1133" y="1297"/>
                  <a:pt x="1113" y="1310"/>
                </a:cubicBezTo>
                <a:cubicBezTo>
                  <a:pt x="1094" y="1323"/>
                  <a:pt x="1074" y="1335"/>
                  <a:pt x="1053" y="1346"/>
                </a:cubicBezTo>
                <a:cubicBezTo>
                  <a:pt x="1032" y="1357"/>
                  <a:pt x="1011" y="1367"/>
                  <a:pt x="990" y="1376"/>
                </a:cubicBezTo>
                <a:cubicBezTo>
                  <a:pt x="968" y="1385"/>
                  <a:pt x="946" y="1393"/>
                  <a:pt x="924" y="1400"/>
                </a:cubicBezTo>
                <a:cubicBezTo>
                  <a:pt x="901" y="1406"/>
                  <a:pt x="878" y="1412"/>
                  <a:pt x="856" y="1417"/>
                </a:cubicBezTo>
                <a:cubicBezTo>
                  <a:pt x="833" y="1421"/>
                  <a:pt x="809" y="1425"/>
                  <a:pt x="786" y="1427"/>
                </a:cubicBezTo>
                <a:cubicBezTo>
                  <a:pt x="763" y="1429"/>
                  <a:pt x="739" y="1430"/>
                  <a:pt x="716" y="1430"/>
                </a:cubicBezTo>
                <a:cubicBezTo>
                  <a:pt x="693" y="1430"/>
                  <a:pt x="669" y="1429"/>
                  <a:pt x="646" y="1427"/>
                </a:cubicBezTo>
                <a:cubicBezTo>
                  <a:pt x="623" y="1425"/>
                  <a:pt x="600" y="1421"/>
                  <a:pt x="577" y="1417"/>
                </a:cubicBezTo>
                <a:cubicBezTo>
                  <a:pt x="554" y="1412"/>
                  <a:pt x="531" y="1406"/>
                  <a:pt x="509" y="1400"/>
                </a:cubicBezTo>
                <a:cubicBezTo>
                  <a:pt x="486" y="1393"/>
                  <a:pt x="464" y="1385"/>
                  <a:pt x="442" y="1376"/>
                </a:cubicBezTo>
                <a:cubicBezTo>
                  <a:pt x="421" y="1367"/>
                  <a:pt x="400" y="1357"/>
                  <a:pt x="379" y="1346"/>
                </a:cubicBezTo>
                <a:cubicBezTo>
                  <a:pt x="358" y="1335"/>
                  <a:pt x="338" y="1323"/>
                  <a:pt x="319" y="1310"/>
                </a:cubicBezTo>
                <a:cubicBezTo>
                  <a:pt x="299" y="1297"/>
                  <a:pt x="281" y="1283"/>
                  <a:pt x="263" y="1268"/>
                </a:cubicBezTo>
                <a:cubicBezTo>
                  <a:pt x="244" y="1253"/>
                  <a:pt x="227" y="1237"/>
                  <a:pt x="211" y="1221"/>
                </a:cubicBezTo>
                <a:cubicBezTo>
                  <a:pt x="194" y="1204"/>
                  <a:pt x="178" y="1186"/>
                  <a:pt x="162" y="1168"/>
                </a:cubicBezTo>
                <a:cubicBezTo>
                  <a:pt x="148" y="1150"/>
                  <a:pt x="134" y="1131"/>
                  <a:pt x="121" y="1112"/>
                </a:cubicBezTo>
                <a:cubicBezTo>
                  <a:pt x="108" y="1092"/>
                  <a:pt x="96" y="1072"/>
                  <a:pt x="85" y="1051"/>
                </a:cubicBezTo>
                <a:cubicBezTo>
                  <a:pt x="74" y="1031"/>
                  <a:pt x="64" y="1010"/>
                  <a:pt x="55" y="988"/>
                </a:cubicBezTo>
                <a:cubicBezTo>
                  <a:pt x="46" y="966"/>
                  <a:pt x="38" y="944"/>
                  <a:pt x="31" y="922"/>
                </a:cubicBezTo>
                <a:cubicBezTo>
                  <a:pt x="24" y="900"/>
                  <a:pt x="18" y="877"/>
                  <a:pt x="14" y="854"/>
                </a:cubicBezTo>
                <a:cubicBezTo>
                  <a:pt x="9" y="831"/>
                  <a:pt x="6" y="808"/>
                  <a:pt x="4" y="784"/>
                </a:cubicBezTo>
                <a:cubicBezTo>
                  <a:pt x="1" y="761"/>
                  <a:pt x="0" y="738"/>
                  <a:pt x="0" y="714"/>
                </a:cubicBezTo>
                <a:cubicBezTo>
                  <a:pt x="0" y="691"/>
                  <a:pt x="1" y="668"/>
                  <a:pt x="4" y="644"/>
                </a:cubicBezTo>
                <a:cubicBezTo>
                  <a:pt x="6" y="621"/>
                  <a:pt x="9" y="598"/>
                  <a:pt x="14" y="575"/>
                </a:cubicBezTo>
                <a:cubicBezTo>
                  <a:pt x="18" y="552"/>
                  <a:pt x="24" y="529"/>
                  <a:pt x="31" y="507"/>
                </a:cubicBezTo>
                <a:cubicBezTo>
                  <a:pt x="38" y="484"/>
                  <a:pt x="46" y="462"/>
                  <a:pt x="55" y="441"/>
                </a:cubicBezTo>
                <a:cubicBezTo>
                  <a:pt x="64" y="419"/>
                  <a:pt x="74" y="398"/>
                  <a:pt x="85" y="377"/>
                </a:cubicBezTo>
                <a:cubicBezTo>
                  <a:pt x="96" y="357"/>
                  <a:pt x="108" y="337"/>
                  <a:pt x="121" y="317"/>
                </a:cubicBezTo>
                <a:cubicBezTo>
                  <a:pt x="134" y="298"/>
                  <a:pt x="148" y="279"/>
                  <a:pt x="162" y="261"/>
                </a:cubicBezTo>
                <a:cubicBezTo>
                  <a:pt x="178" y="243"/>
                  <a:pt x="194" y="225"/>
                  <a:pt x="211" y="209"/>
                </a:cubicBezTo>
                <a:cubicBezTo>
                  <a:pt x="227" y="192"/>
                  <a:pt x="244" y="177"/>
                  <a:pt x="263" y="162"/>
                </a:cubicBezTo>
                <a:cubicBezTo>
                  <a:pt x="281" y="147"/>
                  <a:pt x="299" y="133"/>
                  <a:pt x="319" y="120"/>
                </a:cubicBezTo>
                <a:cubicBezTo>
                  <a:pt x="338" y="107"/>
                  <a:pt x="358" y="95"/>
                  <a:pt x="379" y="84"/>
                </a:cubicBezTo>
                <a:cubicBezTo>
                  <a:pt x="400" y="73"/>
                  <a:pt x="421" y="63"/>
                  <a:pt x="442" y="54"/>
                </a:cubicBezTo>
                <a:cubicBezTo>
                  <a:pt x="464" y="45"/>
                  <a:pt x="486" y="37"/>
                  <a:pt x="509" y="30"/>
                </a:cubicBezTo>
                <a:cubicBezTo>
                  <a:pt x="531" y="23"/>
                  <a:pt x="554" y="18"/>
                  <a:pt x="577" y="13"/>
                </a:cubicBezTo>
                <a:cubicBezTo>
                  <a:pt x="600" y="9"/>
                  <a:pt x="623" y="5"/>
                  <a:pt x="646" y="3"/>
                </a:cubicBezTo>
                <a:cubicBezTo>
                  <a:pt x="669" y="1"/>
                  <a:pt x="693" y="0"/>
                  <a:pt x="716" y="0"/>
                </a:cubicBezTo>
                <a:cubicBezTo>
                  <a:pt x="739" y="0"/>
                  <a:pt x="763" y="1"/>
                  <a:pt x="786" y="3"/>
                </a:cubicBezTo>
                <a:cubicBezTo>
                  <a:pt x="809" y="5"/>
                  <a:pt x="833" y="9"/>
                  <a:pt x="856" y="13"/>
                </a:cubicBezTo>
                <a:cubicBezTo>
                  <a:pt x="878" y="18"/>
                  <a:pt x="901" y="23"/>
                  <a:pt x="924" y="30"/>
                </a:cubicBezTo>
                <a:cubicBezTo>
                  <a:pt x="946" y="37"/>
                  <a:pt x="968" y="45"/>
                  <a:pt x="990" y="54"/>
                </a:cubicBezTo>
                <a:cubicBezTo>
                  <a:pt x="1011" y="63"/>
                  <a:pt x="1032" y="73"/>
                  <a:pt x="1053" y="84"/>
                </a:cubicBezTo>
                <a:cubicBezTo>
                  <a:pt x="1074" y="95"/>
                  <a:pt x="1094" y="107"/>
                  <a:pt x="1113" y="120"/>
                </a:cubicBezTo>
                <a:cubicBezTo>
                  <a:pt x="1133" y="133"/>
                  <a:pt x="1151" y="147"/>
                  <a:pt x="1170" y="162"/>
                </a:cubicBezTo>
                <a:cubicBezTo>
                  <a:pt x="1188" y="177"/>
                  <a:pt x="1205" y="192"/>
                  <a:pt x="1222" y="209"/>
                </a:cubicBezTo>
                <a:cubicBezTo>
                  <a:pt x="1238" y="225"/>
                  <a:pt x="1254" y="243"/>
                  <a:pt x="1269" y="261"/>
                </a:cubicBezTo>
                <a:cubicBezTo>
                  <a:pt x="1284" y="279"/>
                  <a:pt x="1297" y="298"/>
                  <a:pt x="1310" y="317"/>
                </a:cubicBezTo>
                <a:cubicBezTo>
                  <a:pt x="1323" y="337"/>
                  <a:pt x="1335" y="357"/>
                  <a:pt x="1347" y="377"/>
                </a:cubicBezTo>
                <a:cubicBezTo>
                  <a:pt x="1358" y="398"/>
                  <a:pt x="1368" y="419"/>
                  <a:pt x="1377" y="441"/>
                </a:cubicBezTo>
                <a:cubicBezTo>
                  <a:pt x="1385" y="462"/>
                  <a:pt x="1393" y="484"/>
                  <a:pt x="1400" y="507"/>
                </a:cubicBezTo>
                <a:cubicBezTo>
                  <a:pt x="1407" y="529"/>
                  <a:pt x="1413" y="552"/>
                  <a:pt x="1417" y="575"/>
                </a:cubicBezTo>
                <a:cubicBezTo>
                  <a:pt x="1422" y="598"/>
                  <a:pt x="1425" y="621"/>
                  <a:pt x="1428" y="644"/>
                </a:cubicBezTo>
                <a:cubicBezTo>
                  <a:pt x="1430" y="668"/>
                  <a:pt x="1431" y="691"/>
                  <a:pt x="1431" y="714"/>
                </a:cubicBezTo>
                <a:close/>
              </a:path>
            </a:pathLst>
          </a:custGeom>
          <a:solidFill>
            <a:srgbClr val="93C5FD"/>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pic>
        <p:nvPicPr>
          <p:cNvPr id="330" name="図 329"/>
          <p:cNvPicPr/>
          <p:nvPr/>
        </p:nvPicPr>
        <p:blipFill>
          <a:blip r:embed="rId12"/>
          <a:stretch/>
        </p:blipFill>
        <p:spPr>
          <a:xfrm>
            <a:off x="4137300" y="2263500"/>
            <a:ext cx="192600" cy="192600"/>
          </a:xfrm>
          <a:prstGeom prst="rect">
            <a:avLst/>
          </a:prstGeom>
          <a:noFill/>
          <a:ln w="0">
            <a:noFill/>
          </a:ln>
        </p:spPr>
      </p:pic>
      <p:sp>
        <p:nvSpPr>
          <p:cNvPr id="331" name="テキスト ボックス 330"/>
          <p:cNvSpPr txBox="1"/>
          <p:nvPr/>
        </p:nvSpPr>
        <p:spPr>
          <a:xfrm>
            <a:off x="1756980" y="2735100"/>
            <a:ext cx="579960" cy="181800"/>
          </a:xfrm>
          <a:prstGeom prst="rect">
            <a:avLst/>
          </a:prstGeom>
          <a:noFill/>
          <a:ln w="0">
            <a:noFill/>
          </a:ln>
        </p:spPr>
        <p:txBody>
          <a:bodyPr wrap="none" lIns="0" tIns="0" rIns="0" bIns="0" anchor="t">
            <a:spAutoFit/>
          </a:bodyPr>
          <a:lstStyle/>
          <a:p>
            <a:r>
              <a:rPr lang="zh-CN" sz="1140" b="0" u="none" strike="noStrike">
                <a:solidFill>
                  <a:srgbClr val="374151"/>
                </a:solidFill>
                <a:effectLst/>
                <a:uFillTx/>
                <a:latin typeface="WenQuanYiZenHei"/>
                <a:ea typeface="WenQuanYiZenHei"/>
              </a:rPr>
              <a:t>要件整理</a:t>
            </a:r>
            <a:endParaRPr lang="en-US" sz="1140" b="0" u="none" strike="noStrike">
              <a:solidFill>
                <a:srgbClr val="000000"/>
              </a:solidFill>
              <a:effectLst/>
              <a:uFillTx/>
              <a:latin typeface="Times New Roman"/>
            </a:endParaRPr>
          </a:p>
        </p:txBody>
      </p:sp>
      <p:sp>
        <p:nvSpPr>
          <p:cNvPr id="332" name="フリーフォーム 331"/>
          <p:cNvSpPr/>
          <p:nvPr/>
        </p:nvSpPr>
        <p:spPr>
          <a:xfrm>
            <a:off x="6164100" y="2102580"/>
            <a:ext cx="515160" cy="514800"/>
          </a:xfrm>
          <a:custGeom>
            <a:avLst/>
            <a:gdLst/>
            <a:ahLst/>
            <a:cxnLst/>
            <a:rect l="0" t="0" r="r" b="b"/>
            <a:pathLst>
              <a:path w="1431" h="1430">
                <a:moveTo>
                  <a:pt x="1431" y="714"/>
                </a:moveTo>
                <a:cubicBezTo>
                  <a:pt x="1431" y="738"/>
                  <a:pt x="1429" y="761"/>
                  <a:pt x="1427" y="784"/>
                </a:cubicBezTo>
                <a:cubicBezTo>
                  <a:pt x="1425" y="808"/>
                  <a:pt x="1421" y="831"/>
                  <a:pt x="1417" y="854"/>
                </a:cubicBezTo>
                <a:cubicBezTo>
                  <a:pt x="1412" y="877"/>
                  <a:pt x="1407" y="900"/>
                  <a:pt x="1400" y="922"/>
                </a:cubicBezTo>
                <a:cubicBezTo>
                  <a:pt x="1393" y="944"/>
                  <a:pt x="1385" y="966"/>
                  <a:pt x="1376" y="988"/>
                </a:cubicBezTo>
                <a:cubicBezTo>
                  <a:pt x="1367" y="1010"/>
                  <a:pt x="1357" y="1031"/>
                  <a:pt x="1346" y="1051"/>
                </a:cubicBezTo>
                <a:cubicBezTo>
                  <a:pt x="1335" y="1072"/>
                  <a:pt x="1323" y="1092"/>
                  <a:pt x="1310" y="1112"/>
                </a:cubicBezTo>
                <a:cubicBezTo>
                  <a:pt x="1297" y="1131"/>
                  <a:pt x="1283" y="1150"/>
                  <a:pt x="1268" y="1168"/>
                </a:cubicBezTo>
                <a:cubicBezTo>
                  <a:pt x="1253" y="1186"/>
                  <a:pt x="1237" y="1204"/>
                  <a:pt x="1220" y="1221"/>
                </a:cubicBezTo>
                <a:cubicBezTo>
                  <a:pt x="1204" y="1237"/>
                  <a:pt x="1186" y="1253"/>
                  <a:pt x="1168" y="1268"/>
                </a:cubicBezTo>
                <a:cubicBezTo>
                  <a:pt x="1150" y="1283"/>
                  <a:pt x="1131" y="1297"/>
                  <a:pt x="1112" y="1310"/>
                </a:cubicBezTo>
                <a:cubicBezTo>
                  <a:pt x="1092" y="1323"/>
                  <a:pt x="1072" y="1335"/>
                  <a:pt x="1052" y="1346"/>
                </a:cubicBezTo>
                <a:cubicBezTo>
                  <a:pt x="1031" y="1357"/>
                  <a:pt x="1010" y="1367"/>
                  <a:pt x="988" y="1376"/>
                </a:cubicBezTo>
                <a:cubicBezTo>
                  <a:pt x="967" y="1385"/>
                  <a:pt x="945" y="1393"/>
                  <a:pt x="922" y="1400"/>
                </a:cubicBezTo>
                <a:cubicBezTo>
                  <a:pt x="900" y="1406"/>
                  <a:pt x="877" y="1412"/>
                  <a:pt x="854" y="1417"/>
                </a:cubicBezTo>
                <a:cubicBezTo>
                  <a:pt x="831" y="1421"/>
                  <a:pt x="808" y="1425"/>
                  <a:pt x="785" y="1427"/>
                </a:cubicBezTo>
                <a:cubicBezTo>
                  <a:pt x="761" y="1429"/>
                  <a:pt x="738" y="1430"/>
                  <a:pt x="715" y="1430"/>
                </a:cubicBezTo>
                <a:cubicBezTo>
                  <a:pt x="691" y="1430"/>
                  <a:pt x="668" y="1429"/>
                  <a:pt x="645" y="1427"/>
                </a:cubicBezTo>
                <a:cubicBezTo>
                  <a:pt x="621" y="1425"/>
                  <a:pt x="598" y="1421"/>
                  <a:pt x="575" y="1417"/>
                </a:cubicBezTo>
                <a:cubicBezTo>
                  <a:pt x="552" y="1412"/>
                  <a:pt x="530" y="1406"/>
                  <a:pt x="507" y="1400"/>
                </a:cubicBezTo>
                <a:cubicBezTo>
                  <a:pt x="485" y="1393"/>
                  <a:pt x="463" y="1385"/>
                  <a:pt x="441" y="1376"/>
                </a:cubicBezTo>
                <a:cubicBezTo>
                  <a:pt x="419" y="1367"/>
                  <a:pt x="398" y="1357"/>
                  <a:pt x="378" y="1346"/>
                </a:cubicBezTo>
                <a:cubicBezTo>
                  <a:pt x="357" y="1335"/>
                  <a:pt x="337" y="1323"/>
                  <a:pt x="317" y="1310"/>
                </a:cubicBezTo>
                <a:cubicBezTo>
                  <a:pt x="298" y="1297"/>
                  <a:pt x="279" y="1283"/>
                  <a:pt x="261" y="1268"/>
                </a:cubicBezTo>
                <a:cubicBezTo>
                  <a:pt x="243" y="1253"/>
                  <a:pt x="226" y="1237"/>
                  <a:pt x="209" y="1221"/>
                </a:cubicBezTo>
                <a:cubicBezTo>
                  <a:pt x="193" y="1204"/>
                  <a:pt x="177" y="1186"/>
                  <a:pt x="162" y="1168"/>
                </a:cubicBezTo>
                <a:cubicBezTo>
                  <a:pt x="147" y="1150"/>
                  <a:pt x="133" y="1131"/>
                  <a:pt x="120" y="1112"/>
                </a:cubicBezTo>
                <a:cubicBezTo>
                  <a:pt x="107" y="1092"/>
                  <a:pt x="95" y="1072"/>
                  <a:pt x="84" y="1051"/>
                </a:cubicBezTo>
                <a:cubicBezTo>
                  <a:pt x="73" y="1031"/>
                  <a:pt x="63" y="1010"/>
                  <a:pt x="54" y="988"/>
                </a:cubicBezTo>
                <a:cubicBezTo>
                  <a:pt x="45" y="966"/>
                  <a:pt x="37" y="944"/>
                  <a:pt x="31" y="922"/>
                </a:cubicBezTo>
                <a:cubicBezTo>
                  <a:pt x="24" y="900"/>
                  <a:pt x="18" y="877"/>
                  <a:pt x="13" y="854"/>
                </a:cubicBezTo>
                <a:cubicBezTo>
                  <a:pt x="9" y="831"/>
                  <a:pt x="5" y="808"/>
                  <a:pt x="3" y="784"/>
                </a:cubicBezTo>
                <a:cubicBezTo>
                  <a:pt x="1" y="761"/>
                  <a:pt x="0" y="738"/>
                  <a:pt x="0" y="714"/>
                </a:cubicBezTo>
                <a:cubicBezTo>
                  <a:pt x="0" y="691"/>
                  <a:pt x="1" y="668"/>
                  <a:pt x="3" y="644"/>
                </a:cubicBezTo>
                <a:cubicBezTo>
                  <a:pt x="5" y="621"/>
                  <a:pt x="9" y="598"/>
                  <a:pt x="13" y="575"/>
                </a:cubicBezTo>
                <a:cubicBezTo>
                  <a:pt x="18" y="552"/>
                  <a:pt x="24" y="529"/>
                  <a:pt x="31" y="507"/>
                </a:cubicBezTo>
                <a:cubicBezTo>
                  <a:pt x="37" y="484"/>
                  <a:pt x="45" y="462"/>
                  <a:pt x="54" y="441"/>
                </a:cubicBezTo>
                <a:cubicBezTo>
                  <a:pt x="63" y="419"/>
                  <a:pt x="73" y="398"/>
                  <a:pt x="84" y="377"/>
                </a:cubicBezTo>
                <a:cubicBezTo>
                  <a:pt x="95" y="357"/>
                  <a:pt x="107" y="337"/>
                  <a:pt x="120" y="317"/>
                </a:cubicBezTo>
                <a:cubicBezTo>
                  <a:pt x="133" y="298"/>
                  <a:pt x="147" y="279"/>
                  <a:pt x="162" y="261"/>
                </a:cubicBezTo>
                <a:cubicBezTo>
                  <a:pt x="177" y="243"/>
                  <a:pt x="193" y="225"/>
                  <a:pt x="209" y="209"/>
                </a:cubicBezTo>
                <a:cubicBezTo>
                  <a:pt x="226" y="192"/>
                  <a:pt x="243" y="177"/>
                  <a:pt x="261" y="162"/>
                </a:cubicBezTo>
                <a:cubicBezTo>
                  <a:pt x="279" y="147"/>
                  <a:pt x="298" y="133"/>
                  <a:pt x="317" y="120"/>
                </a:cubicBezTo>
                <a:cubicBezTo>
                  <a:pt x="337" y="107"/>
                  <a:pt x="357" y="95"/>
                  <a:pt x="378" y="84"/>
                </a:cubicBezTo>
                <a:cubicBezTo>
                  <a:pt x="398" y="73"/>
                  <a:pt x="419" y="63"/>
                  <a:pt x="441" y="54"/>
                </a:cubicBezTo>
                <a:cubicBezTo>
                  <a:pt x="463" y="45"/>
                  <a:pt x="485" y="37"/>
                  <a:pt x="507" y="30"/>
                </a:cubicBezTo>
                <a:cubicBezTo>
                  <a:pt x="530" y="23"/>
                  <a:pt x="552" y="18"/>
                  <a:pt x="575" y="13"/>
                </a:cubicBezTo>
                <a:cubicBezTo>
                  <a:pt x="598" y="9"/>
                  <a:pt x="621" y="5"/>
                  <a:pt x="645" y="3"/>
                </a:cubicBezTo>
                <a:cubicBezTo>
                  <a:pt x="668" y="1"/>
                  <a:pt x="691" y="0"/>
                  <a:pt x="715" y="0"/>
                </a:cubicBezTo>
                <a:cubicBezTo>
                  <a:pt x="738" y="0"/>
                  <a:pt x="761" y="1"/>
                  <a:pt x="785" y="3"/>
                </a:cubicBezTo>
                <a:cubicBezTo>
                  <a:pt x="808" y="5"/>
                  <a:pt x="831" y="9"/>
                  <a:pt x="854" y="13"/>
                </a:cubicBezTo>
                <a:cubicBezTo>
                  <a:pt x="877" y="18"/>
                  <a:pt x="900" y="23"/>
                  <a:pt x="922" y="30"/>
                </a:cubicBezTo>
                <a:cubicBezTo>
                  <a:pt x="945" y="37"/>
                  <a:pt x="967" y="45"/>
                  <a:pt x="988" y="54"/>
                </a:cubicBezTo>
                <a:cubicBezTo>
                  <a:pt x="1010" y="63"/>
                  <a:pt x="1031" y="73"/>
                  <a:pt x="1052" y="84"/>
                </a:cubicBezTo>
                <a:cubicBezTo>
                  <a:pt x="1072" y="95"/>
                  <a:pt x="1092" y="107"/>
                  <a:pt x="1112" y="120"/>
                </a:cubicBezTo>
                <a:cubicBezTo>
                  <a:pt x="1131" y="133"/>
                  <a:pt x="1150" y="147"/>
                  <a:pt x="1168" y="162"/>
                </a:cubicBezTo>
                <a:cubicBezTo>
                  <a:pt x="1186" y="177"/>
                  <a:pt x="1204" y="192"/>
                  <a:pt x="1220" y="209"/>
                </a:cubicBezTo>
                <a:cubicBezTo>
                  <a:pt x="1237" y="225"/>
                  <a:pt x="1253" y="243"/>
                  <a:pt x="1268" y="261"/>
                </a:cubicBezTo>
                <a:cubicBezTo>
                  <a:pt x="1283" y="279"/>
                  <a:pt x="1297" y="298"/>
                  <a:pt x="1310" y="317"/>
                </a:cubicBezTo>
                <a:cubicBezTo>
                  <a:pt x="1323" y="337"/>
                  <a:pt x="1335" y="357"/>
                  <a:pt x="1346" y="377"/>
                </a:cubicBezTo>
                <a:cubicBezTo>
                  <a:pt x="1357" y="398"/>
                  <a:pt x="1367" y="419"/>
                  <a:pt x="1376" y="441"/>
                </a:cubicBezTo>
                <a:cubicBezTo>
                  <a:pt x="1385" y="462"/>
                  <a:pt x="1393" y="484"/>
                  <a:pt x="1400" y="507"/>
                </a:cubicBezTo>
                <a:cubicBezTo>
                  <a:pt x="1407" y="529"/>
                  <a:pt x="1412" y="552"/>
                  <a:pt x="1417" y="575"/>
                </a:cubicBezTo>
                <a:cubicBezTo>
                  <a:pt x="1421" y="598"/>
                  <a:pt x="1425" y="621"/>
                  <a:pt x="1427" y="644"/>
                </a:cubicBezTo>
                <a:cubicBezTo>
                  <a:pt x="1429" y="668"/>
                  <a:pt x="1431" y="691"/>
                  <a:pt x="1431" y="714"/>
                </a:cubicBezTo>
                <a:close/>
              </a:path>
            </a:pathLst>
          </a:custGeom>
          <a:solidFill>
            <a:srgbClr val="34A85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pic>
        <p:nvPicPr>
          <p:cNvPr id="333" name="図 332"/>
          <p:cNvPicPr/>
          <p:nvPr/>
        </p:nvPicPr>
        <p:blipFill>
          <a:blip r:embed="rId13"/>
          <a:stretch/>
        </p:blipFill>
        <p:spPr>
          <a:xfrm>
            <a:off x="6300900" y="2263500"/>
            <a:ext cx="240840" cy="192600"/>
          </a:xfrm>
          <a:prstGeom prst="rect">
            <a:avLst/>
          </a:prstGeom>
          <a:noFill/>
          <a:ln w="0">
            <a:noFill/>
          </a:ln>
        </p:spPr>
      </p:pic>
      <p:sp>
        <p:nvSpPr>
          <p:cNvPr id="334" name="テキスト ボックス 333"/>
          <p:cNvSpPr txBox="1"/>
          <p:nvPr/>
        </p:nvSpPr>
        <p:spPr>
          <a:xfrm>
            <a:off x="3654900" y="2735100"/>
            <a:ext cx="1186200" cy="181800"/>
          </a:xfrm>
          <a:prstGeom prst="rect">
            <a:avLst/>
          </a:prstGeom>
          <a:noFill/>
          <a:ln w="0">
            <a:noFill/>
          </a:ln>
        </p:spPr>
        <p:txBody>
          <a:bodyPr wrap="none" lIns="0" tIns="0" rIns="0" bIns="0" anchor="t">
            <a:spAutoFit/>
          </a:bodyPr>
          <a:lstStyle/>
          <a:p>
            <a:r>
              <a:rPr lang="zh-CN" sz="1140" b="0" u="none" strike="noStrike">
                <a:solidFill>
                  <a:srgbClr val="374151"/>
                </a:solidFill>
                <a:effectLst/>
                <a:uFillTx/>
                <a:latin typeface="WenQuanYiZenHei"/>
                <a:ea typeface="WenQuanYiZenHei"/>
              </a:rPr>
              <a:t>プロトタイピング</a:t>
            </a:r>
            <a:endParaRPr lang="en-US" sz="1140" b="0" u="none" strike="noStrike">
              <a:solidFill>
                <a:srgbClr val="000000"/>
              </a:solidFill>
              <a:effectLst/>
              <a:uFillTx/>
              <a:latin typeface="Times New Roman"/>
            </a:endParaRPr>
          </a:p>
        </p:txBody>
      </p:sp>
      <p:sp>
        <p:nvSpPr>
          <p:cNvPr id="335" name="フリーフォーム 334"/>
          <p:cNvSpPr/>
          <p:nvPr/>
        </p:nvSpPr>
        <p:spPr>
          <a:xfrm>
            <a:off x="8351460" y="2102580"/>
            <a:ext cx="515160" cy="514800"/>
          </a:xfrm>
          <a:custGeom>
            <a:avLst/>
            <a:gdLst/>
            <a:ahLst/>
            <a:cxnLst/>
            <a:rect l="0" t="0" r="r" b="b"/>
            <a:pathLst>
              <a:path w="1431" h="1430">
                <a:moveTo>
                  <a:pt x="1431" y="714"/>
                </a:moveTo>
                <a:cubicBezTo>
                  <a:pt x="1431" y="738"/>
                  <a:pt x="1430" y="761"/>
                  <a:pt x="1428" y="784"/>
                </a:cubicBezTo>
                <a:cubicBezTo>
                  <a:pt x="1425" y="808"/>
                  <a:pt x="1422" y="831"/>
                  <a:pt x="1417" y="854"/>
                </a:cubicBezTo>
                <a:cubicBezTo>
                  <a:pt x="1413" y="877"/>
                  <a:pt x="1407" y="900"/>
                  <a:pt x="1400" y="922"/>
                </a:cubicBezTo>
                <a:cubicBezTo>
                  <a:pt x="1394" y="944"/>
                  <a:pt x="1386" y="966"/>
                  <a:pt x="1377" y="988"/>
                </a:cubicBezTo>
                <a:cubicBezTo>
                  <a:pt x="1368" y="1010"/>
                  <a:pt x="1358" y="1031"/>
                  <a:pt x="1347" y="1051"/>
                </a:cubicBezTo>
                <a:cubicBezTo>
                  <a:pt x="1336" y="1072"/>
                  <a:pt x="1324" y="1092"/>
                  <a:pt x="1311" y="1112"/>
                </a:cubicBezTo>
                <a:cubicBezTo>
                  <a:pt x="1298" y="1131"/>
                  <a:pt x="1284" y="1150"/>
                  <a:pt x="1269" y="1168"/>
                </a:cubicBezTo>
                <a:cubicBezTo>
                  <a:pt x="1254" y="1186"/>
                  <a:pt x="1238" y="1204"/>
                  <a:pt x="1222" y="1221"/>
                </a:cubicBezTo>
                <a:cubicBezTo>
                  <a:pt x="1205" y="1237"/>
                  <a:pt x="1188" y="1253"/>
                  <a:pt x="1170" y="1268"/>
                </a:cubicBezTo>
                <a:cubicBezTo>
                  <a:pt x="1152" y="1283"/>
                  <a:pt x="1133" y="1297"/>
                  <a:pt x="1113" y="1310"/>
                </a:cubicBezTo>
                <a:cubicBezTo>
                  <a:pt x="1094" y="1323"/>
                  <a:pt x="1074" y="1335"/>
                  <a:pt x="1053" y="1346"/>
                </a:cubicBezTo>
                <a:cubicBezTo>
                  <a:pt x="1033" y="1357"/>
                  <a:pt x="1011" y="1367"/>
                  <a:pt x="990" y="1376"/>
                </a:cubicBezTo>
                <a:cubicBezTo>
                  <a:pt x="968" y="1385"/>
                  <a:pt x="946" y="1393"/>
                  <a:pt x="924" y="1400"/>
                </a:cubicBezTo>
                <a:cubicBezTo>
                  <a:pt x="901" y="1406"/>
                  <a:pt x="878" y="1412"/>
                  <a:pt x="855" y="1417"/>
                </a:cubicBezTo>
                <a:cubicBezTo>
                  <a:pt x="832" y="1421"/>
                  <a:pt x="809" y="1425"/>
                  <a:pt x="785" y="1427"/>
                </a:cubicBezTo>
                <a:cubicBezTo>
                  <a:pt x="762" y="1429"/>
                  <a:pt x="739" y="1430"/>
                  <a:pt x="715" y="1430"/>
                </a:cubicBezTo>
                <a:cubicBezTo>
                  <a:pt x="692" y="1430"/>
                  <a:pt x="668" y="1429"/>
                  <a:pt x="645" y="1427"/>
                </a:cubicBezTo>
                <a:cubicBezTo>
                  <a:pt x="622" y="1425"/>
                  <a:pt x="599" y="1421"/>
                  <a:pt x="576" y="1417"/>
                </a:cubicBezTo>
                <a:cubicBezTo>
                  <a:pt x="553" y="1412"/>
                  <a:pt x="530" y="1406"/>
                  <a:pt x="508" y="1400"/>
                </a:cubicBezTo>
                <a:cubicBezTo>
                  <a:pt x="485" y="1393"/>
                  <a:pt x="463" y="1385"/>
                  <a:pt x="442" y="1376"/>
                </a:cubicBezTo>
                <a:cubicBezTo>
                  <a:pt x="420" y="1367"/>
                  <a:pt x="399" y="1357"/>
                  <a:pt x="378" y="1346"/>
                </a:cubicBezTo>
                <a:cubicBezTo>
                  <a:pt x="358" y="1335"/>
                  <a:pt x="338" y="1323"/>
                  <a:pt x="318" y="1310"/>
                </a:cubicBezTo>
                <a:cubicBezTo>
                  <a:pt x="299" y="1297"/>
                  <a:pt x="280" y="1283"/>
                  <a:pt x="262" y="1268"/>
                </a:cubicBezTo>
                <a:cubicBezTo>
                  <a:pt x="244" y="1253"/>
                  <a:pt x="226" y="1237"/>
                  <a:pt x="210" y="1221"/>
                </a:cubicBezTo>
                <a:cubicBezTo>
                  <a:pt x="193" y="1204"/>
                  <a:pt x="177" y="1186"/>
                  <a:pt x="163" y="1168"/>
                </a:cubicBezTo>
                <a:cubicBezTo>
                  <a:pt x="148" y="1150"/>
                  <a:pt x="134" y="1131"/>
                  <a:pt x="121" y="1112"/>
                </a:cubicBezTo>
                <a:cubicBezTo>
                  <a:pt x="108" y="1092"/>
                  <a:pt x="96" y="1072"/>
                  <a:pt x="85" y="1051"/>
                </a:cubicBezTo>
                <a:cubicBezTo>
                  <a:pt x="74" y="1031"/>
                  <a:pt x="64" y="1010"/>
                  <a:pt x="55" y="988"/>
                </a:cubicBezTo>
                <a:cubicBezTo>
                  <a:pt x="46" y="966"/>
                  <a:pt x="38" y="944"/>
                  <a:pt x="31" y="922"/>
                </a:cubicBezTo>
                <a:cubicBezTo>
                  <a:pt x="24" y="900"/>
                  <a:pt x="19" y="877"/>
                  <a:pt x="14" y="854"/>
                </a:cubicBezTo>
                <a:cubicBezTo>
                  <a:pt x="9" y="831"/>
                  <a:pt x="6" y="808"/>
                  <a:pt x="4" y="784"/>
                </a:cubicBezTo>
                <a:cubicBezTo>
                  <a:pt x="1" y="761"/>
                  <a:pt x="0" y="738"/>
                  <a:pt x="0" y="714"/>
                </a:cubicBezTo>
                <a:cubicBezTo>
                  <a:pt x="0" y="691"/>
                  <a:pt x="1" y="668"/>
                  <a:pt x="4" y="644"/>
                </a:cubicBezTo>
                <a:cubicBezTo>
                  <a:pt x="6" y="621"/>
                  <a:pt x="9" y="598"/>
                  <a:pt x="14" y="575"/>
                </a:cubicBezTo>
                <a:cubicBezTo>
                  <a:pt x="19" y="552"/>
                  <a:pt x="24" y="529"/>
                  <a:pt x="31" y="507"/>
                </a:cubicBezTo>
                <a:cubicBezTo>
                  <a:pt x="38" y="484"/>
                  <a:pt x="46" y="462"/>
                  <a:pt x="55" y="441"/>
                </a:cubicBezTo>
                <a:cubicBezTo>
                  <a:pt x="64" y="419"/>
                  <a:pt x="74" y="398"/>
                  <a:pt x="85" y="377"/>
                </a:cubicBezTo>
                <a:cubicBezTo>
                  <a:pt x="96" y="357"/>
                  <a:pt x="108" y="337"/>
                  <a:pt x="121" y="317"/>
                </a:cubicBezTo>
                <a:cubicBezTo>
                  <a:pt x="134" y="298"/>
                  <a:pt x="148" y="279"/>
                  <a:pt x="163" y="261"/>
                </a:cubicBezTo>
                <a:cubicBezTo>
                  <a:pt x="177" y="243"/>
                  <a:pt x="193" y="225"/>
                  <a:pt x="210" y="209"/>
                </a:cubicBezTo>
                <a:cubicBezTo>
                  <a:pt x="226" y="192"/>
                  <a:pt x="244" y="177"/>
                  <a:pt x="262" y="162"/>
                </a:cubicBezTo>
                <a:cubicBezTo>
                  <a:pt x="280" y="147"/>
                  <a:pt x="299" y="133"/>
                  <a:pt x="318" y="120"/>
                </a:cubicBezTo>
                <a:cubicBezTo>
                  <a:pt x="338" y="107"/>
                  <a:pt x="358" y="95"/>
                  <a:pt x="378" y="84"/>
                </a:cubicBezTo>
                <a:cubicBezTo>
                  <a:pt x="399" y="73"/>
                  <a:pt x="420" y="63"/>
                  <a:pt x="442" y="54"/>
                </a:cubicBezTo>
                <a:cubicBezTo>
                  <a:pt x="463" y="45"/>
                  <a:pt x="485" y="37"/>
                  <a:pt x="508" y="30"/>
                </a:cubicBezTo>
                <a:cubicBezTo>
                  <a:pt x="530" y="23"/>
                  <a:pt x="553" y="18"/>
                  <a:pt x="576" y="13"/>
                </a:cubicBezTo>
                <a:cubicBezTo>
                  <a:pt x="599" y="9"/>
                  <a:pt x="622" y="5"/>
                  <a:pt x="645" y="3"/>
                </a:cubicBezTo>
                <a:cubicBezTo>
                  <a:pt x="668" y="1"/>
                  <a:pt x="692" y="0"/>
                  <a:pt x="715" y="0"/>
                </a:cubicBezTo>
                <a:cubicBezTo>
                  <a:pt x="739" y="0"/>
                  <a:pt x="762" y="1"/>
                  <a:pt x="785" y="3"/>
                </a:cubicBezTo>
                <a:cubicBezTo>
                  <a:pt x="809" y="5"/>
                  <a:pt x="832" y="9"/>
                  <a:pt x="855" y="13"/>
                </a:cubicBezTo>
                <a:cubicBezTo>
                  <a:pt x="878" y="18"/>
                  <a:pt x="901" y="23"/>
                  <a:pt x="924" y="30"/>
                </a:cubicBezTo>
                <a:cubicBezTo>
                  <a:pt x="946" y="37"/>
                  <a:pt x="968" y="45"/>
                  <a:pt x="990" y="54"/>
                </a:cubicBezTo>
                <a:cubicBezTo>
                  <a:pt x="1011" y="63"/>
                  <a:pt x="1033" y="73"/>
                  <a:pt x="1053" y="84"/>
                </a:cubicBezTo>
                <a:cubicBezTo>
                  <a:pt x="1074" y="95"/>
                  <a:pt x="1094" y="107"/>
                  <a:pt x="1113" y="120"/>
                </a:cubicBezTo>
                <a:cubicBezTo>
                  <a:pt x="1133" y="133"/>
                  <a:pt x="1152" y="147"/>
                  <a:pt x="1170" y="162"/>
                </a:cubicBezTo>
                <a:cubicBezTo>
                  <a:pt x="1188" y="177"/>
                  <a:pt x="1205" y="192"/>
                  <a:pt x="1222" y="209"/>
                </a:cubicBezTo>
                <a:cubicBezTo>
                  <a:pt x="1238" y="225"/>
                  <a:pt x="1254" y="243"/>
                  <a:pt x="1269" y="261"/>
                </a:cubicBezTo>
                <a:cubicBezTo>
                  <a:pt x="1284" y="279"/>
                  <a:pt x="1298" y="298"/>
                  <a:pt x="1311" y="317"/>
                </a:cubicBezTo>
                <a:cubicBezTo>
                  <a:pt x="1324" y="337"/>
                  <a:pt x="1336" y="357"/>
                  <a:pt x="1347" y="377"/>
                </a:cubicBezTo>
                <a:cubicBezTo>
                  <a:pt x="1358" y="398"/>
                  <a:pt x="1368" y="419"/>
                  <a:pt x="1377" y="441"/>
                </a:cubicBezTo>
                <a:cubicBezTo>
                  <a:pt x="1386" y="462"/>
                  <a:pt x="1394" y="484"/>
                  <a:pt x="1400" y="507"/>
                </a:cubicBezTo>
                <a:cubicBezTo>
                  <a:pt x="1407" y="529"/>
                  <a:pt x="1413" y="552"/>
                  <a:pt x="1417" y="575"/>
                </a:cubicBezTo>
                <a:cubicBezTo>
                  <a:pt x="1422" y="598"/>
                  <a:pt x="1425" y="621"/>
                  <a:pt x="1428" y="644"/>
                </a:cubicBezTo>
                <a:cubicBezTo>
                  <a:pt x="1430" y="668"/>
                  <a:pt x="1431" y="691"/>
                  <a:pt x="1431" y="714"/>
                </a:cubicBezTo>
                <a:close/>
              </a:path>
            </a:pathLst>
          </a:custGeom>
          <a:solidFill>
            <a:srgbClr val="059669"/>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pic>
        <p:nvPicPr>
          <p:cNvPr id="336" name="図 335"/>
          <p:cNvPicPr/>
          <p:nvPr/>
        </p:nvPicPr>
        <p:blipFill>
          <a:blip r:embed="rId14"/>
          <a:stretch/>
        </p:blipFill>
        <p:spPr>
          <a:xfrm>
            <a:off x="8512740" y="2263500"/>
            <a:ext cx="192600" cy="192600"/>
          </a:xfrm>
          <a:prstGeom prst="rect">
            <a:avLst/>
          </a:prstGeom>
          <a:noFill/>
          <a:ln w="0">
            <a:noFill/>
          </a:ln>
        </p:spPr>
      </p:pic>
      <p:sp>
        <p:nvSpPr>
          <p:cNvPr id="337" name="テキスト ボックス 336"/>
          <p:cNvSpPr txBox="1"/>
          <p:nvPr/>
        </p:nvSpPr>
        <p:spPr>
          <a:xfrm>
            <a:off x="5987340" y="2735100"/>
            <a:ext cx="879480" cy="181800"/>
          </a:xfrm>
          <a:prstGeom prst="rect">
            <a:avLst/>
          </a:prstGeom>
          <a:noFill/>
          <a:ln w="0">
            <a:noFill/>
          </a:ln>
        </p:spPr>
        <p:txBody>
          <a:bodyPr wrap="none" lIns="0" tIns="0" rIns="0" bIns="0" anchor="t">
            <a:spAutoFit/>
          </a:bodyPr>
          <a:lstStyle/>
          <a:p>
            <a:r>
              <a:rPr lang="zh-CN" sz="1140" b="0" u="none" strike="noStrike">
                <a:solidFill>
                  <a:srgbClr val="374151"/>
                </a:solidFill>
                <a:effectLst/>
                <a:uFillTx/>
                <a:latin typeface="WenQuanYiZenHei"/>
                <a:ea typeface="WenQuanYiZenHei"/>
              </a:rPr>
              <a:t>実装・テスト</a:t>
            </a:r>
            <a:endParaRPr lang="en-US" sz="1140" b="0" u="none" strike="noStrike">
              <a:solidFill>
                <a:srgbClr val="000000"/>
              </a:solidFill>
              <a:effectLst/>
              <a:uFillTx/>
              <a:latin typeface="Times New Roman"/>
            </a:endParaRPr>
          </a:p>
        </p:txBody>
      </p:sp>
      <p:sp>
        <p:nvSpPr>
          <p:cNvPr id="338" name="フリーフォーム 337"/>
          <p:cNvSpPr/>
          <p:nvPr/>
        </p:nvSpPr>
        <p:spPr>
          <a:xfrm>
            <a:off x="813240" y="5718960"/>
            <a:ext cx="5388840" cy="643680"/>
          </a:xfrm>
          <a:custGeom>
            <a:avLst/>
            <a:gdLst/>
            <a:ahLst/>
            <a:cxnLst/>
            <a:rect l="0" t="0" r="r" b="b"/>
            <a:pathLst>
              <a:path w="14969" h="1788">
                <a:moveTo>
                  <a:pt x="0" y="1609"/>
                </a:moveTo>
                <a:lnTo>
                  <a:pt x="0" y="178"/>
                </a:lnTo>
                <a:cubicBezTo>
                  <a:pt x="0" y="167"/>
                  <a:pt x="1" y="155"/>
                  <a:pt x="3" y="143"/>
                </a:cubicBezTo>
                <a:cubicBezTo>
                  <a:pt x="4" y="132"/>
                  <a:pt x="7" y="121"/>
                  <a:pt x="10" y="110"/>
                </a:cubicBezTo>
                <a:cubicBezTo>
                  <a:pt x="14" y="99"/>
                  <a:pt x="18" y="89"/>
                  <a:pt x="23" y="79"/>
                </a:cubicBezTo>
                <a:cubicBezTo>
                  <a:pt x="27" y="69"/>
                  <a:pt x="33" y="60"/>
                  <a:pt x="39" y="52"/>
                </a:cubicBezTo>
                <a:cubicBezTo>
                  <a:pt x="45" y="44"/>
                  <a:pt x="52" y="36"/>
                  <a:pt x="60" y="30"/>
                </a:cubicBezTo>
                <a:cubicBezTo>
                  <a:pt x="67" y="23"/>
                  <a:pt x="75" y="18"/>
                  <a:pt x="83" y="13"/>
                </a:cubicBezTo>
                <a:cubicBezTo>
                  <a:pt x="91" y="9"/>
                  <a:pt x="99" y="5"/>
                  <a:pt x="108" y="3"/>
                </a:cubicBezTo>
                <a:cubicBezTo>
                  <a:pt x="116" y="1"/>
                  <a:pt x="125" y="0"/>
                  <a:pt x="134" y="0"/>
                </a:cubicBezTo>
                <a:lnTo>
                  <a:pt x="14790" y="0"/>
                </a:lnTo>
                <a:cubicBezTo>
                  <a:pt x="14802" y="0"/>
                  <a:pt x="14814" y="1"/>
                  <a:pt x="14825" y="3"/>
                </a:cubicBezTo>
                <a:cubicBezTo>
                  <a:pt x="14837" y="5"/>
                  <a:pt x="14848" y="9"/>
                  <a:pt x="14859" y="13"/>
                </a:cubicBezTo>
                <a:cubicBezTo>
                  <a:pt x="14870" y="18"/>
                  <a:pt x="14880" y="23"/>
                  <a:pt x="14890" y="30"/>
                </a:cubicBezTo>
                <a:cubicBezTo>
                  <a:pt x="14899" y="36"/>
                  <a:pt x="14908" y="44"/>
                  <a:pt x="14917" y="52"/>
                </a:cubicBezTo>
                <a:cubicBezTo>
                  <a:pt x="14925" y="60"/>
                  <a:pt x="14932" y="69"/>
                  <a:pt x="14939" y="79"/>
                </a:cubicBezTo>
                <a:cubicBezTo>
                  <a:pt x="14945" y="89"/>
                  <a:pt x="14951" y="99"/>
                  <a:pt x="14955" y="110"/>
                </a:cubicBezTo>
                <a:cubicBezTo>
                  <a:pt x="14960" y="121"/>
                  <a:pt x="14963" y="132"/>
                  <a:pt x="14966" y="143"/>
                </a:cubicBezTo>
                <a:cubicBezTo>
                  <a:pt x="14968" y="155"/>
                  <a:pt x="14969" y="167"/>
                  <a:pt x="14969" y="178"/>
                </a:cubicBezTo>
                <a:lnTo>
                  <a:pt x="14969" y="1609"/>
                </a:lnTo>
                <a:cubicBezTo>
                  <a:pt x="14969" y="1621"/>
                  <a:pt x="14968" y="1632"/>
                  <a:pt x="14966" y="1644"/>
                </a:cubicBezTo>
                <a:cubicBezTo>
                  <a:pt x="14963" y="1655"/>
                  <a:pt x="14960" y="1667"/>
                  <a:pt x="14955" y="1677"/>
                </a:cubicBezTo>
                <a:cubicBezTo>
                  <a:pt x="14951" y="1688"/>
                  <a:pt x="14945" y="1699"/>
                  <a:pt x="14939" y="1708"/>
                </a:cubicBezTo>
                <a:cubicBezTo>
                  <a:pt x="14932" y="1718"/>
                  <a:pt x="14925" y="1727"/>
                  <a:pt x="14917" y="1735"/>
                </a:cubicBezTo>
                <a:cubicBezTo>
                  <a:pt x="14908" y="1744"/>
                  <a:pt x="14899" y="1751"/>
                  <a:pt x="14890" y="1758"/>
                </a:cubicBezTo>
                <a:cubicBezTo>
                  <a:pt x="14880" y="1764"/>
                  <a:pt x="14870" y="1770"/>
                  <a:pt x="14859" y="1774"/>
                </a:cubicBezTo>
                <a:cubicBezTo>
                  <a:pt x="14848" y="1779"/>
                  <a:pt x="14837" y="1782"/>
                  <a:pt x="14825" y="1784"/>
                </a:cubicBezTo>
                <a:cubicBezTo>
                  <a:pt x="14814" y="1787"/>
                  <a:pt x="14802" y="1788"/>
                  <a:pt x="14790" y="1788"/>
                </a:cubicBezTo>
                <a:lnTo>
                  <a:pt x="134" y="1788"/>
                </a:lnTo>
                <a:cubicBezTo>
                  <a:pt x="125" y="1788"/>
                  <a:pt x="116" y="1787"/>
                  <a:pt x="108" y="1784"/>
                </a:cubicBezTo>
                <a:cubicBezTo>
                  <a:pt x="99" y="1782"/>
                  <a:pt x="91" y="1779"/>
                  <a:pt x="83" y="1774"/>
                </a:cubicBezTo>
                <a:cubicBezTo>
                  <a:pt x="75" y="1770"/>
                  <a:pt x="67" y="1764"/>
                  <a:pt x="60" y="1758"/>
                </a:cubicBezTo>
                <a:cubicBezTo>
                  <a:pt x="52" y="1751"/>
                  <a:pt x="45" y="1744"/>
                  <a:pt x="39" y="1735"/>
                </a:cubicBezTo>
                <a:cubicBezTo>
                  <a:pt x="33" y="1727"/>
                  <a:pt x="27" y="1718"/>
                  <a:pt x="23" y="1708"/>
                </a:cubicBezTo>
                <a:cubicBezTo>
                  <a:pt x="18" y="1699"/>
                  <a:pt x="14" y="1688"/>
                  <a:pt x="10" y="1677"/>
                </a:cubicBezTo>
                <a:cubicBezTo>
                  <a:pt x="7" y="1667"/>
                  <a:pt x="4" y="1655"/>
                  <a:pt x="3" y="1644"/>
                </a:cubicBezTo>
                <a:cubicBezTo>
                  <a:pt x="1" y="1632"/>
                  <a:pt x="0" y="1621"/>
                  <a:pt x="0" y="1609"/>
                </a:cubicBezTo>
                <a:close/>
              </a:path>
            </a:pathLst>
          </a:custGeom>
          <a:solidFill>
            <a:srgbClr val="EFF6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339" name="フリーフォーム 338"/>
          <p:cNvSpPr/>
          <p:nvPr/>
        </p:nvSpPr>
        <p:spPr>
          <a:xfrm>
            <a:off x="797040" y="5718960"/>
            <a:ext cx="64800" cy="643680"/>
          </a:xfrm>
          <a:custGeom>
            <a:avLst/>
            <a:gdLst/>
            <a:ahLst/>
            <a:cxnLst/>
            <a:rect l="0" t="0" r="r" b="b"/>
            <a:pathLst>
              <a:path w="180" h="1788">
                <a:moveTo>
                  <a:pt x="0" y="0"/>
                </a:moveTo>
                <a:lnTo>
                  <a:pt x="180" y="0"/>
                </a:lnTo>
                <a:lnTo>
                  <a:pt x="180" y="1788"/>
                </a:lnTo>
                <a:lnTo>
                  <a:pt x="0" y="1788"/>
                </a:lnTo>
                <a:lnTo>
                  <a:pt x="0" y="0"/>
                </a:lnTo>
                <a:close/>
              </a:path>
            </a:pathLst>
          </a:custGeom>
          <a:solidFill>
            <a:srgbClr val="E5E7E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340" name="テキスト ボックス 339"/>
          <p:cNvSpPr txBox="1"/>
          <p:nvPr/>
        </p:nvSpPr>
        <p:spPr>
          <a:xfrm>
            <a:off x="8102340" y="2735100"/>
            <a:ext cx="1027800" cy="181800"/>
          </a:xfrm>
          <a:prstGeom prst="rect">
            <a:avLst/>
          </a:prstGeom>
          <a:noFill/>
          <a:ln w="0">
            <a:noFill/>
          </a:ln>
        </p:spPr>
        <p:txBody>
          <a:bodyPr wrap="none" lIns="0" tIns="0" rIns="0" bIns="0" anchor="t">
            <a:spAutoFit/>
          </a:bodyPr>
          <a:lstStyle/>
          <a:p>
            <a:r>
              <a:rPr lang="zh-CN" sz="1140" b="0" u="none" strike="noStrike">
                <a:solidFill>
                  <a:srgbClr val="374151"/>
                </a:solidFill>
                <a:effectLst/>
                <a:uFillTx/>
                <a:latin typeface="WenQuanYiZenHei"/>
                <a:ea typeface="WenQuanYiZenHei"/>
              </a:rPr>
              <a:t>デプロイ・運用</a:t>
            </a:r>
            <a:endParaRPr lang="en-US" sz="1140" b="0" u="none" strike="noStrike">
              <a:solidFill>
                <a:srgbClr val="000000"/>
              </a:solidFill>
              <a:effectLst/>
              <a:uFillTx/>
              <a:latin typeface="Times New Roman"/>
            </a:endParaRPr>
          </a:p>
        </p:txBody>
      </p:sp>
      <p:sp>
        <p:nvSpPr>
          <p:cNvPr id="341" name="テキスト ボックス 340"/>
          <p:cNvSpPr txBox="1"/>
          <p:nvPr/>
        </p:nvSpPr>
        <p:spPr>
          <a:xfrm>
            <a:off x="1022400" y="5842080"/>
            <a:ext cx="1365840" cy="168120"/>
          </a:xfrm>
          <a:prstGeom prst="rect">
            <a:avLst/>
          </a:prstGeom>
          <a:noFill/>
          <a:ln w="0">
            <a:noFill/>
          </a:ln>
        </p:spPr>
        <p:txBody>
          <a:bodyPr wrap="none" lIns="0" tIns="0" rIns="0" bIns="0" anchor="t">
            <a:spAutoFit/>
          </a:bodyPr>
          <a:lstStyle/>
          <a:p>
            <a:r>
              <a:rPr lang="en-US" sz="1140" b="1" u="none" strike="noStrike">
                <a:solidFill>
                  <a:srgbClr val="374151"/>
                </a:solidFill>
                <a:effectLst/>
                <a:uFillTx/>
                <a:latin typeface="DejaVuSans"/>
                <a:ea typeface="DejaVuSans"/>
              </a:rPr>
              <a:t>Google AI Studio</a:t>
            </a:r>
            <a:endParaRPr lang="en-US" sz="1140" b="0" u="none" strike="noStrike">
              <a:solidFill>
                <a:srgbClr val="000000"/>
              </a:solidFill>
              <a:effectLst/>
              <a:uFillTx/>
              <a:latin typeface="Times New Roman"/>
            </a:endParaRPr>
          </a:p>
        </p:txBody>
      </p:sp>
      <p:sp>
        <p:nvSpPr>
          <p:cNvPr id="342" name="テキスト ボックス 341"/>
          <p:cNvSpPr txBox="1"/>
          <p:nvPr/>
        </p:nvSpPr>
        <p:spPr>
          <a:xfrm>
            <a:off x="2387520" y="5837040"/>
            <a:ext cx="149040" cy="181800"/>
          </a:xfrm>
          <a:prstGeom prst="rect">
            <a:avLst/>
          </a:prstGeom>
          <a:noFill/>
          <a:ln w="0">
            <a:noFill/>
          </a:ln>
        </p:spPr>
        <p:txBody>
          <a:bodyPr wrap="none" lIns="0" tIns="0" rIns="0" bIns="0" anchor="t">
            <a:spAutoFit/>
          </a:bodyPr>
          <a:lstStyle/>
          <a:p>
            <a:r>
              <a:rPr lang="zh-CN" sz="1140" b="0" u="none" strike="noStrike">
                <a:solidFill>
                  <a:srgbClr val="374151"/>
                </a:solidFill>
                <a:effectLst/>
                <a:uFillTx/>
                <a:latin typeface="WenQuanYiZenHei"/>
                <a:ea typeface="WenQuanYiZenHei"/>
              </a:rPr>
              <a:t>と</a:t>
            </a:r>
            <a:endParaRPr lang="en-US" sz="1140" b="0" u="none" strike="noStrike">
              <a:solidFill>
                <a:srgbClr val="000000"/>
              </a:solidFill>
              <a:effectLst/>
              <a:uFillTx/>
              <a:latin typeface="Times New Roman"/>
            </a:endParaRPr>
          </a:p>
        </p:txBody>
      </p:sp>
      <p:sp>
        <p:nvSpPr>
          <p:cNvPr id="343" name="テキスト ボックス 342"/>
          <p:cNvSpPr txBox="1"/>
          <p:nvPr/>
        </p:nvSpPr>
        <p:spPr>
          <a:xfrm>
            <a:off x="2532240" y="5842080"/>
            <a:ext cx="166680" cy="168120"/>
          </a:xfrm>
          <a:prstGeom prst="rect">
            <a:avLst/>
          </a:prstGeom>
          <a:noFill/>
          <a:ln w="0">
            <a:noFill/>
          </a:ln>
        </p:spPr>
        <p:txBody>
          <a:bodyPr wrap="none" lIns="0" tIns="0" rIns="0" bIns="0" anchor="t">
            <a:spAutoFit/>
          </a:bodyPr>
          <a:lstStyle/>
          <a:p>
            <a:r>
              <a:rPr lang="en-US" sz="1140" b="1" u="none" strike="noStrike">
                <a:solidFill>
                  <a:srgbClr val="374151"/>
                </a:solidFill>
                <a:effectLst/>
                <a:uFillTx/>
                <a:latin typeface="DejaVuSans"/>
                <a:ea typeface="DejaVuSans"/>
              </a:rPr>
              <a:t>AI</a:t>
            </a:r>
            <a:endParaRPr lang="en-US" sz="1140" b="0" u="none" strike="noStrike">
              <a:solidFill>
                <a:srgbClr val="000000"/>
              </a:solidFill>
              <a:effectLst/>
              <a:uFillTx/>
              <a:latin typeface="Times New Roman"/>
            </a:endParaRPr>
          </a:p>
        </p:txBody>
      </p:sp>
      <p:sp>
        <p:nvSpPr>
          <p:cNvPr id="344" name="テキスト ボックス 343"/>
          <p:cNvSpPr txBox="1"/>
          <p:nvPr/>
        </p:nvSpPr>
        <p:spPr>
          <a:xfrm>
            <a:off x="2698200" y="5837040"/>
            <a:ext cx="1027800" cy="181800"/>
          </a:xfrm>
          <a:prstGeom prst="rect">
            <a:avLst/>
          </a:prstGeom>
          <a:noFill/>
          <a:ln w="0">
            <a:noFill/>
          </a:ln>
        </p:spPr>
        <p:txBody>
          <a:bodyPr wrap="none" lIns="0" tIns="0" rIns="0" bIns="0" anchor="t">
            <a:spAutoFit/>
          </a:bodyPr>
          <a:lstStyle/>
          <a:p>
            <a:r>
              <a:rPr lang="zh-CN" sz="1140" b="0" u="none" strike="noStrike">
                <a:solidFill>
                  <a:srgbClr val="374151"/>
                </a:solidFill>
                <a:effectLst/>
                <a:uFillTx/>
                <a:latin typeface="WenQuanYiZenHei"/>
                <a:ea typeface="WenQuanYiZenHei"/>
              </a:rPr>
              <a:t>の支援により、</a:t>
            </a:r>
            <a:endParaRPr lang="en-US" sz="1140" b="0" u="none" strike="noStrike">
              <a:solidFill>
                <a:srgbClr val="000000"/>
              </a:solidFill>
              <a:effectLst/>
              <a:uFillTx/>
              <a:latin typeface="Times New Roman"/>
            </a:endParaRPr>
          </a:p>
        </p:txBody>
      </p:sp>
      <p:sp>
        <p:nvSpPr>
          <p:cNvPr id="345" name="テキスト ボックス 344"/>
          <p:cNvSpPr txBox="1"/>
          <p:nvPr/>
        </p:nvSpPr>
        <p:spPr>
          <a:xfrm>
            <a:off x="3711600" y="5842080"/>
            <a:ext cx="144360" cy="168120"/>
          </a:xfrm>
          <a:prstGeom prst="rect">
            <a:avLst/>
          </a:prstGeom>
          <a:noFill/>
          <a:ln w="0">
            <a:noFill/>
          </a:ln>
        </p:spPr>
        <p:txBody>
          <a:bodyPr wrap="none" lIns="0" tIns="0" rIns="0" bIns="0" anchor="t">
            <a:spAutoFit/>
          </a:bodyPr>
          <a:lstStyle/>
          <a:p>
            <a:r>
              <a:rPr lang="en-US" sz="1140" b="0" u="none" strike="noStrike">
                <a:solidFill>
                  <a:srgbClr val="374151"/>
                </a:solidFill>
                <a:effectLst/>
                <a:uFillTx/>
                <a:latin typeface="DejaVuSans"/>
                <a:ea typeface="DejaVuSans"/>
              </a:rPr>
              <a:t> </a:t>
            </a:r>
            <a:endParaRPr lang="en-US" sz="1140" b="0" u="none" strike="noStrike">
              <a:solidFill>
                <a:srgbClr val="000000"/>
              </a:solidFill>
              <a:effectLst/>
              <a:uFillTx/>
              <a:latin typeface="Times New Roman"/>
            </a:endParaRPr>
          </a:p>
        </p:txBody>
      </p:sp>
      <p:sp>
        <p:nvSpPr>
          <p:cNvPr id="346" name="テキスト ボックス 345"/>
          <p:cNvSpPr txBox="1"/>
          <p:nvPr/>
        </p:nvSpPr>
        <p:spPr>
          <a:xfrm>
            <a:off x="3757680" y="5837040"/>
            <a:ext cx="2216520" cy="181800"/>
          </a:xfrm>
          <a:prstGeom prst="rect">
            <a:avLst/>
          </a:prstGeom>
          <a:noFill/>
          <a:ln w="0">
            <a:noFill/>
          </a:ln>
        </p:spPr>
        <p:txBody>
          <a:bodyPr wrap="none" lIns="0" tIns="0" rIns="0" bIns="0" anchor="t">
            <a:spAutoFit/>
          </a:bodyPr>
          <a:lstStyle/>
          <a:p>
            <a:r>
              <a:rPr lang="zh-CN" sz="1140" b="0" u="none" strike="noStrike" dirty="0">
                <a:solidFill>
                  <a:srgbClr val="4285F4"/>
                </a:solidFill>
                <a:effectLst/>
                <a:uFillTx/>
                <a:latin typeface="WenQuanYiZenHei"/>
                <a:ea typeface="WenQuanYiZenHei"/>
              </a:rPr>
              <a:t>エンジニアでなくても</a:t>
            </a:r>
            <a:r>
              <a:rPr lang="zh-CN" sz="1140" b="0" u="none" strike="noStrike" dirty="0">
                <a:solidFill>
                  <a:srgbClr val="374151"/>
                </a:solidFill>
                <a:effectLst/>
                <a:uFillTx/>
                <a:latin typeface="WenQuanYiZenHei"/>
                <a:ea typeface="WenQuanYiZenHei"/>
              </a:rPr>
              <a:t>開発プロセ</a:t>
            </a:r>
            <a:endParaRPr lang="en-US" sz="1140" b="0" u="none" strike="noStrike" dirty="0">
              <a:solidFill>
                <a:srgbClr val="000000"/>
              </a:solidFill>
              <a:effectLst/>
              <a:uFillTx/>
              <a:latin typeface="Times New Roman"/>
            </a:endParaRPr>
          </a:p>
        </p:txBody>
      </p:sp>
      <p:sp>
        <p:nvSpPr>
          <p:cNvPr id="347" name="テキスト ボックス 346"/>
          <p:cNvSpPr txBox="1"/>
          <p:nvPr/>
        </p:nvSpPr>
        <p:spPr>
          <a:xfrm>
            <a:off x="1022400" y="6062040"/>
            <a:ext cx="2068200" cy="181800"/>
          </a:xfrm>
          <a:prstGeom prst="rect">
            <a:avLst/>
          </a:prstGeom>
          <a:noFill/>
          <a:ln w="0">
            <a:noFill/>
          </a:ln>
        </p:spPr>
        <p:txBody>
          <a:bodyPr wrap="none" lIns="0" tIns="0" rIns="0" bIns="0" anchor="t">
            <a:spAutoFit/>
          </a:bodyPr>
          <a:lstStyle/>
          <a:p>
            <a:r>
              <a:rPr lang="zh-CN" sz="1140" b="0" u="none" strike="noStrike">
                <a:solidFill>
                  <a:srgbClr val="374151"/>
                </a:solidFill>
                <a:effectLst/>
                <a:uFillTx/>
                <a:latin typeface="WenQuanYiZenHei"/>
                <a:ea typeface="WenQuanYiZenHei"/>
              </a:rPr>
              <a:t>スが取り組みやすくなりました</a:t>
            </a:r>
            <a:endParaRPr lang="en-US" sz="1140" b="0" u="none" strike="noStrike">
              <a:solidFill>
                <a:srgbClr val="000000"/>
              </a:solidFill>
              <a:effectLst/>
              <a:uFillTx/>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フリーフォーム 348"/>
          <p:cNvSpPr/>
          <p:nvPr/>
        </p:nvSpPr>
        <p:spPr>
          <a:xfrm>
            <a:off x="0" y="0"/>
            <a:ext cx="10696680" cy="6852600"/>
          </a:xfrm>
          <a:custGeom>
            <a:avLst/>
            <a:gdLst/>
            <a:ahLst/>
            <a:cxnLst/>
            <a:rect l="0" t="0" r="r" b="b"/>
            <a:pathLst>
              <a:path w="29713" h="19035">
                <a:moveTo>
                  <a:pt x="0" y="0"/>
                </a:moveTo>
                <a:lnTo>
                  <a:pt x="29713" y="0"/>
                </a:lnTo>
                <a:lnTo>
                  <a:pt x="29713" y="19035"/>
                </a:lnTo>
                <a:lnTo>
                  <a:pt x="0" y="19035"/>
                </a:lnTo>
                <a:lnTo>
                  <a:pt x="0" y="0"/>
                </a:lnTo>
                <a:close/>
              </a:path>
            </a:pathLst>
          </a:custGeom>
          <a:solidFill>
            <a:srgbClr val="F9FAF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pic>
        <p:nvPicPr>
          <p:cNvPr id="350" name="図 349"/>
          <p:cNvPicPr/>
          <p:nvPr/>
        </p:nvPicPr>
        <p:blipFill>
          <a:blip r:embed="rId2"/>
          <a:stretch/>
        </p:blipFill>
        <p:spPr>
          <a:xfrm>
            <a:off x="6418080" y="-417960"/>
            <a:ext cx="3208680" cy="3208680"/>
          </a:xfrm>
          <a:prstGeom prst="rect">
            <a:avLst/>
          </a:prstGeom>
          <a:noFill/>
          <a:ln w="0">
            <a:noFill/>
          </a:ln>
        </p:spPr>
      </p:pic>
      <p:pic>
        <p:nvPicPr>
          <p:cNvPr id="351" name="図 350"/>
          <p:cNvPicPr/>
          <p:nvPr/>
        </p:nvPicPr>
        <p:blipFill>
          <a:blip r:embed="rId3"/>
          <a:stretch/>
        </p:blipFill>
        <p:spPr>
          <a:xfrm>
            <a:off x="6418080" y="4880160"/>
            <a:ext cx="2139120" cy="2139120"/>
          </a:xfrm>
          <a:prstGeom prst="rect">
            <a:avLst/>
          </a:prstGeom>
          <a:noFill/>
          <a:ln w="0">
            <a:noFill/>
          </a:ln>
        </p:spPr>
      </p:pic>
      <p:sp>
        <p:nvSpPr>
          <p:cNvPr id="352" name="フリーフォーム 351"/>
          <p:cNvSpPr/>
          <p:nvPr/>
        </p:nvSpPr>
        <p:spPr>
          <a:xfrm>
            <a:off x="534600" y="935640"/>
            <a:ext cx="802800" cy="33840"/>
          </a:xfrm>
          <a:custGeom>
            <a:avLst/>
            <a:gdLst/>
            <a:ahLst/>
            <a:cxnLst/>
            <a:rect l="0" t="0" r="r" b="b"/>
            <a:pathLst>
              <a:path w="2230" h="94">
                <a:moveTo>
                  <a:pt x="0" y="0"/>
                </a:moveTo>
                <a:lnTo>
                  <a:pt x="2230" y="0"/>
                </a:lnTo>
                <a:lnTo>
                  <a:pt x="2230" y="94"/>
                </a:lnTo>
                <a:lnTo>
                  <a:pt x="0" y="94"/>
                </a:lnTo>
                <a:lnTo>
                  <a:pt x="0" y="0"/>
                </a:lnTo>
                <a:close/>
              </a:path>
            </a:pathLst>
          </a:custGeom>
          <a:solidFill>
            <a:srgbClr val="4285F4"/>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53" name="テキスト ボックス 352"/>
          <p:cNvSpPr txBox="1"/>
          <p:nvPr/>
        </p:nvSpPr>
        <p:spPr>
          <a:xfrm>
            <a:off x="534960" y="512640"/>
            <a:ext cx="3338280" cy="378360"/>
          </a:xfrm>
          <a:prstGeom prst="rect">
            <a:avLst/>
          </a:prstGeom>
          <a:noFill/>
          <a:ln w="0">
            <a:noFill/>
          </a:ln>
        </p:spPr>
        <p:txBody>
          <a:bodyPr wrap="none" lIns="0" tIns="0" rIns="0" bIns="0" anchor="t">
            <a:spAutoFit/>
          </a:bodyPr>
          <a:lstStyle/>
          <a:p>
            <a:r>
              <a:rPr lang="zh-CN" sz="2370" b="0" u="none" strike="noStrike">
                <a:solidFill>
                  <a:srgbClr val="1F2937"/>
                </a:solidFill>
                <a:effectLst/>
                <a:uFillTx/>
                <a:latin typeface="WenQuanYiZenHei"/>
                <a:ea typeface="WenQuanYiZenHei"/>
              </a:rPr>
              <a:t>開発プロセスの具体例：</a:t>
            </a:r>
            <a:endParaRPr lang="en-US" sz="2370" b="0" u="none" strike="noStrike">
              <a:solidFill>
                <a:srgbClr val="000000"/>
              </a:solidFill>
              <a:effectLst/>
              <a:uFillTx/>
              <a:latin typeface="Times New Roman"/>
            </a:endParaRPr>
          </a:p>
        </p:txBody>
      </p:sp>
      <p:sp>
        <p:nvSpPr>
          <p:cNvPr id="354" name="テキスト ボックス 353"/>
          <p:cNvSpPr txBox="1"/>
          <p:nvPr/>
        </p:nvSpPr>
        <p:spPr>
          <a:xfrm>
            <a:off x="3885840" y="523080"/>
            <a:ext cx="344880" cy="349560"/>
          </a:xfrm>
          <a:prstGeom prst="rect">
            <a:avLst/>
          </a:prstGeom>
          <a:noFill/>
          <a:ln w="0">
            <a:noFill/>
          </a:ln>
        </p:spPr>
        <p:txBody>
          <a:bodyPr wrap="none" lIns="0" tIns="0" rIns="0" bIns="0" anchor="t">
            <a:spAutoFit/>
          </a:bodyPr>
          <a:lstStyle/>
          <a:p>
            <a:r>
              <a:rPr lang="en-US" sz="2370" b="1" u="none" strike="noStrike">
                <a:solidFill>
                  <a:srgbClr val="1F2937"/>
                </a:solidFill>
                <a:effectLst/>
                <a:uFillTx/>
                <a:latin typeface="DejaVuSans"/>
                <a:ea typeface="DejaVuSans"/>
              </a:rPr>
              <a:t>AI</a:t>
            </a:r>
            <a:endParaRPr lang="en-US" sz="2370" b="0" u="none" strike="noStrike">
              <a:solidFill>
                <a:srgbClr val="000000"/>
              </a:solidFill>
              <a:effectLst/>
              <a:uFillTx/>
              <a:latin typeface="Times New Roman"/>
            </a:endParaRPr>
          </a:p>
        </p:txBody>
      </p:sp>
      <p:sp>
        <p:nvSpPr>
          <p:cNvPr id="355" name="テキスト ボックス 354"/>
          <p:cNvSpPr txBox="1"/>
          <p:nvPr/>
        </p:nvSpPr>
        <p:spPr>
          <a:xfrm>
            <a:off x="4230720" y="512640"/>
            <a:ext cx="2123280" cy="378360"/>
          </a:xfrm>
          <a:prstGeom prst="rect">
            <a:avLst/>
          </a:prstGeom>
          <a:noFill/>
          <a:ln w="0">
            <a:noFill/>
          </a:ln>
        </p:spPr>
        <p:txBody>
          <a:bodyPr wrap="none" lIns="0" tIns="0" rIns="0" bIns="0" anchor="t">
            <a:spAutoFit/>
          </a:bodyPr>
          <a:lstStyle/>
          <a:p>
            <a:r>
              <a:rPr lang="zh-CN" sz="2370" b="0" u="none" strike="noStrike">
                <a:solidFill>
                  <a:srgbClr val="1F2937"/>
                </a:solidFill>
                <a:effectLst/>
                <a:uFillTx/>
                <a:latin typeface="WenQuanYiZenHei"/>
                <a:ea typeface="WenQuanYiZenHei"/>
              </a:rPr>
              <a:t>による開発支援</a:t>
            </a:r>
            <a:endParaRPr lang="en-US" sz="2370" b="0" u="none" strike="noStrike">
              <a:solidFill>
                <a:srgbClr val="000000"/>
              </a:solidFill>
              <a:effectLst/>
              <a:uFillTx/>
              <a:latin typeface="Times New Roman"/>
            </a:endParaRPr>
          </a:p>
        </p:txBody>
      </p:sp>
      <p:sp>
        <p:nvSpPr>
          <p:cNvPr id="356" name="テキスト ボックス 355"/>
          <p:cNvSpPr txBox="1"/>
          <p:nvPr/>
        </p:nvSpPr>
        <p:spPr>
          <a:xfrm>
            <a:off x="534960" y="1257120"/>
            <a:ext cx="166680" cy="195480"/>
          </a:xfrm>
          <a:prstGeom prst="rect">
            <a:avLst/>
          </a:prstGeom>
          <a:noFill/>
          <a:ln w="0">
            <a:noFill/>
          </a:ln>
        </p:spPr>
        <p:txBody>
          <a:bodyPr wrap="none" lIns="0" tIns="0" rIns="0" bIns="0" anchor="t">
            <a:spAutoFit/>
          </a:bodyPr>
          <a:lstStyle/>
          <a:p>
            <a:r>
              <a:rPr lang="en-US" sz="1320" b="0" u="none" strike="noStrike">
                <a:solidFill>
                  <a:srgbClr val="374151"/>
                </a:solidFill>
                <a:effectLst/>
                <a:uFillTx/>
                <a:latin typeface="DejaVuSans"/>
                <a:ea typeface="DejaVuSans"/>
              </a:rPr>
              <a:t>AI</a:t>
            </a:r>
            <a:endParaRPr lang="en-US" sz="1320" b="0" u="none" strike="noStrike">
              <a:solidFill>
                <a:srgbClr val="000000"/>
              </a:solidFill>
              <a:effectLst/>
              <a:uFillTx/>
              <a:latin typeface="Times New Roman"/>
            </a:endParaRPr>
          </a:p>
        </p:txBody>
      </p:sp>
      <p:sp>
        <p:nvSpPr>
          <p:cNvPr id="357" name="フリーフォーム 356"/>
          <p:cNvSpPr/>
          <p:nvPr/>
        </p:nvSpPr>
        <p:spPr>
          <a:xfrm>
            <a:off x="534600" y="1738080"/>
            <a:ext cx="3075840" cy="3209400"/>
          </a:xfrm>
          <a:custGeom>
            <a:avLst/>
            <a:gdLst/>
            <a:ahLst/>
            <a:cxnLst/>
            <a:rect l="0" t="0" r="r" b="b"/>
            <a:pathLst>
              <a:path w="8544" h="8915">
                <a:moveTo>
                  <a:pt x="0" y="8636"/>
                </a:moveTo>
                <a:lnTo>
                  <a:pt x="0" y="278"/>
                </a:lnTo>
                <a:cubicBezTo>
                  <a:pt x="0" y="260"/>
                  <a:pt x="2" y="242"/>
                  <a:pt x="5" y="224"/>
                </a:cubicBezTo>
                <a:cubicBezTo>
                  <a:pt x="9" y="206"/>
                  <a:pt x="14" y="189"/>
                  <a:pt x="21" y="172"/>
                </a:cubicBezTo>
                <a:cubicBezTo>
                  <a:pt x="28" y="155"/>
                  <a:pt x="37" y="139"/>
                  <a:pt x="47" y="124"/>
                </a:cubicBezTo>
                <a:cubicBezTo>
                  <a:pt x="57" y="108"/>
                  <a:pt x="69" y="94"/>
                  <a:pt x="82" y="81"/>
                </a:cubicBezTo>
                <a:cubicBezTo>
                  <a:pt x="95" y="68"/>
                  <a:pt x="109" y="57"/>
                  <a:pt x="124" y="47"/>
                </a:cubicBezTo>
                <a:cubicBezTo>
                  <a:pt x="139" y="37"/>
                  <a:pt x="155" y="28"/>
                  <a:pt x="172" y="21"/>
                </a:cubicBezTo>
                <a:cubicBezTo>
                  <a:pt x="189" y="14"/>
                  <a:pt x="206" y="9"/>
                  <a:pt x="224" y="5"/>
                </a:cubicBezTo>
                <a:cubicBezTo>
                  <a:pt x="242" y="2"/>
                  <a:pt x="260" y="0"/>
                  <a:pt x="279" y="0"/>
                </a:cubicBezTo>
                <a:lnTo>
                  <a:pt x="8265" y="0"/>
                </a:lnTo>
                <a:cubicBezTo>
                  <a:pt x="8283" y="0"/>
                  <a:pt x="8301" y="2"/>
                  <a:pt x="8319" y="5"/>
                </a:cubicBezTo>
                <a:cubicBezTo>
                  <a:pt x="8337" y="9"/>
                  <a:pt x="8355" y="14"/>
                  <a:pt x="8372" y="21"/>
                </a:cubicBezTo>
                <a:cubicBezTo>
                  <a:pt x="8388" y="28"/>
                  <a:pt x="8405" y="37"/>
                  <a:pt x="8420" y="47"/>
                </a:cubicBezTo>
                <a:cubicBezTo>
                  <a:pt x="8435" y="57"/>
                  <a:pt x="8449" y="68"/>
                  <a:pt x="8462" y="81"/>
                </a:cubicBezTo>
                <a:cubicBezTo>
                  <a:pt x="8475" y="94"/>
                  <a:pt x="8486" y="108"/>
                  <a:pt x="8497" y="124"/>
                </a:cubicBezTo>
                <a:cubicBezTo>
                  <a:pt x="8507" y="139"/>
                  <a:pt x="8515" y="155"/>
                  <a:pt x="8522" y="172"/>
                </a:cubicBezTo>
                <a:cubicBezTo>
                  <a:pt x="8529" y="189"/>
                  <a:pt x="8535" y="206"/>
                  <a:pt x="8538" y="224"/>
                </a:cubicBezTo>
                <a:cubicBezTo>
                  <a:pt x="8542" y="242"/>
                  <a:pt x="8544" y="260"/>
                  <a:pt x="8544" y="278"/>
                </a:cubicBezTo>
                <a:lnTo>
                  <a:pt x="8544" y="8636"/>
                </a:lnTo>
                <a:cubicBezTo>
                  <a:pt x="8544" y="8654"/>
                  <a:pt x="8542" y="8672"/>
                  <a:pt x="8538" y="8690"/>
                </a:cubicBezTo>
                <a:cubicBezTo>
                  <a:pt x="8535" y="8708"/>
                  <a:pt x="8529" y="8726"/>
                  <a:pt x="8522" y="8743"/>
                </a:cubicBezTo>
                <a:cubicBezTo>
                  <a:pt x="8515" y="8760"/>
                  <a:pt x="8507" y="8776"/>
                  <a:pt x="8497" y="8791"/>
                </a:cubicBezTo>
                <a:cubicBezTo>
                  <a:pt x="8486" y="8806"/>
                  <a:pt x="8475" y="8820"/>
                  <a:pt x="8462" y="8833"/>
                </a:cubicBezTo>
                <a:cubicBezTo>
                  <a:pt x="8449" y="8846"/>
                  <a:pt x="8435" y="8858"/>
                  <a:pt x="8420" y="8868"/>
                </a:cubicBezTo>
                <a:cubicBezTo>
                  <a:pt x="8405" y="8878"/>
                  <a:pt x="8388" y="8886"/>
                  <a:pt x="8372" y="8893"/>
                </a:cubicBezTo>
                <a:cubicBezTo>
                  <a:pt x="8355" y="8900"/>
                  <a:pt x="8337" y="8906"/>
                  <a:pt x="8319" y="8909"/>
                </a:cubicBezTo>
                <a:cubicBezTo>
                  <a:pt x="8301" y="8913"/>
                  <a:pt x="8283" y="8915"/>
                  <a:pt x="8265" y="8915"/>
                </a:cubicBezTo>
                <a:lnTo>
                  <a:pt x="279" y="8915"/>
                </a:lnTo>
                <a:cubicBezTo>
                  <a:pt x="260" y="8915"/>
                  <a:pt x="242" y="8913"/>
                  <a:pt x="224" y="8909"/>
                </a:cubicBezTo>
                <a:cubicBezTo>
                  <a:pt x="206" y="8906"/>
                  <a:pt x="189" y="8900"/>
                  <a:pt x="172" y="8893"/>
                </a:cubicBezTo>
                <a:cubicBezTo>
                  <a:pt x="155" y="8886"/>
                  <a:pt x="139" y="8878"/>
                  <a:pt x="124" y="8868"/>
                </a:cubicBezTo>
                <a:cubicBezTo>
                  <a:pt x="109" y="8858"/>
                  <a:pt x="95" y="8846"/>
                  <a:pt x="82" y="8833"/>
                </a:cubicBezTo>
                <a:cubicBezTo>
                  <a:pt x="69" y="8820"/>
                  <a:pt x="57" y="8806"/>
                  <a:pt x="47" y="8791"/>
                </a:cubicBezTo>
                <a:cubicBezTo>
                  <a:pt x="37" y="8776"/>
                  <a:pt x="28" y="8760"/>
                  <a:pt x="21" y="8743"/>
                </a:cubicBezTo>
                <a:cubicBezTo>
                  <a:pt x="14" y="8726"/>
                  <a:pt x="9" y="8708"/>
                  <a:pt x="5" y="8690"/>
                </a:cubicBezTo>
                <a:cubicBezTo>
                  <a:pt x="2" y="8672"/>
                  <a:pt x="0" y="8654"/>
                  <a:pt x="0" y="8636"/>
                </a:cubicBez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358" name="フリーフォーム 357"/>
          <p:cNvSpPr/>
          <p:nvPr/>
        </p:nvSpPr>
        <p:spPr>
          <a:xfrm>
            <a:off x="735120" y="1938600"/>
            <a:ext cx="401400" cy="401400"/>
          </a:xfrm>
          <a:custGeom>
            <a:avLst/>
            <a:gdLst/>
            <a:ahLst/>
            <a:cxnLst/>
            <a:rect l="0" t="0" r="r" b="b"/>
            <a:pathLst>
              <a:path w="1115" h="1115">
                <a:moveTo>
                  <a:pt x="1115" y="557"/>
                </a:moveTo>
                <a:cubicBezTo>
                  <a:pt x="1115" y="594"/>
                  <a:pt x="1112" y="630"/>
                  <a:pt x="1105" y="666"/>
                </a:cubicBezTo>
                <a:cubicBezTo>
                  <a:pt x="1098" y="702"/>
                  <a:pt x="1087" y="736"/>
                  <a:pt x="1073" y="771"/>
                </a:cubicBezTo>
                <a:cubicBezTo>
                  <a:pt x="1059" y="805"/>
                  <a:pt x="1042" y="837"/>
                  <a:pt x="1022" y="868"/>
                </a:cubicBezTo>
                <a:cubicBezTo>
                  <a:pt x="1001" y="898"/>
                  <a:pt x="978" y="926"/>
                  <a:pt x="952" y="952"/>
                </a:cubicBezTo>
                <a:cubicBezTo>
                  <a:pt x="926" y="978"/>
                  <a:pt x="898" y="1001"/>
                  <a:pt x="868" y="1021"/>
                </a:cubicBezTo>
                <a:cubicBezTo>
                  <a:pt x="837" y="1042"/>
                  <a:pt x="805" y="1059"/>
                  <a:pt x="772" y="1073"/>
                </a:cubicBezTo>
                <a:cubicBezTo>
                  <a:pt x="737" y="1087"/>
                  <a:pt x="702" y="1097"/>
                  <a:pt x="666" y="1104"/>
                </a:cubicBezTo>
                <a:cubicBezTo>
                  <a:pt x="630" y="1112"/>
                  <a:pt x="594" y="1115"/>
                  <a:pt x="557" y="1115"/>
                </a:cubicBezTo>
                <a:cubicBezTo>
                  <a:pt x="521" y="1115"/>
                  <a:pt x="485" y="1112"/>
                  <a:pt x="449" y="1104"/>
                </a:cubicBezTo>
                <a:cubicBezTo>
                  <a:pt x="413" y="1097"/>
                  <a:pt x="378" y="1087"/>
                  <a:pt x="344" y="1073"/>
                </a:cubicBezTo>
                <a:cubicBezTo>
                  <a:pt x="310" y="1059"/>
                  <a:pt x="278" y="1042"/>
                  <a:pt x="248" y="1021"/>
                </a:cubicBezTo>
                <a:cubicBezTo>
                  <a:pt x="217" y="1001"/>
                  <a:pt x="189" y="978"/>
                  <a:pt x="163" y="952"/>
                </a:cubicBezTo>
                <a:cubicBezTo>
                  <a:pt x="138" y="926"/>
                  <a:pt x="114" y="898"/>
                  <a:pt x="94" y="868"/>
                </a:cubicBezTo>
                <a:cubicBezTo>
                  <a:pt x="74" y="837"/>
                  <a:pt x="57" y="805"/>
                  <a:pt x="43" y="771"/>
                </a:cubicBezTo>
                <a:cubicBezTo>
                  <a:pt x="29" y="736"/>
                  <a:pt x="18" y="702"/>
                  <a:pt x="11" y="666"/>
                </a:cubicBezTo>
                <a:cubicBezTo>
                  <a:pt x="4" y="630"/>
                  <a:pt x="0" y="594"/>
                  <a:pt x="0" y="557"/>
                </a:cubicBezTo>
                <a:cubicBezTo>
                  <a:pt x="0" y="520"/>
                  <a:pt x="4" y="484"/>
                  <a:pt x="11" y="448"/>
                </a:cubicBezTo>
                <a:cubicBezTo>
                  <a:pt x="18" y="412"/>
                  <a:pt x="29" y="378"/>
                  <a:pt x="43" y="344"/>
                </a:cubicBezTo>
                <a:cubicBezTo>
                  <a:pt x="57" y="310"/>
                  <a:pt x="74" y="278"/>
                  <a:pt x="94" y="248"/>
                </a:cubicBezTo>
                <a:cubicBezTo>
                  <a:pt x="114" y="217"/>
                  <a:pt x="138" y="189"/>
                  <a:pt x="163" y="163"/>
                </a:cubicBezTo>
                <a:cubicBezTo>
                  <a:pt x="189" y="137"/>
                  <a:pt x="217" y="114"/>
                  <a:pt x="248" y="94"/>
                </a:cubicBezTo>
                <a:cubicBezTo>
                  <a:pt x="278" y="73"/>
                  <a:pt x="310" y="56"/>
                  <a:pt x="344" y="42"/>
                </a:cubicBezTo>
                <a:cubicBezTo>
                  <a:pt x="378" y="28"/>
                  <a:pt x="413" y="18"/>
                  <a:pt x="449" y="11"/>
                </a:cubicBezTo>
                <a:cubicBezTo>
                  <a:pt x="485" y="3"/>
                  <a:pt x="521" y="0"/>
                  <a:pt x="557" y="0"/>
                </a:cubicBezTo>
                <a:cubicBezTo>
                  <a:pt x="594" y="0"/>
                  <a:pt x="630" y="3"/>
                  <a:pt x="666" y="11"/>
                </a:cubicBezTo>
                <a:cubicBezTo>
                  <a:pt x="702" y="18"/>
                  <a:pt x="737" y="28"/>
                  <a:pt x="772" y="42"/>
                </a:cubicBezTo>
                <a:cubicBezTo>
                  <a:pt x="805" y="56"/>
                  <a:pt x="837" y="73"/>
                  <a:pt x="868" y="94"/>
                </a:cubicBezTo>
                <a:cubicBezTo>
                  <a:pt x="898" y="114"/>
                  <a:pt x="926" y="137"/>
                  <a:pt x="952" y="163"/>
                </a:cubicBezTo>
                <a:cubicBezTo>
                  <a:pt x="978" y="189"/>
                  <a:pt x="1001" y="217"/>
                  <a:pt x="1022" y="248"/>
                </a:cubicBezTo>
                <a:cubicBezTo>
                  <a:pt x="1042" y="278"/>
                  <a:pt x="1059" y="310"/>
                  <a:pt x="1073" y="344"/>
                </a:cubicBezTo>
                <a:cubicBezTo>
                  <a:pt x="1087" y="378"/>
                  <a:pt x="1098" y="412"/>
                  <a:pt x="1105" y="448"/>
                </a:cubicBezTo>
                <a:cubicBezTo>
                  <a:pt x="1112" y="484"/>
                  <a:pt x="1115" y="520"/>
                  <a:pt x="1115" y="557"/>
                </a:cubicBezTo>
                <a:close/>
              </a:path>
            </a:pathLst>
          </a:custGeom>
          <a:solidFill>
            <a:srgbClr val="DBEAFE"/>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pic>
        <p:nvPicPr>
          <p:cNvPr id="359" name="図 358"/>
          <p:cNvPicPr/>
          <p:nvPr/>
        </p:nvPicPr>
        <p:blipFill>
          <a:blip r:embed="rId4"/>
          <a:stretch/>
        </p:blipFill>
        <p:spPr>
          <a:xfrm>
            <a:off x="860760" y="2039040"/>
            <a:ext cx="150120" cy="200160"/>
          </a:xfrm>
          <a:prstGeom prst="rect">
            <a:avLst/>
          </a:prstGeom>
          <a:noFill/>
          <a:ln w="0">
            <a:noFill/>
          </a:ln>
        </p:spPr>
      </p:pic>
      <p:sp>
        <p:nvSpPr>
          <p:cNvPr id="360" name="テキスト ボックス 359"/>
          <p:cNvSpPr txBox="1"/>
          <p:nvPr/>
        </p:nvSpPr>
        <p:spPr>
          <a:xfrm>
            <a:off x="698400" y="1251360"/>
            <a:ext cx="8524080" cy="212400"/>
          </a:xfrm>
          <a:prstGeom prst="rect">
            <a:avLst/>
          </a:prstGeom>
          <a:noFill/>
          <a:ln w="0">
            <a:noFill/>
          </a:ln>
        </p:spPr>
        <p:txBody>
          <a:bodyPr wrap="none" lIns="0" tIns="0" rIns="0" bIns="0" anchor="t">
            <a:spAutoFit/>
          </a:bodyPr>
          <a:lstStyle/>
          <a:p>
            <a:r>
              <a:rPr lang="zh-CN" sz="1320" b="0" u="none" strike="noStrike">
                <a:solidFill>
                  <a:srgbClr val="374151"/>
                </a:solidFill>
                <a:effectLst/>
                <a:uFillTx/>
                <a:latin typeface="WenQuanYiZenHei"/>
                <a:ea typeface="WenQuanYiZenHei"/>
              </a:rPr>
              <a:t>を活用することで、開発プロセス自体が効率化され、エンジニアでなくても取り組みやすいものになりました。</a:t>
            </a:r>
            <a:endParaRPr lang="en-US" sz="1320" b="0" u="none" strike="noStrike">
              <a:solidFill>
                <a:srgbClr val="000000"/>
              </a:solidFill>
              <a:effectLst/>
              <a:uFillTx/>
              <a:latin typeface="Times New Roman"/>
            </a:endParaRPr>
          </a:p>
        </p:txBody>
      </p:sp>
      <p:pic>
        <p:nvPicPr>
          <p:cNvPr id="361" name="図 360"/>
          <p:cNvPicPr/>
          <p:nvPr/>
        </p:nvPicPr>
        <p:blipFill>
          <a:blip r:embed="rId5"/>
          <a:stretch/>
        </p:blipFill>
        <p:spPr>
          <a:xfrm>
            <a:off x="735480" y="2507040"/>
            <a:ext cx="133200" cy="133200"/>
          </a:xfrm>
          <a:prstGeom prst="rect">
            <a:avLst/>
          </a:prstGeom>
          <a:noFill/>
          <a:ln w="0">
            <a:noFill/>
          </a:ln>
        </p:spPr>
      </p:pic>
      <p:sp>
        <p:nvSpPr>
          <p:cNvPr id="362" name="テキスト ボックス 361"/>
          <p:cNvSpPr txBox="1"/>
          <p:nvPr/>
        </p:nvSpPr>
        <p:spPr>
          <a:xfrm>
            <a:off x="1270080" y="2036880"/>
            <a:ext cx="1178280" cy="212400"/>
          </a:xfrm>
          <a:prstGeom prst="rect">
            <a:avLst/>
          </a:prstGeom>
          <a:noFill/>
          <a:ln w="0">
            <a:noFill/>
          </a:ln>
        </p:spPr>
        <p:txBody>
          <a:bodyPr wrap="none" lIns="0" tIns="0" rIns="0" bIns="0" anchor="t">
            <a:spAutoFit/>
          </a:bodyPr>
          <a:lstStyle/>
          <a:p>
            <a:r>
              <a:rPr lang="zh-CN" sz="1320" b="0" u="none" strike="noStrike">
                <a:solidFill>
                  <a:srgbClr val="374151"/>
                </a:solidFill>
                <a:effectLst/>
                <a:uFillTx/>
                <a:latin typeface="WenQuanYiZenHei"/>
                <a:ea typeface="WenQuanYiZenHei"/>
              </a:rPr>
              <a:t>迅速な機能改善</a:t>
            </a:r>
            <a:endParaRPr lang="en-US" sz="1320" b="0" u="none" strike="noStrike">
              <a:solidFill>
                <a:srgbClr val="000000"/>
              </a:solidFill>
              <a:effectLst/>
              <a:uFillTx/>
              <a:latin typeface="Times New Roman"/>
            </a:endParaRPr>
          </a:p>
        </p:txBody>
      </p:sp>
      <p:sp>
        <p:nvSpPr>
          <p:cNvPr id="363" name="テキスト ボックス 362"/>
          <p:cNvSpPr txBox="1"/>
          <p:nvPr/>
        </p:nvSpPr>
        <p:spPr>
          <a:xfrm>
            <a:off x="969480" y="2486880"/>
            <a:ext cx="1076760" cy="169560"/>
          </a:xfrm>
          <a:prstGeom prst="rect">
            <a:avLst/>
          </a:prstGeom>
          <a:noFill/>
          <a:ln w="0">
            <a:noFill/>
          </a:ln>
        </p:spPr>
        <p:txBody>
          <a:bodyPr wrap="none" lIns="0" tIns="0" rIns="0" bIns="0" anchor="t">
            <a:spAutoFit/>
          </a:bodyPr>
          <a:lstStyle/>
          <a:p>
            <a:r>
              <a:rPr lang="zh-CN" sz="1050" b="0" u="none" strike="noStrike">
                <a:solidFill>
                  <a:srgbClr val="4B5563"/>
                </a:solidFill>
                <a:effectLst/>
                <a:uFillTx/>
                <a:latin typeface="WenQuanYiZenHei"/>
                <a:ea typeface="WenQuanYiZenHei"/>
              </a:rPr>
              <a:t>課題：初期実装に</a:t>
            </a:r>
            <a:endParaRPr lang="en-US" sz="1050" b="0" u="none" strike="noStrike">
              <a:solidFill>
                <a:srgbClr val="000000"/>
              </a:solidFill>
              <a:effectLst/>
              <a:uFillTx/>
              <a:latin typeface="Times New Roman"/>
            </a:endParaRPr>
          </a:p>
        </p:txBody>
      </p:sp>
      <p:sp>
        <p:nvSpPr>
          <p:cNvPr id="364" name="テキスト ボックス 363"/>
          <p:cNvSpPr txBox="1"/>
          <p:nvPr/>
        </p:nvSpPr>
        <p:spPr>
          <a:xfrm>
            <a:off x="2039040" y="2491560"/>
            <a:ext cx="693360" cy="157320"/>
          </a:xfrm>
          <a:prstGeom prst="rect">
            <a:avLst/>
          </a:prstGeom>
          <a:noFill/>
          <a:ln w="0">
            <a:noFill/>
          </a:ln>
        </p:spPr>
        <p:txBody>
          <a:bodyPr wrap="none" lIns="0" tIns="0" rIns="0" bIns="0" anchor="t">
            <a:spAutoFit/>
          </a:bodyPr>
          <a:lstStyle/>
          <a:p>
            <a:r>
              <a:rPr lang="en-US" sz="1050" b="0" u="none" strike="noStrike">
                <a:solidFill>
                  <a:srgbClr val="4B5563"/>
                </a:solidFill>
                <a:effectLst/>
                <a:uFillTx/>
                <a:latin typeface="DejaVuSans"/>
                <a:ea typeface="DejaVuSans"/>
              </a:rPr>
              <a:t>Markdown</a:t>
            </a:r>
            <a:endParaRPr lang="en-US" sz="1050" b="0" u="none" strike="noStrike">
              <a:solidFill>
                <a:srgbClr val="000000"/>
              </a:solidFill>
              <a:effectLst/>
              <a:uFillTx/>
              <a:latin typeface="Times New Roman"/>
            </a:endParaRPr>
          </a:p>
        </p:txBody>
      </p:sp>
      <p:sp>
        <p:nvSpPr>
          <p:cNvPr id="365" name="テキスト ボックス 364"/>
          <p:cNvSpPr txBox="1"/>
          <p:nvPr/>
        </p:nvSpPr>
        <p:spPr>
          <a:xfrm>
            <a:off x="2729520" y="2486880"/>
            <a:ext cx="677520" cy="169560"/>
          </a:xfrm>
          <a:prstGeom prst="rect">
            <a:avLst/>
          </a:prstGeom>
          <a:noFill/>
          <a:ln w="0">
            <a:noFill/>
          </a:ln>
        </p:spPr>
        <p:txBody>
          <a:bodyPr wrap="none" lIns="0" tIns="0" rIns="0" bIns="0" anchor="t">
            <a:spAutoFit/>
          </a:bodyPr>
          <a:lstStyle/>
          <a:p>
            <a:r>
              <a:rPr lang="zh-CN" sz="1050" b="0" u="none" strike="noStrike">
                <a:solidFill>
                  <a:srgbClr val="4B5563"/>
                </a:solidFill>
                <a:effectLst/>
                <a:uFillTx/>
                <a:latin typeface="WenQuanYiZenHei"/>
                <a:ea typeface="WenQuanYiZenHei"/>
              </a:rPr>
              <a:t>形式での出</a:t>
            </a:r>
            <a:endParaRPr lang="en-US" sz="1050" b="0" u="none" strike="noStrike">
              <a:solidFill>
                <a:srgbClr val="000000"/>
              </a:solidFill>
              <a:effectLst/>
              <a:uFillTx/>
              <a:latin typeface="Times New Roman"/>
            </a:endParaRPr>
          </a:p>
        </p:txBody>
      </p:sp>
      <p:pic>
        <p:nvPicPr>
          <p:cNvPr id="366" name="図 365"/>
          <p:cNvPicPr/>
          <p:nvPr/>
        </p:nvPicPr>
        <p:blipFill>
          <a:blip r:embed="rId6"/>
          <a:stretch/>
        </p:blipFill>
        <p:spPr>
          <a:xfrm>
            <a:off x="735480" y="3042000"/>
            <a:ext cx="133200" cy="133200"/>
          </a:xfrm>
          <a:prstGeom prst="rect">
            <a:avLst/>
          </a:prstGeom>
          <a:noFill/>
          <a:ln w="0">
            <a:noFill/>
          </a:ln>
        </p:spPr>
      </p:pic>
      <p:sp>
        <p:nvSpPr>
          <p:cNvPr id="367" name="テキスト ボックス 366"/>
          <p:cNvSpPr txBox="1"/>
          <p:nvPr/>
        </p:nvSpPr>
        <p:spPr>
          <a:xfrm>
            <a:off x="969480" y="2687400"/>
            <a:ext cx="1772640" cy="169560"/>
          </a:xfrm>
          <a:prstGeom prst="rect">
            <a:avLst/>
          </a:prstGeom>
          <a:noFill/>
          <a:ln w="0">
            <a:noFill/>
          </a:ln>
        </p:spPr>
        <p:txBody>
          <a:bodyPr wrap="none" lIns="0" tIns="0" rIns="0" bIns="0" anchor="t">
            <a:spAutoFit/>
          </a:bodyPr>
          <a:lstStyle/>
          <a:p>
            <a:r>
              <a:rPr lang="zh-CN" sz="1050" b="0" u="none" strike="noStrike">
                <a:solidFill>
                  <a:srgbClr val="4B5563"/>
                </a:solidFill>
                <a:effectLst/>
                <a:uFillTx/>
                <a:latin typeface="WenQuanYiZenHei"/>
                <a:ea typeface="WenQuanYiZenHei"/>
              </a:rPr>
              <a:t>力機能が含まれていなかった</a:t>
            </a:r>
            <a:endParaRPr lang="en-US" sz="1050" b="0" u="none" strike="noStrike">
              <a:solidFill>
                <a:srgbClr val="000000"/>
              </a:solidFill>
              <a:effectLst/>
              <a:uFillTx/>
              <a:latin typeface="Times New Roman"/>
            </a:endParaRPr>
          </a:p>
        </p:txBody>
      </p:sp>
      <p:sp>
        <p:nvSpPr>
          <p:cNvPr id="368" name="テキスト ボックス 367"/>
          <p:cNvSpPr txBox="1"/>
          <p:nvPr/>
        </p:nvSpPr>
        <p:spPr>
          <a:xfrm>
            <a:off x="969480" y="3026520"/>
            <a:ext cx="154440" cy="157320"/>
          </a:xfrm>
          <a:prstGeom prst="rect">
            <a:avLst/>
          </a:prstGeom>
          <a:noFill/>
          <a:ln w="0">
            <a:noFill/>
          </a:ln>
        </p:spPr>
        <p:txBody>
          <a:bodyPr wrap="none" lIns="0" tIns="0" rIns="0" bIns="0" anchor="t">
            <a:spAutoFit/>
          </a:bodyPr>
          <a:lstStyle/>
          <a:p>
            <a:r>
              <a:rPr lang="en-US" sz="1050" b="1" u="none" strike="noStrike">
                <a:solidFill>
                  <a:srgbClr val="4B5563"/>
                </a:solidFill>
                <a:effectLst/>
                <a:uFillTx/>
                <a:latin typeface="DejaVuSans"/>
                <a:ea typeface="DejaVuSans"/>
              </a:rPr>
              <a:t>AI</a:t>
            </a:r>
            <a:endParaRPr lang="en-US" sz="1050" b="0" u="none" strike="noStrike">
              <a:solidFill>
                <a:srgbClr val="000000"/>
              </a:solidFill>
              <a:effectLst/>
              <a:uFillTx/>
              <a:latin typeface="Times New Roman"/>
            </a:endParaRPr>
          </a:p>
        </p:txBody>
      </p:sp>
      <p:sp>
        <p:nvSpPr>
          <p:cNvPr id="369" name="テキスト ボックス 368"/>
          <p:cNvSpPr txBox="1"/>
          <p:nvPr/>
        </p:nvSpPr>
        <p:spPr>
          <a:xfrm>
            <a:off x="1122480" y="3021840"/>
            <a:ext cx="1213920" cy="169560"/>
          </a:xfrm>
          <a:prstGeom prst="rect">
            <a:avLst/>
          </a:prstGeom>
          <a:noFill/>
          <a:ln w="0">
            <a:noFill/>
          </a:ln>
        </p:spPr>
        <p:txBody>
          <a:bodyPr wrap="none" lIns="0" tIns="0" rIns="0" bIns="0" anchor="t">
            <a:spAutoFit/>
          </a:bodyPr>
          <a:lstStyle/>
          <a:p>
            <a:r>
              <a:rPr lang="zh-CN" sz="1050" b="0" u="none" strike="noStrike">
                <a:solidFill>
                  <a:srgbClr val="4B5563"/>
                </a:solidFill>
                <a:effectLst/>
                <a:uFillTx/>
                <a:latin typeface="WenQuanYiZenHei"/>
                <a:ea typeface="WenQuanYiZenHei"/>
              </a:rPr>
              <a:t>の活用：機能追加を</a:t>
            </a:r>
            <a:endParaRPr lang="en-US" sz="1050" b="0" u="none" strike="noStrike">
              <a:solidFill>
                <a:srgbClr val="000000"/>
              </a:solidFill>
              <a:effectLst/>
              <a:uFillTx/>
              <a:latin typeface="Times New Roman"/>
            </a:endParaRPr>
          </a:p>
        </p:txBody>
      </p:sp>
      <p:sp>
        <p:nvSpPr>
          <p:cNvPr id="370" name="テキスト ボックス 369"/>
          <p:cNvSpPr txBox="1"/>
          <p:nvPr/>
        </p:nvSpPr>
        <p:spPr>
          <a:xfrm>
            <a:off x="2325960" y="3026520"/>
            <a:ext cx="133200" cy="157320"/>
          </a:xfrm>
          <a:prstGeom prst="rect">
            <a:avLst/>
          </a:prstGeom>
          <a:noFill/>
          <a:ln w="0">
            <a:noFill/>
          </a:ln>
        </p:spPr>
        <p:txBody>
          <a:bodyPr wrap="none" lIns="0" tIns="0" rIns="0" bIns="0" anchor="t">
            <a:spAutoFit/>
          </a:bodyPr>
          <a:lstStyle/>
          <a:p>
            <a:r>
              <a:rPr lang="en-US" sz="1050" b="0" u="none" strike="noStrike">
                <a:solidFill>
                  <a:srgbClr val="4B5563"/>
                </a:solidFill>
                <a:effectLst/>
                <a:uFillTx/>
                <a:latin typeface="DejaVuSans"/>
                <a:ea typeface="DejaVuSans"/>
              </a:rPr>
              <a:t>AI</a:t>
            </a:r>
            <a:endParaRPr lang="en-US" sz="1050" b="0" u="none" strike="noStrike">
              <a:solidFill>
                <a:srgbClr val="000000"/>
              </a:solidFill>
              <a:effectLst/>
              <a:uFillTx/>
              <a:latin typeface="Times New Roman"/>
            </a:endParaRPr>
          </a:p>
        </p:txBody>
      </p:sp>
      <p:pic>
        <p:nvPicPr>
          <p:cNvPr id="371" name="図 370"/>
          <p:cNvPicPr/>
          <p:nvPr/>
        </p:nvPicPr>
        <p:blipFill>
          <a:blip r:embed="rId7"/>
          <a:stretch/>
        </p:blipFill>
        <p:spPr>
          <a:xfrm>
            <a:off x="735480" y="3376080"/>
            <a:ext cx="133200" cy="133200"/>
          </a:xfrm>
          <a:prstGeom prst="rect">
            <a:avLst/>
          </a:prstGeom>
          <a:noFill/>
          <a:ln w="0">
            <a:noFill/>
          </a:ln>
        </p:spPr>
      </p:pic>
      <p:sp>
        <p:nvSpPr>
          <p:cNvPr id="372" name="テキスト ボックス 371"/>
          <p:cNvSpPr txBox="1"/>
          <p:nvPr/>
        </p:nvSpPr>
        <p:spPr>
          <a:xfrm>
            <a:off x="2457000" y="3021840"/>
            <a:ext cx="406080" cy="169560"/>
          </a:xfrm>
          <a:prstGeom prst="rect">
            <a:avLst/>
          </a:prstGeom>
          <a:noFill/>
          <a:ln w="0">
            <a:noFill/>
          </a:ln>
        </p:spPr>
        <p:txBody>
          <a:bodyPr wrap="none" lIns="0" tIns="0" rIns="0" bIns="0" anchor="t">
            <a:spAutoFit/>
          </a:bodyPr>
          <a:lstStyle/>
          <a:p>
            <a:r>
              <a:rPr lang="zh-CN" sz="1050" b="0" u="none" strike="noStrike">
                <a:solidFill>
                  <a:srgbClr val="4B5563"/>
                </a:solidFill>
                <a:effectLst/>
                <a:uFillTx/>
                <a:latin typeface="WenQuanYiZenHei"/>
                <a:ea typeface="WenQuanYiZenHei"/>
              </a:rPr>
              <a:t>に依頼</a:t>
            </a:r>
            <a:endParaRPr lang="en-US" sz="1050" b="0" u="none" strike="noStrike">
              <a:solidFill>
                <a:srgbClr val="000000"/>
              </a:solidFill>
              <a:effectLst/>
              <a:uFillTx/>
              <a:latin typeface="Times New Roman"/>
            </a:endParaRPr>
          </a:p>
        </p:txBody>
      </p:sp>
      <p:sp>
        <p:nvSpPr>
          <p:cNvPr id="373" name="テキスト ボックス 372"/>
          <p:cNvSpPr txBox="1"/>
          <p:nvPr/>
        </p:nvSpPr>
        <p:spPr>
          <a:xfrm>
            <a:off x="969480" y="3355920"/>
            <a:ext cx="2436840" cy="169560"/>
          </a:xfrm>
          <a:prstGeom prst="rect">
            <a:avLst/>
          </a:prstGeom>
          <a:noFill/>
          <a:ln w="0">
            <a:noFill/>
          </a:ln>
        </p:spPr>
        <p:txBody>
          <a:bodyPr wrap="none" lIns="0" tIns="0" rIns="0" bIns="0" anchor="t">
            <a:spAutoFit/>
          </a:bodyPr>
          <a:lstStyle/>
          <a:p>
            <a:r>
              <a:rPr lang="zh-CN" sz="1050" b="0" u="none" strike="noStrike">
                <a:solidFill>
                  <a:srgbClr val="4B5563"/>
                </a:solidFill>
                <a:effectLst/>
                <a:uFillTx/>
                <a:latin typeface="WenQuanYiZenHei"/>
                <a:ea typeface="WenQuanYiZenHei"/>
              </a:rPr>
              <a:t>成果：すぐに再実装され、迅速に改善を</a:t>
            </a:r>
            <a:endParaRPr lang="en-US" sz="1050" b="0" u="none" strike="noStrike">
              <a:solidFill>
                <a:srgbClr val="000000"/>
              </a:solidFill>
              <a:effectLst/>
              <a:uFillTx/>
              <a:latin typeface="Times New Roman"/>
            </a:endParaRPr>
          </a:p>
        </p:txBody>
      </p:sp>
      <p:pic>
        <p:nvPicPr>
          <p:cNvPr id="374" name="図 373"/>
          <p:cNvPicPr/>
          <p:nvPr/>
        </p:nvPicPr>
        <p:blipFill>
          <a:blip r:embed="rId8"/>
          <a:stretch/>
        </p:blipFill>
        <p:spPr>
          <a:xfrm>
            <a:off x="1612800" y="4445640"/>
            <a:ext cx="225360" cy="300600"/>
          </a:xfrm>
          <a:prstGeom prst="rect">
            <a:avLst/>
          </a:prstGeom>
          <a:noFill/>
          <a:ln w="0">
            <a:noFill/>
          </a:ln>
        </p:spPr>
      </p:pic>
      <p:pic>
        <p:nvPicPr>
          <p:cNvPr id="375" name="図 374"/>
          <p:cNvPicPr/>
          <p:nvPr/>
        </p:nvPicPr>
        <p:blipFill>
          <a:blip r:embed="rId9"/>
          <a:stretch/>
        </p:blipFill>
        <p:spPr>
          <a:xfrm>
            <a:off x="2039040" y="4496040"/>
            <a:ext cx="174960" cy="200160"/>
          </a:xfrm>
          <a:prstGeom prst="rect">
            <a:avLst/>
          </a:prstGeom>
          <a:noFill/>
          <a:ln w="0">
            <a:noFill/>
          </a:ln>
        </p:spPr>
      </p:pic>
      <p:pic>
        <p:nvPicPr>
          <p:cNvPr id="376" name="図 375"/>
          <p:cNvPicPr/>
          <p:nvPr/>
        </p:nvPicPr>
        <p:blipFill>
          <a:blip r:embed="rId10"/>
          <a:stretch/>
        </p:blipFill>
        <p:spPr>
          <a:xfrm>
            <a:off x="2314800" y="4445640"/>
            <a:ext cx="225360" cy="300600"/>
          </a:xfrm>
          <a:prstGeom prst="rect">
            <a:avLst/>
          </a:prstGeom>
          <a:noFill/>
          <a:ln w="0">
            <a:noFill/>
          </a:ln>
        </p:spPr>
      </p:pic>
      <p:sp>
        <p:nvSpPr>
          <p:cNvPr id="377" name="フリーフォーム 376"/>
          <p:cNvSpPr/>
          <p:nvPr/>
        </p:nvSpPr>
        <p:spPr>
          <a:xfrm>
            <a:off x="3810600" y="1738080"/>
            <a:ext cx="3075480" cy="3209400"/>
          </a:xfrm>
          <a:custGeom>
            <a:avLst/>
            <a:gdLst/>
            <a:ahLst/>
            <a:cxnLst/>
            <a:rect l="0" t="0" r="r" b="b"/>
            <a:pathLst>
              <a:path w="8543" h="8915">
                <a:moveTo>
                  <a:pt x="0" y="8636"/>
                </a:moveTo>
                <a:lnTo>
                  <a:pt x="0" y="278"/>
                </a:lnTo>
                <a:cubicBezTo>
                  <a:pt x="0" y="260"/>
                  <a:pt x="1" y="242"/>
                  <a:pt x="5" y="224"/>
                </a:cubicBezTo>
                <a:cubicBezTo>
                  <a:pt x="9" y="206"/>
                  <a:pt x="14" y="189"/>
                  <a:pt x="21" y="172"/>
                </a:cubicBezTo>
                <a:cubicBezTo>
                  <a:pt x="28" y="155"/>
                  <a:pt x="36" y="139"/>
                  <a:pt x="47" y="124"/>
                </a:cubicBezTo>
                <a:cubicBezTo>
                  <a:pt x="57" y="108"/>
                  <a:pt x="68" y="94"/>
                  <a:pt x="81" y="81"/>
                </a:cubicBezTo>
                <a:cubicBezTo>
                  <a:pt x="94" y="68"/>
                  <a:pt x="108" y="57"/>
                  <a:pt x="123" y="47"/>
                </a:cubicBezTo>
                <a:cubicBezTo>
                  <a:pt x="139" y="37"/>
                  <a:pt x="155" y="28"/>
                  <a:pt x="172" y="21"/>
                </a:cubicBezTo>
                <a:cubicBezTo>
                  <a:pt x="189" y="14"/>
                  <a:pt x="206" y="9"/>
                  <a:pt x="224" y="5"/>
                </a:cubicBezTo>
                <a:cubicBezTo>
                  <a:pt x="242" y="2"/>
                  <a:pt x="260" y="0"/>
                  <a:pt x="278" y="0"/>
                </a:cubicBezTo>
                <a:lnTo>
                  <a:pt x="8265" y="0"/>
                </a:lnTo>
                <a:cubicBezTo>
                  <a:pt x="8283" y="0"/>
                  <a:pt x="8301" y="2"/>
                  <a:pt x="8319" y="5"/>
                </a:cubicBezTo>
                <a:cubicBezTo>
                  <a:pt x="8337" y="9"/>
                  <a:pt x="8354" y="14"/>
                  <a:pt x="8371" y="21"/>
                </a:cubicBezTo>
                <a:cubicBezTo>
                  <a:pt x="8388" y="28"/>
                  <a:pt x="8404" y="37"/>
                  <a:pt x="8419" y="47"/>
                </a:cubicBezTo>
                <a:cubicBezTo>
                  <a:pt x="8434" y="57"/>
                  <a:pt x="8449" y="68"/>
                  <a:pt x="8461" y="81"/>
                </a:cubicBezTo>
                <a:cubicBezTo>
                  <a:pt x="8474" y="94"/>
                  <a:pt x="8486" y="108"/>
                  <a:pt x="8496" y="124"/>
                </a:cubicBezTo>
                <a:cubicBezTo>
                  <a:pt x="8506" y="139"/>
                  <a:pt x="8515" y="155"/>
                  <a:pt x="8522" y="172"/>
                </a:cubicBezTo>
                <a:cubicBezTo>
                  <a:pt x="8529" y="189"/>
                  <a:pt x="8534" y="206"/>
                  <a:pt x="8538" y="224"/>
                </a:cubicBezTo>
                <a:cubicBezTo>
                  <a:pt x="8541" y="242"/>
                  <a:pt x="8543" y="260"/>
                  <a:pt x="8543" y="278"/>
                </a:cubicBezTo>
                <a:lnTo>
                  <a:pt x="8543" y="8636"/>
                </a:lnTo>
                <a:cubicBezTo>
                  <a:pt x="8543" y="8654"/>
                  <a:pt x="8541" y="8672"/>
                  <a:pt x="8538" y="8690"/>
                </a:cubicBezTo>
                <a:cubicBezTo>
                  <a:pt x="8534" y="8708"/>
                  <a:pt x="8529" y="8726"/>
                  <a:pt x="8522" y="8743"/>
                </a:cubicBezTo>
                <a:cubicBezTo>
                  <a:pt x="8515" y="8760"/>
                  <a:pt x="8506" y="8776"/>
                  <a:pt x="8496" y="8791"/>
                </a:cubicBezTo>
                <a:cubicBezTo>
                  <a:pt x="8486" y="8806"/>
                  <a:pt x="8474" y="8820"/>
                  <a:pt x="8461" y="8833"/>
                </a:cubicBezTo>
                <a:cubicBezTo>
                  <a:pt x="8449" y="8846"/>
                  <a:pt x="8434" y="8858"/>
                  <a:pt x="8419" y="8868"/>
                </a:cubicBezTo>
                <a:cubicBezTo>
                  <a:pt x="8404" y="8878"/>
                  <a:pt x="8388" y="8886"/>
                  <a:pt x="8371" y="8893"/>
                </a:cubicBezTo>
                <a:cubicBezTo>
                  <a:pt x="8354" y="8900"/>
                  <a:pt x="8337" y="8906"/>
                  <a:pt x="8319" y="8909"/>
                </a:cubicBezTo>
                <a:cubicBezTo>
                  <a:pt x="8301" y="8913"/>
                  <a:pt x="8283" y="8915"/>
                  <a:pt x="8265" y="8915"/>
                </a:cubicBezTo>
                <a:lnTo>
                  <a:pt x="278" y="8915"/>
                </a:lnTo>
                <a:cubicBezTo>
                  <a:pt x="260" y="8915"/>
                  <a:pt x="242" y="8913"/>
                  <a:pt x="224" y="8909"/>
                </a:cubicBezTo>
                <a:cubicBezTo>
                  <a:pt x="206" y="8906"/>
                  <a:pt x="189" y="8900"/>
                  <a:pt x="172" y="8893"/>
                </a:cubicBezTo>
                <a:cubicBezTo>
                  <a:pt x="155" y="8886"/>
                  <a:pt x="139" y="8878"/>
                  <a:pt x="123" y="8868"/>
                </a:cubicBezTo>
                <a:cubicBezTo>
                  <a:pt x="108" y="8858"/>
                  <a:pt x="94" y="8846"/>
                  <a:pt x="81" y="8833"/>
                </a:cubicBezTo>
                <a:cubicBezTo>
                  <a:pt x="68" y="8820"/>
                  <a:pt x="57" y="8806"/>
                  <a:pt x="47" y="8791"/>
                </a:cubicBezTo>
                <a:cubicBezTo>
                  <a:pt x="36" y="8776"/>
                  <a:pt x="28" y="8760"/>
                  <a:pt x="21" y="8743"/>
                </a:cubicBezTo>
                <a:cubicBezTo>
                  <a:pt x="14" y="8726"/>
                  <a:pt x="9" y="8708"/>
                  <a:pt x="5" y="8690"/>
                </a:cubicBezTo>
                <a:cubicBezTo>
                  <a:pt x="1" y="8672"/>
                  <a:pt x="0" y="8654"/>
                  <a:pt x="0" y="8636"/>
                </a:cubicBez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378" name="フリーフォーム 377"/>
          <p:cNvSpPr/>
          <p:nvPr/>
        </p:nvSpPr>
        <p:spPr>
          <a:xfrm>
            <a:off x="4011120" y="1938600"/>
            <a:ext cx="401400" cy="401400"/>
          </a:xfrm>
          <a:custGeom>
            <a:avLst/>
            <a:gdLst/>
            <a:ahLst/>
            <a:cxnLst/>
            <a:rect l="0" t="0" r="r" b="b"/>
            <a:pathLst>
              <a:path w="1115" h="1115">
                <a:moveTo>
                  <a:pt x="1115" y="557"/>
                </a:moveTo>
                <a:cubicBezTo>
                  <a:pt x="1115" y="594"/>
                  <a:pt x="1111" y="630"/>
                  <a:pt x="1104" y="666"/>
                </a:cubicBezTo>
                <a:cubicBezTo>
                  <a:pt x="1097" y="702"/>
                  <a:pt x="1087" y="736"/>
                  <a:pt x="1073" y="771"/>
                </a:cubicBezTo>
                <a:cubicBezTo>
                  <a:pt x="1059" y="805"/>
                  <a:pt x="1041" y="837"/>
                  <a:pt x="1021" y="868"/>
                </a:cubicBezTo>
                <a:cubicBezTo>
                  <a:pt x="1001" y="898"/>
                  <a:pt x="978" y="926"/>
                  <a:pt x="952" y="952"/>
                </a:cubicBezTo>
                <a:cubicBezTo>
                  <a:pt x="926" y="978"/>
                  <a:pt x="898" y="1001"/>
                  <a:pt x="867" y="1021"/>
                </a:cubicBezTo>
                <a:cubicBezTo>
                  <a:pt x="837" y="1042"/>
                  <a:pt x="805" y="1059"/>
                  <a:pt x="771" y="1073"/>
                </a:cubicBezTo>
                <a:cubicBezTo>
                  <a:pt x="737" y="1087"/>
                  <a:pt x="702" y="1097"/>
                  <a:pt x="667" y="1104"/>
                </a:cubicBezTo>
                <a:cubicBezTo>
                  <a:pt x="631" y="1112"/>
                  <a:pt x="594" y="1115"/>
                  <a:pt x="558" y="1115"/>
                </a:cubicBezTo>
                <a:cubicBezTo>
                  <a:pt x="520" y="1115"/>
                  <a:pt x="484" y="1112"/>
                  <a:pt x="448" y="1104"/>
                </a:cubicBezTo>
                <a:cubicBezTo>
                  <a:pt x="412" y="1097"/>
                  <a:pt x="377" y="1087"/>
                  <a:pt x="344" y="1073"/>
                </a:cubicBezTo>
                <a:cubicBezTo>
                  <a:pt x="310" y="1059"/>
                  <a:pt x="278" y="1042"/>
                  <a:pt x="247" y="1021"/>
                </a:cubicBezTo>
                <a:cubicBezTo>
                  <a:pt x="217" y="1001"/>
                  <a:pt x="189" y="978"/>
                  <a:pt x="163" y="952"/>
                </a:cubicBezTo>
                <a:cubicBezTo>
                  <a:pt x="137" y="926"/>
                  <a:pt x="114" y="898"/>
                  <a:pt x="94" y="868"/>
                </a:cubicBezTo>
                <a:cubicBezTo>
                  <a:pt x="73" y="837"/>
                  <a:pt x="56" y="805"/>
                  <a:pt x="42" y="771"/>
                </a:cubicBezTo>
                <a:cubicBezTo>
                  <a:pt x="28" y="736"/>
                  <a:pt x="18" y="702"/>
                  <a:pt x="10" y="666"/>
                </a:cubicBezTo>
                <a:cubicBezTo>
                  <a:pt x="3" y="630"/>
                  <a:pt x="0" y="594"/>
                  <a:pt x="0" y="557"/>
                </a:cubicBezTo>
                <a:cubicBezTo>
                  <a:pt x="0" y="520"/>
                  <a:pt x="3" y="484"/>
                  <a:pt x="10" y="448"/>
                </a:cubicBezTo>
                <a:cubicBezTo>
                  <a:pt x="18" y="412"/>
                  <a:pt x="28" y="378"/>
                  <a:pt x="42" y="344"/>
                </a:cubicBezTo>
                <a:cubicBezTo>
                  <a:pt x="56" y="310"/>
                  <a:pt x="73" y="278"/>
                  <a:pt x="94" y="248"/>
                </a:cubicBezTo>
                <a:cubicBezTo>
                  <a:pt x="114" y="217"/>
                  <a:pt x="137" y="189"/>
                  <a:pt x="163" y="163"/>
                </a:cubicBezTo>
                <a:cubicBezTo>
                  <a:pt x="189" y="137"/>
                  <a:pt x="217" y="114"/>
                  <a:pt x="247" y="94"/>
                </a:cubicBezTo>
                <a:cubicBezTo>
                  <a:pt x="278" y="73"/>
                  <a:pt x="310" y="56"/>
                  <a:pt x="344" y="42"/>
                </a:cubicBezTo>
                <a:cubicBezTo>
                  <a:pt x="377" y="28"/>
                  <a:pt x="412" y="18"/>
                  <a:pt x="448" y="11"/>
                </a:cubicBezTo>
                <a:cubicBezTo>
                  <a:pt x="484" y="3"/>
                  <a:pt x="520" y="0"/>
                  <a:pt x="558" y="0"/>
                </a:cubicBezTo>
                <a:cubicBezTo>
                  <a:pt x="594" y="0"/>
                  <a:pt x="631" y="3"/>
                  <a:pt x="667" y="11"/>
                </a:cubicBezTo>
                <a:cubicBezTo>
                  <a:pt x="702" y="18"/>
                  <a:pt x="737" y="28"/>
                  <a:pt x="771" y="42"/>
                </a:cubicBezTo>
                <a:cubicBezTo>
                  <a:pt x="805" y="56"/>
                  <a:pt x="837" y="73"/>
                  <a:pt x="867" y="94"/>
                </a:cubicBezTo>
                <a:cubicBezTo>
                  <a:pt x="898" y="114"/>
                  <a:pt x="926" y="137"/>
                  <a:pt x="952" y="163"/>
                </a:cubicBezTo>
                <a:cubicBezTo>
                  <a:pt x="978" y="189"/>
                  <a:pt x="1001" y="217"/>
                  <a:pt x="1021" y="248"/>
                </a:cubicBezTo>
                <a:cubicBezTo>
                  <a:pt x="1041" y="278"/>
                  <a:pt x="1059" y="310"/>
                  <a:pt x="1073" y="344"/>
                </a:cubicBezTo>
                <a:cubicBezTo>
                  <a:pt x="1087" y="378"/>
                  <a:pt x="1097" y="412"/>
                  <a:pt x="1104" y="448"/>
                </a:cubicBezTo>
                <a:cubicBezTo>
                  <a:pt x="1111" y="484"/>
                  <a:pt x="1115" y="520"/>
                  <a:pt x="1115" y="557"/>
                </a:cubicBezTo>
                <a:close/>
              </a:path>
            </a:pathLst>
          </a:custGeom>
          <a:solidFill>
            <a:srgbClr val="DBEAFE"/>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pic>
        <p:nvPicPr>
          <p:cNvPr id="379" name="図 378"/>
          <p:cNvPicPr/>
          <p:nvPr/>
        </p:nvPicPr>
        <p:blipFill>
          <a:blip r:embed="rId11"/>
          <a:stretch/>
        </p:blipFill>
        <p:spPr>
          <a:xfrm>
            <a:off x="4111560" y="2039040"/>
            <a:ext cx="200160" cy="200160"/>
          </a:xfrm>
          <a:prstGeom prst="rect">
            <a:avLst/>
          </a:prstGeom>
          <a:noFill/>
          <a:ln w="0">
            <a:noFill/>
          </a:ln>
        </p:spPr>
      </p:pic>
      <p:sp>
        <p:nvSpPr>
          <p:cNvPr id="380" name="テキスト ボックス 379"/>
          <p:cNvSpPr txBox="1"/>
          <p:nvPr/>
        </p:nvSpPr>
        <p:spPr>
          <a:xfrm>
            <a:off x="969480" y="3556440"/>
            <a:ext cx="684000" cy="169560"/>
          </a:xfrm>
          <a:prstGeom prst="rect">
            <a:avLst/>
          </a:prstGeom>
          <a:noFill/>
          <a:ln w="0">
            <a:noFill/>
          </a:ln>
        </p:spPr>
        <p:txBody>
          <a:bodyPr wrap="none" lIns="0" tIns="0" rIns="0" bIns="0" anchor="t">
            <a:spAutoFit/>
          </a:bodyPr>
          <a:lstStyle/>
          <a:p>
            <a:r>
              <a:rPr lang="zh-CN" sz="1050" b="0" u="none" strike="noStrike">
                <a:solidFill>
                  <a:srgbClr val="4B5563"/>
                </a:solidFill>
                <a:effectLst/>
                <a:uFillTx/>
                <a:latin typeface="WenQuanYiZenHei"/>
                <a:ea typeface="WenQuanYiZenHei"/>
              </a:rPr>
              <a:t>進められた</a:t>
            </a:r>
            <a:endParaRPr lang="en-US" sz="1050" b="0" u="none" strike="noStrike">
              <a:solidFill>
                <a:srgbClr val="000000"/>
              </a:solidFill>
              <a:effectLst/>
              <a:uFillTx/>
              <a:latin typeface="Times New Roman"/>
            </a:endParaRPr>
          </a:p>
        </p:txBody>
      </p:sp>
      <p:pic>
        <p:nvPicPr>
          <p:cNvPr id="381" name="図 380"/>
          <p:cNvPicPr/>
          <p:nvPr/>
        </p:nvPicPr>
        <p:blipFill>
          <a:blip r:embed="rId5"/>
          <a:stretch/>
        </p:blipFill>
        <p:spPr>
          <a:xfrm>
            <a:off x="4011120" y="2507040"/>
            <a:ext cx="133200" cy="133200"/>
          </a:xfrm>
          <a:prstGeom prst="rect">
            <a:avLst/>
          </a:prstGeom>
          <a:noFill/>
          <a:ln w="0">
            <a:noFill/>
          </a:ln>
        </p:spPr>
      </p:pic>
      <p:sp>
        <p:nvSpPr>
          <p:cNvPr id="382" name="テキスト ボックス 381"/>
          <p:cNvSpPr txBox="1"/>
          <p:nvPr/>
        </p:nvSpPr>
        <p:spPr>
          <a:xfrm>
            <a:off x="4546080" y="2036880"/>
            <a:ext cx="1868400" cy="212400"/>
          </a:xfrm>
          <a:prstGeom prst="rect">
            <a:avLst/>
          </a:prstGeom>
          <a:noFill/>
          <a:ln w="0">
            <a:noFill/>
          </a:ln>
        </p:spPr>
        <p:txBody>
          <a:bodyPr wrap="none" lIns="0" tIns="0" rIns="0" bIns="0" anchor="t">
            <a:spAutoFit/>
          </a:bodyPr>
          <a:lstStyle/>
          <a:p>
            <a:r>
              <a:rPr lang="zh-CN" sz="1320" b="0" u="none" strike="noStrike">
                <a:solidFill>
                  <a:srgbClr val="374151"/>
                </a:solidFill>
                <a:effectLst/>
                <a:uFillTx/>
                <a:latin typeface="WenQuanYiZenHei"/>
                <a:ea typeface="WenQuanYiZenHei"/>
              </a:rPr>
              <a:t>テストデータの自動生成</a:t>
            </a:r>
            <a:endParaRPr lang="en-US" sz="1320" b="0" u="none" strike="noStrike">
              <a:solidFill>
                <a:srgbClr val="000000"/>
              </a:solidFill>
              <a:effectLst/>
              <a:uFillTx/>
              <a:latin typeface="Times New Roman"/>
            </a:endParaRPr>
          </a:p>
        </p:txBody>
      </p:sp>
      <p:sp>
        <p:nvSpPr>
          <p:cNvPr id="383" name="テキスト ボックス 382"/>
          <p:cNvSpPr txBox="1"/>
          <p:nvPr/>
        </p:nvSpPr>
        <p:spPr>
          <a:xfrm>
            <a:off x="4245120" y="2486880"/>
            <a:ext cx="2446200" cy="169560"/>
          </a:xfrm>
          <a:prstGeom prst="rect">
            <a:avLst/>
          </a:prstGeom>
          <a:noFill/>
          <a:ln w="0">
            <a:noFill/>
          </a:ln>
        </p:spPr>
        <p:txBody>
          <a:bodyPr wrap="none" lIns="0" tIns="0" rIns="0" bIns="0" anchor="t">
            <a:spAutoFit/>
          </a:bodyPr>
          <a:lstStyle/>
          <a:p>
            <a:r>
              <a:rPr lang="zh-CN" sz="1050" b="0" u="none" strike="noStrike">
                <a:solidFill>
                  <a:srgbClr val="4B5563"/>
                </a:solidFill>
                <a:effectLst/>
                <a:uFillTx/>
                <a:latin typeface="WenQuanYiZenHei"/>
                <a:ea typeface="WenQuanYiZenHei"/>
              </a:rPr>
              <a:t>課題：システムテスト用の議事録データ</a:t>
            </a:r>
            <a:endParaRPr lang="en-US" sz="1050" b="0" u="none" strike="noStrike">
              <a:solidFill>
                <a:srgbClr val="000000"/>
              </a:solidFill>
              <a:effectLst/>
              <a:uFillTx/>
              <a:latin typeface="Times New Roman"/>
            </a:endParaRPr>
          </a:p>
        </p:txBody>
      </p:sp>
      <p:pic>
        <p:nvPicPr>
          <p:cNvPr id="384" name="図 383"/>
          <p:cNvPicPr/>
          <p:nvPr/>
        </p:nvPicPr>
        <p:blipFill>
          <a:blip r:embed="rId6"/>
          <a:stretch/>
        </p:blipFill>
        <p:spPr>
          <a:xfrm>
            <a:off x="4011120" y="3042000"/>
            <a:ext cx="133200" cy="133200"/>
          </a:xfrm>
          <a:prstGeom prst="rect">
            <a:avLst/>
          </a:prstGeom>
          <a:noFill/>
          <a:ln w="0">
            <a:noFill/>
          </a:ln>
        </p:spPr>
      </p:pic>
      <p:sp>
        <p:nvSpPr>
          <p:cNvPr id="385" name="テキスト ボックス 384"/>
          <p:cNvSpPr txBox="1"/>
          <p:nvPr/>
        </p:nvSpPr>
        <p:spPr>
          <a:xfrm>
            <a:off x="4245120" y="2687400"/>
            <a:ext cx="1766160" cy="169560"/>
          </a:xfrm>
          <a:prstGeom prst="rect">
            <a:avLst/>
          </a:prstGeom>
          <a:noFill/>
          <a:ln w="0">
            <a:noFill/>
          </a:ln>
        </p:spPr>
        <p:txBody>
          <a:bodyPr wrap="none" lIns="0" tIns="0" rIns="0" bIns="0" anchor="t">
            <a:spAutoFit/>
          </a:bodyPr>
          <a:lstStyle/>
          <a:p>
            <a:r>
              <a:rPr lang="zh-CN" sz="1050" b="0" u="none" strike="noStrike">
                <a:solidFill>
                  <a:srgbClr val="4B5563"/>
                </a:solidFill>
                <a:effectLst/>
                <a:uFillTx/>
                <a:latin typeface="WenQuanYiZenHei"/>
                <a:ea typeface="WenQuanYiZenHei"/>
              </a:rPr>
              <a:t>やサンプル文書の準備が必要</a:t>
            </a:r>
            <a:endParaRPr lang="en-US" sz="1050" b="0" u="none" strike="noStrike">
              <a:solidFill>
                <a:srgbClr val="000000"/>
              </a:solidFill>
              <a:effectLst/>
              <a:uFillTx/>
              <a:latin typeface="Times New Roman"/>
            </a:endParaRPr>
          </a:p>
        </p:txBody>
      </p:sp>
      <p:sp>
        <p:nvSpPr>
          <p:cNvPr id="386" name="テキスト ボックス 385"/>
          <p:cNvSpPr txBox="1"/>
          <p:nvPr/>
        </p:nvSpPr>
        <p:spPr>
          <a:xfrm>
            <a:off x="4245120" y="3026520"/>
            <a:ext cx="154440" cy="157320"/>
          </a:xfrm>
          <a:prstGeom prst="rect">
            <a:avLst/>
          </a:prstGeom>
          <a:noFill/>
          <a:ln w="0">
            <a:noFill/>
          </a:ln>
        </p:spPr>
        <p:txBody>
          <a:bodyPr wrap="none" lIns="0" tIns="0" rIns="0" bIns="0" anchor="t">
            <a:spAutoFit/>
          </a:bodyPr>
          <a:lstStyle/>
          <a:p>
            <a:r>
              <a:rPr lang="en-US" sz="1050" b="1" u="none" strike="noStrike">
                <a:solidFill>
                  <a:srgbClr val="4B5563"/>
                </a:solidFill>
                <a:effectLst/>
                <a:uFillTx/>
                <a:latin typeface="DejaVuSans"/>
                <a:ea typeface="DejaVuSans"/>
              </a:rPr>
              <a:t>AI</a:t>
            </a:r>
            <a:endParaRPr lang="en-US" sz="1050" b="0" u="none" strike="noStrike">
              <a:solidFill>
                <a:srgbClr val="000000"/>
              </a:solidFill>
              <a:effectLst/>
              <a:uFillTx/>
              <a:latin typeface="Times New Roman"/>
            </a:endParaRPr>
          </a:p>
        </p:txBody>
      </p:sp>
      <p:sp>
        <p:nvSpPr>
          <p:cNvPr id="387" name="テキスト ボックス 386"/>
          <p:cNvSpPr txBox="1"/>
          <p:nvPr/>
        </p:nvSpPr>
        <p:spPr>
          <a:xfrm>
            <a:off x="4398480" y="3021840"/>
            <a:ext cx="540360" cy="169560"/>
          </a:xfrm>
          <a:prstGeom prst="rect">
            <a:avLst/>
          </a:prstGeom>
          <a:noFill/>
          <a:ln w="0">
            <a:noFill/>
          </a:ln>
        </p:spPr>
        <p:txBody>
          <a:bodyPr wrap="none" lIns="0" tIns="0" rIns="0" bIns="0" anchor="t">
            <a:spAutoFit/>
          </a:bodyPr>
          <a:lstStyle/>
          <a:p>
            <a:r>
              <a:rPr lang="zh-CN" sz="1050" b="0" u="none" strike="noStrike">
                <a:solidFill>
                  <a:srgbClr val="4B5563"/>
                </a:solidFill>
                <a:effectLst/>
                <a:uFillTx/>
                <a:latin typeface="WenQuanYiZenHei"/>
                <a:ea typeface="WenQuanYiZenHei"/>
              </a:rPr>
              <a:t>の活用：</a:t>
            </a:r>
            <a:endParaRPr lang="en-US" sz="1050" b="0" u="none" strike="noStrike">
              <a:solidFill>
                <a:srgbClr val="000000"/>
              </a:solidFill>
              <a:effectLst/>
              <a:uFillTx/>
              <a:latin typeface="Times New Roman"/>
            </a:endParaRPr>
          </a:p>
        </p:txBody>
      </p:sp>
      <p:sp>
        <p:nvSpPr>
          <p:cNvPr id="388" name="テキスト ボックス 387"/>
          <p:cNvSpPr txBox="1"/>
          <p:nvPr/>
        </p:nvSpPr>
        <p:spPr>
          <a:xfrm>
            <a:off x="4933440" y="3026520"/>
            <a:ext cx="477360" cy="157320"/>
          </a:xfrm>
          <a:prstGeom prst="rect">
            <a:avLst/>
          </a:prstGeom>
          <a:noFill/>
          <a:ln w="0">
            <a:noFill/>
          </a:ln>
        </p:spPr>
        <p:txBody>
          <a:bodyPr wrap="none" lIns="0" tIns="0" rIns="0" bIns="0" anchor="t">
            <a:spAutoFit/>
          </a:bodyPr>
          <a:lstStyle/>
          <a:p>
            <a:r>
              <a:rPr lang="en-US" sz="1050" b="0" u="none" strike="noStrike">
                <a:solidFill>
                  <a:srgbClr val="4B5563"/>
                </a:solidFill>
                <a:effectLst/>
                <a:uFillTx/>
                <a:latin typeface="DejaVuSans"/>
                <a:ea typeface="DejaVuSans"/>
              </a:rPr>
              <a:t>Gemini</a:t>
            </a:r>
            <a:endParaRPr lang="en-US" sz="1050" b="0" u="none" strike="noStrike">
              <a:solidFill>
                <a:srgbClr val="000000"/>
              </a:solidFill>
              <a:effectLst/>
              <a:uFillTx/>
              <a:latin typeface="Times New Roman"/>
            </a:endParaRPr>
          </a:p>
        </p:txBody>
      </p:sp>
      <p:sp>
        <p:nvSpPr>
          <p:cNvPr id="389" name="テキスト ボックス 388"/>
          <p:cNvSpPr txBox="1"/>
          <p:nvPr/>
        </p:nvSpPr>
        <p:spPr>
          <a:xfrm>
            <a:off x="5408640" y="3021840"/>
            <a:ext cx="1229760" cy="169560"/>
          </a:xfrm>
          <a:prstGeom prst="rect">
            <a:avLst/>
          </a:prstGeom>
          <a:noFill/>
          <a:ln w="0">
            <a:noFill/>
          </a:ln>
        </p:spPr>
        <p:txBody>
          <a:bodyPr wrap="none" lIns="0" tIns="0" rIns="0" bIns="0" anchor="t">
            <a:spAutoFit/>
          </a:bodyPr>
          <a:lstStyle/>
          <a:p>
            <a:r>
              <a:rPr lang="zh-CN" sz="1050" b="0" u="none" strike="noStrike">
                <a:solidFill>
                  <a:srgbClr val="4B5563"/>
                </a:solidFill>
                <a:effectLst/>
                <a:uFillTx/>
                <a:latin typeface="WenQuanYiZenHei"/>
                <a:ea typeface="WenQuanYiZenHei"/>
              </a:rPr>
              <a:t>を用いてテストデー</a:t>
            </a:r>
            <a:endParaRPr lang="en-US" sz="1050" b="0" u="none" strike="noStrike">
              <a:solidFill>
                <a:srgbClr val="000000"/>
              </a:solidFill>
              <a:effectLst/>
              <a:uFillTx/>
              <a:latin typeface="Times New Roman"/>
            </a:endParaRPr>
          </a:p>
        </p:txBody>
      </p:sp>
      <p:pic>
        <p:nvPicPr>
          <p:cNvPr id="390" name="図 389"/>
          <p:cNvPicPr/>
          <p:nvPr/>
        </p:nvPicPr>
        <p:blipFill>
          <a:blip r:embed="rId7"/>
          <a:stretch/>
        </p:blipFill>
        <p:spPr>
          <a:xfrm>
            <a:off x="4011120" y="3576600"/>
            <a:ext cx="133200" cy="133200"/>
          </a:xfrm>
          <a:prstGeom prst="rect">
            <a:avLst/>
          </a:prstGeom>
          <a:noFill/>
          <a:ln w="0">
            <a:noFill/>
          </a:ln>
        </p:spPr>
      </p:pic>
      <p:sp>
        <p:nvSpPr>
          <p:cNvPr id="391" name="テキスト ボックス 390"/>
          <p:cNvSpPr txBox="1"/>
          <p:nvPr/>
        </p:nvSpPr>
        <p:spPr>
          <a:xfrm>
            <a:off x="4245120" y="3222360"/>
            <a:ext cx="811800" cy="169560"/>
          </a:xfrm>
          <a:prstGeom prst="rect">
            <a:avLst/>
          </a:prstGeom>
          <a:noFill/>
          <a:ln w="0">
            <a:noFill/>
          </a:ln>
        </p:spPr>
        <p:txBody>
          <a:bodyPr wrap="none" lIns="0" tIns="0" rIns="0" bIns="0" anchor="t">
            <a:spAutoFit/>
          </a:bodyPr>
          <a:lstStyle/>
          <a:p>
            <a:r>
              <a:rPr lang="zh-CN" sz="1050" b="0" u="none" strike="noStrike">
                <a:solidFill>
                  <a:srgbClr val="4B5563"/>
                </a:solidFill>
                <a:effectLst/>
                <a:uFillTx/>
                <a:latin typeface="WenQuanYiZenHei"/>
                <a:ea typeface="WenQuanYiZenHei"/>
              </a:rPr>
              <a:t>タを自動生成</a:t>
            </a:r>
            <a:endParaRPr lang="en-US" sz="1050" b="0" u="none" strike="noStrike">
              <a:solidFill>
                <a:srgbClr val="000000"/>
              </a:solidFill>
              <a:effectLst/>
              <a:uFillTx/>
              <a:latin typeface="Times New Roman"/>
            </a:endParaRPr>
          </a:p>
        </p:txBody>
      </p:sp>
      <p:sp>
        <p:nvSpPr>
          <p:cNvPr id="392" name="テキスト ボックス 391"/>
          <p:cNvSpPr txBox="1"/>
          <p:nvPr/>
        </p:nvSpPr>
        <p:spPr>
          <a:xfrm>
            <a:off x="4245120" y="3556440"/>
            <a:ext cx="2439720" cy="169560"/>
          </a:xfrm>
          <a:prstGeom prst="rect">
            <a:avLst/>
          </a:prstGeom>
          <a:noFill/>
          <a:ln w="0">
            <a:noFill/>
          </a:ln>
        </p:spPr>
        <p:txBody>
          <a:bodyPr wrap="none" lIns="0" tIns="0" rIns="0" bIns="0" anchor="t">
            <a:spAutoFit/>
          </a:bodyPr>
          <a:lstStyle/>
          <a:p>
            <a:r>
              <a:rPr lang="zh-CN" sz="1050" b="0" u="none" strike="noStrike">
                <a:solidFill>
                  <a:srgbClr val="4B5563"/>
                </a:solidFill>
                <a:effectLst/>
                <a:uFillTx/>
                <a:latin typeface="WenQuanYiZenHei"/>
                <a:ea typeface="WenQuanYiZenHei"/>
              </a:rPr>
              <a:t>成果：テストデータ準備の手間を大幅に</a:t>
            </a:r>
            <a:endParaRPr lang="en-US" sz="1050" b="0" u="none" strike="noStrike">
              <a:solidFill>
                <a:srgbClr val="000000"/>
              </a:solidFill>
              <a:effectLst/>
              <a:uFillTx/>
              <a:latin typeface="Times New Roman"/>
            </a:endParaRPr>
          </a:p>
        </p:txBody>
      </p:sp>
      <p:pic>
        <p:nvPicPr>
          <p:cNvPr id="393" name="図 392"/>
          <p:cNvPicPr/>
          <p:nvPr/>
        </p:nvPicPr>
        <p:blipFill>
          <a:blip r:embed="rId12"/>
          <a:stretch/>
        </p:blipFill>
        <p:spPr>
          <a:xfrm>
            <a:off x="5189400" y="4178520"/>
            <a:ext cx="317160" cy="250200"/>
          </a:xfrm>
          <a:prstGeom prst="rect">
            <a:avLst/>
          </a:prstGeom>
          <a:noFill/>
          <a:ln w="0">
            <a:noFill/>
          </a:ln>
        </p:spPr>
      </p:pic>
      <p:pic>
        <p:nvPicPr>
          <p:cNvPr id="394" name="図 393"/>
          <p:cNvPicPr/>
          <p:nvPr/>
        </p:nvPicPr>
        <p:blipFill>
          <a:blip r:embed="rId13"/>
          <a:stretch/>
        </p:blipFill>
        <p:spPr>
          <a:xfrm>
            <a:off x="4997160" y="4496040"/>
            <a:ext cx="191880" cy="250200"/>
          </a:xfrm>
          <a:prstGeom prst="rect">
            <a:avLst/>
          </a:prstGeom>
          <a:noFill/>
          <a:ln w="0">
            <a:noFill/>
          </a:ln>
        </p:spPr>
      </p:pic>
      <p:pic>
        <p:nvPicPr>
          <p:cNvPr id="395" name="図 394"/>
          <p:cNvPicPr/>
          <p:nvPr/>
        </p:nvPicPr>
        <p:blipFill>
          <a:blip r:embed="rId13"/>
          <a:stretch/>
        </p:blipFill>
        <p:spPr>
          <a:xfrm>
            <a:off x="5256360" y="4496040"/>
            <a:ext cx="191880" cy="250200"/>
          </a:xfrm>
          <a:prstGeom prst="rect">
            <a:avLst/>
          </a:prstGeom>
          <a:noFill/>
          <a:ln w="0">
            <a:noFill/>
          </a:ln>
        </p:spPr>
      </p:pic>
      <p:pic>
        <p:nvPicPr>
          <p:cNvPr id="396" name="図 395"/>
          <p:cNvPicPr/>
          <p:nvPr/>
        </p:nvPicPr>
        <p:blipFill>
          <a:blip r:embed="rId13"/>
          <a:stretch/>
        </p:blipFill>
        <p:spPr>
          <a:xfrm>
            <a:off x="5515560" y="4496040"/>
            <a:ext cx="191880" cy="250200"/>
          </a:xfrm>
          <a:prstGeom prst="rect">
            <a:avLst/>
          </a:prstGeom>
          <a:noFill/>
          <a:ln w="0">
            <a:noFill/>
          </a:ln>
        </p:spPr>
      </p:pic>
      <p:sp>
        <p:nvSpPr>
          <p:cNvPr id="397" name="フリーフォーム 396"/>
          <p:cNvSpPr/>
          <p:nvPr/>
        </p:nvSpPr>
        <p:spPr>
          <a:xfrm>
            <a:off x="7086240" y="1738080"/>
            <a:ext cx="3075840" cy="3209400"/>
          </a:xfrm>
          <a:custGeom>
            <a:avLst/>
            <a:gdLst/>
            <a:ahLst/>
            <a:cxnLst/>
            <a:rect l="0" t="0" r="r" b="b"/>
            <a:pathLst>
              <a:path w="8544" h="8915">
                <a:moveTo>
                  <a:pt x="0" y="8636"/>
                </a:moveTo>
                <a:lnTo>
                  <a:pt x="0" y="278"/>
                </a:lnTo>
                <a:cubicBezTo>
                  <a:pt x="0" y="260"/>
                  <a:pt x="2" y="242"/>
                  <a:pt x="6" y="224"/>
                </a:cubicBezTo>
                <a:cubicBezTo>
                  <a:pt x="9" y="206"/>
                  <a:pt x="14" y="189"/>
                  <a:pt x="21" y="172"/>
                </a:cubicBezTo>
                <a:cubicBezTo>
                  <a:pt x="28" y="155"/>
                  <a:pt x="37" y="139"/>
                  <a:pt x="47" y="124"/>
                </a:cubicBezTo>
                <a:cubicBezTo>
                  <a:pt x="57" y="108"/>
                  <a:pt x="69" y="94"/>
                  <a:pt x="82" y="81"/>
                </a:cubicBezTo>
                <a:cubicBezTo>
                  <a:pt x="95" y="68"/>
                  <a:pt x="109" y="57"/>
                  <a:pt x="124" y="47"/>
                </a:cubicBezTo>
                <a:cubicBezTo>
                  <a:pt x="139" y="37"/>
                  <a:pt x="155" y="28"/>
                  <a:pt x="172" y="21"/>
                </a:cubicBezTo>
                <a:cubicBezTo>
                  <a:pt x="189" y="14"/>
                  <a:pt x="206" y="9"/>
                  <a:pt x="224" y="5"/>
                </a:cubicBezTo>
                <a:cubicBezTo>
                  <a:pt x="242" y="2"/>
                  <a:pt x="260" y="0"/>
                  <a:pt x="279" y="0"/>
                </a:cubicBezTo>
                <a:lnTo>
                  <a:pt x="8265" y="0"/>
                </a:lnTo>
                <a:cubicBezTo>
                  <a:pt x="8283" y="0"/>
                  <a:pt x="8301" y="2"/>
                  <a:pt x="8319" y="5"/>
                </a:cubicBezTo>
                <a:cubicBezTo>
                  <a:pt x="8337" y="9"/>
                  <a:pt x="8355" y="14"/>
                  <a:pt x="8372" y="21"/>
                </a:cubicBezTo>
                <a:cubicBezTo>
                  <a:pt x="8389" y="28"/>
                  <a:pt x="8405" y="37"/>
                  <a:pt x="8420" y="47"/>
                </a:cubicBezTo>
                <a:cubicBezTo>
                  <a:pt x="8435" y="57"/>
                  <a:pt x="8449" y="68"/>
                  <a:pt x="8462" y="81"/>
                </a:cubicBezTo>
                <a:cubicBezTo>
                  <a:pt x="8475" y="94"/>
                  <a:pt x="8486" y="108"/>
                  <a:pt x="8497" y="124"/>
                </a:cubicBezTo>
                <a:cubicBezTo>
                  <a:pt x="8507" y="139"/>
                  <a:pt x="8515" y="155"/>
                  <a:pt x="8522" y="172"/>
                </a:cubicBezTo>
                <a:cubicBezTo>
                  <a:pt x="8529" y="189"/>
                  <a:pt x="8535" y="206"/>
                  <a:pt x="8538" y="224"/>
                </a:cubicBezTo>
                <a:cubicBezTo>
                  <a:pt x="8542" y="242"/>
                  <a:pt x="8544" y="260"/>
                  <a:pt x="8544" y="278"/>
                </a:cubicBezTo>
                <a:lnTo>
                  <a:pt x="8544" y="8636"/>
                </a:lnTo>
                <a:cubicBezTo>
                  <a:pt x="8544" y="8654"/>
                  <a:pt x="8542" y="8672"/>
                  <a:pt x="8538" y="8690"/>
                </a:cubicBezTo>
                <a:cubicBezTo>
                  <a:pt x="8535" y="8708"/>
                  <a:pt x="8529" y="8726"/>
                  <a:pt x="8522" y="8743"/>
                </a:cubicBezTo>
                <a:cubicBezTo>
                  <a:pt x="8515" y="8760"/>
                  <a:pt x="8507" y="8776"/>
                  <a:pt x="8497" y="8791"/>
                </a:cubicBezTo>
                <a:cubicBezTo>
                  <a:pt x="8486" y="8806"/>
                  <a:pt x="8475" y="8820"/>
                  <a:pt x="8462" y="8833"/>
                </a:cubicBezTo>
                <a:cubicBezTo>
                  <a:pt x="8449" y="8846"/>
                  <a:pt x="8435" y="8858"/>
                  <a:pt x="8420" y="8868"/>
                </a:cubicBezTo>
                <a:cubicBezTo>
                  <a:pt x="8405" y="8878"/>
                  <a:pt x="8389" y="8886"/>
                  <a:pt x="8372" y="8893"/>
                </a:cubicBezTo>
                <a:cubicBezTo>
                  <a:pt x="8355" y="8900"/>
                  <a:pt x="8337" y="8906"/>
                  <a:pt x="8319" y="8909"/>
                </a:cubicBezTo>
                <a:cubicBezTo>
                  <a:pt x="8301" y="8913"/>
                  <a:pt x="8283" y="8915"/>
                  <a:pt x="8265" y="8915"/>
                </a:cubicBezTo>
                <a:lnTo>
                  <a:pt x="279" y="8915"/>
                </a:lnTo>
                <a:cubicBezTo>
                  <a:pt x="260" y="8915"/>
                  <a:pt x="242" y="8913"/>
                  <a:pt x="224" y="8909"/>
                </a:cubicBezTo>
                <a:cubicBezTo>
                  <a:pt x="206" y="8906"/>
                  <a:pt x="189" y="8900"/>
                  <a:pt x="172" y="8893"/>
                </a:cubicBezTo>
                <a:cubicBezTo>
                  <a:pt x="155" y="8886"/>
                  <a:pt x="139" y="8878"/>
                  <a:pt x="124" y="8868"/>
                </a:cubicBezTo>
                <a:cubicBezTo>
                  <a:pt x="109" y="8858"/>
                  <a:pt x="95" y="8846"/>
                  <a:pt x="82" y="8833"/>
                </a:cubicBezTo>
                <a:cubicBezTo>
                  <a:pt x="69" y="8820"/>
                  <a:pt x="57" y="8806"/>
                  <a:pt x="47" y="8791"/>
                </a:cubicBezTo>
                <a:cubicBezTo>
                  <a:pt x="37" y="8776"/>
                  <a:pt x="28" y="8760"/>
                  <a:pt x="21" y="8743"/>
                </a:cubicBezTo>
                <a:cubicBezTo>
                  <a:pt x="14" y="8726"/>
                  <a:pt x="9" y="8708"/>
                  <a:pt x="6" y="8690"/>
                </a:cubicBezTo>
                <a:cubicBezTo>
                  <a:pt x="2" y="8672"/>
                  <a:pt x="0" y="8654"/>
                  <a:pt x="0" y="8636"/>
                </a:cubicBez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398" name="フリーフォーム 397"/>
          <p:cNvSpPr/>
          <p:nvPr/>
        </p:nvSpPr>
        <p:spPr>
          <a:xfrm>
            <a:off x="7286760" y="1938600"/>
            <a:ext cx="401760" cy="401400"/>
          </a:xfrm>
          <a:custGeom>
            <a:avLst/>
            <a:gdLst/>
            <a:ahLst/>
            <a:cxnLst/>
            <a:rect l="0" t="0" r="r" b="b"/>
            <a:pathLst>
              <a:path w="1116" h="1115">
                <a:moveTo>
                  <a:pt x="1116" y="557"/>
                </a:moveTo>
                <a:cubicBezTo>
                  <a:pt x="1116" y="594"/>
                  <a:pt x="1112" y="630"/>
                  <a:pt x="1105" y="666"/>
                </a:cubicBezTo>
                <a:cubicBezTo>
                  <a:pt x="1098" y="702"/>
                  <a:pt x="1087" y="736"/>
                  <a:pt x="1073" y="771"/>
                </a:cubicBezTo>
                <a:cubicBezTo>
                  <a:pt x="1059" y="805"/>
                  <a:pt x="1042" y="837"/>
                  <a:pt x="1022" y="868"/>
                </a:cubicBezTo>
                <a:cubicBezTo>
                  <a:pt x="1001" y="898"/>
                  <a:pt x="978" y="926"/>
                  <a:pt x="952" y="952"/>
                </a:cubicBezTo>
                <a:cubicBezTo>
                  <a:pt x="926" y="978"/>
                  <a:pt x="898" y="1001"/>
                  <a:pt x="868" y="1021"/>
                </a:cubicBezTo>
                <a:cubicBezTo>
                  <a:pt x="837" y="1042"/>
                  <a:pt x="805" y="1059"/>
                  <a:pt x="772" y="1073"/>
                </a:cubicBezTo>
                <a:cubicBezTo>
                  <a:pt x="738" y="1087"/>
                  <a:pt x="703" y="1097"/>
                  <a:pt x="667" y="1104"/>
                </a:cubicBezTo>
                <a:cubicBezTo>
                  <a:pt x="631" y="1112"/>
                  <a:pt x="595" y="1115"/>
                  <a:pt x="558" y="1115"/>
                </a:cubicBezTo>
                <a:cubicBezTo>
                  <a:pt x="522" y="1115"/>
                  <a:pt x="486" y="1112"/>
                  <a:pt x="450" y="1104"/>
                </a:cubicBezTo>
                <a:cubicBezTo>
                  <a:pt x="414" y="1097"/>
                  <a:pt x="379" y="1087"/>
                  <a:pt x="344" y="1073"/>
                </a:cubicBezTo>
                <a:cubicBezTo>
                  <a:pt x="310" y="1059"/>
                  <a:pt x="278" y="1042"/>
                  <a:pt x="248" y="1021"/>
                </a:cubicBezTo>
                <a:cubicBezTo>
                  <a:pt x="217" y="1001"/>
                  <a:pt x="189" y="978"/>
                  <a:pt x="163" y="952"/>
                </a:cubicBezTo>
                <a:cubicBezTo>
                  <a:pt x="138" y="926"/>
                  <a:pt x="114" y="898"/>
                  <a:pt x="94" y="868"/>
                </a:cubicBezTo>
                <a:cubicBezTo>
                  <a:pt x="74" y="837"/>
                  <a:pt x="57" y="805"/>
                  <a:pt x="43" y="771"/>
                </a:cubicBezTo>
                <a:cubicBezTo>
                  <a:pt x="29" y="736"/>
                  <a:pt x="18" y="702"/>
                  <a:pt x="11" y="666"/>
                </a:cubicBezTo>
                <a:cubicBezTo>
                  <a:pt x="4" y="630"/>
                  <a:pt x="0" y="594"/>
                  <a:pt x="0" y="557"/>
                </a:cubicBezTo>
                <a:cubicBezTo>
                  <a:pt x="0" y="520"/>
                  <a:pt x="4" y="484"/>
                  <a:pt x="11" y="448"/>
                </a:cubicBezTo>
                <a:cubicBezTo>
                  <a:pt x="18" y="412"/>
                  <a:pt x="29" y="378"/>
                  <a:pt x="43" y="344"/>
                </a:cubicBezTo>
                <a:cubicBezTo>
                  <a:pt x="57" y="310"/>
                  <a:pt x="74" y="278"/>
                  <a:pt x="94" y="248"/>
                </a:cubicBezTo>
                <a:cubicBezTo>
                  <a:pt x="114" y="217"/>
                  <a:pt x="138" y="189"/>
                  <a:pt x="163" y="163"/>
                </a:cubicBezTo>
                <a:cubicBezTo>
                  <a:pt x="189" y="137"/>
                  <a:pt x="217" y="114"/>
                  <a:pt x="248" y="94"/>
                </a:cubicBezTo>
                <a:cubicBezTo>
                  <a:pt x="278" y="73"/>
                  <a:pt x="310" y="56"/>
                  <a:pt x="344" y="42"/>
                </a:cubicBezTo>
                <a:cubicBezTo>
                  <a:pt x="379" y="28"/>
                  <a:pt x="414" y="18"/>
                  <a:pt x="450" y="11"/>
                </a:cubicBezTo>
                <a:cubicBezTo>
                  <a:pt x="486" y="3"/>
                  <a:pt x="522" y="0"/>
                  <a:pt x="558" y="0"/>
                </a:cubicBezTo>
                <a:cubicBezTo>
                  <a:pt x="595" y="0"/>
                  <a:pt x="631" y="3"/>
                  <a:pt x="667" y="11"/>
                </a:cubicBezTo>
                <a:cubicBezTo>
                  <a:pt x="703" y="18"/>
                  <a:pt x="738" y="28"/>
                  <a:pt x="772" y="42"/>
                </a:cubicBezTo>
                <a:cubicBezTo>
                  <a:pt x="805" y="56"/>
                  <a:pt x="837" y="73"/>
                  <a:pt x="868" y="94"/>
                </a:cubicBezTo>
                <a:cubicBezTo>
                  <a:pt x="898" y="114"/>
                  <a:pt x="926" y="137"/>
                  <a:pt x="952" y="163"/>
                </a:cubicBezTo>
                <a:cubicBezTo>
                  <a:pt x="978" y="189"/>
                  <a:pt x="1001" y="217"/>
                  <a:pt x="1022" y="248"/>
                </a:cubicBezTo>
                <a:cubicBezTo>
                  <a:pt x="1042" y="278"/>
                  <a:pt x="1059" y="310"/>
                  <a:pt x="1073" y="344"/>
                </a:cubicBezTo>
                <a:cubicBezTo>
                  <a:pt x="1087" y="378"/>
                  <a:pt x="1098" y="412"/>
                  <a:pt x="1105" y="448"/>
                </a:cubicBezTo>
                <a:cubicBezTo>
                  <a:pt x="1112" y="484"/>
                  <a:pt x="1116" y="520"/>
                  <a:pt x="1116" y="557"/>
                </a:cubicBezTo>
                <a:close/>
              </a:path>
            </a:pathLst>
          </a:custGeom>
          <a:solidFill>
            <a:srgbClr val="DBEAFE"/>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pic>
        <p:nvPicPr>
          <p:cNvPr id="399" name="図 398"/>
          <p:cNvPicPr/>
          <p:nvPr/>
        </p:nvPicPr>
        <p:blipFill>
          <a:blip r:embed="rId14"/>
          <a:stretch/>
        </p:blipFill>
        <p:spPr>
          <a:xfrm>
            <a:off x="7404120" y="2039040"/>
            <a:ext cx="174960" cy="200160"/>
          </a:xfrm>
          <a:prstGeom prst="rect">
            <a:avLst/>
          </a:prstGeom>
          <a:noFill/>
          <a:ln w="0">
            <a:noFill/>
          </a:ln>
        </p:spPr>
      </p:pic>
      <p:sp>
        <p:nvSpPr>
          <p:cNvPr id="400" name="テキスト ボックス 399"/>
          <p:cNvSpPr txBox="1"/>
          <p:nvPr/>
        </p:nvSpPr>
        <p:spPr>
          <a:xfrm>
            <a:off x="4245120" y="3756960"/>
            <a:ext cx="268920" cy="169560"/>
          </a:xfrm>
          <a:prstGeom prst="rect">
            <a:avLst/>
          </a:prstGeom>
          <a:noFill/>
          <a:ln w="0">
            <a:noFill/>
          </a:ln>
        </p:spPr>
        <p:txBody>
          <a:bodyPr wrap="none" lIns="0" tIns="0" rIns="0" bIns="0" anchor="t">
            <a:spAutoFit/>
          </a:bodyPr>
          <a:lstStyle/>
          <a:p>
            <a:r>
              <a:rPr lang="zh-CN" sz="1050" b="0" u="none" strike="noStrike">
                <a:solidFill>
                  <a:srgbClr val="4B5563"/>
                </a:solidFill>
                <a:effectLst/>
                <a:uFillTx/>
                <a:latin typeface="WenQuanYiZenHei"/>
                <a:ea typeface="WenQuanYiZenHei"/>
              </a:rPr>
              <a:t>削減</a:t>
            </a:r>
            <a:endParaRPr lang="en-US" sz="1050" b="0" u="none" strike="noStrike">
              <a:solidFill>
                <a:srgbClr val="000000"/>
              </a:solidFill>
              <a:effectLst/>
              <a:uFillTx/>
              <a:latin typeface="Times New Roman"/>
            </a:endParaRPr>
          </a:p>
        </p:txBody>
      </p:sp>
      <p:pic>
        <p:nvPicPr>
          <p:cNvPr id="401" name="図 400"/>
          <p:cNvPicPr/>
          <p:nvPr/>
        </p:nvPicPr>
        <p:blipFill>
          <a:blip r:embed="rId5"/>
          <a:stretch/>
        </p:blipFill>
        <p:spPr>
          <a:xfrm>
            <a:off x="7287120" y="2507040"/>
            <a:ext cx="133200" cy="133200"/>
          </a:xfrm>
          <a:prstGeom prst="rect">
            <a:avLst/>
          </a:prstGeom>
          <a:noFill/>
          <a:ln w="0">
            <a:noFill/>
          </a:ln>
        </p:spPr>
      </p:pic>
      <p:sp>
        <p:nvSpPr>
          <p:cNvPr id="402" name="テキスト ボックス 401"/>
          <p:cNvSpPr txBox="1"/>
          <p:nvPr/>
        </p:nvSpPr>
        <p:spPr>
          <a:xfrm>
            <a:off x="7821720" y="2036880"/>
            <a:ext cx="2039760" cy="212400"/>
          </a:xfrm>
          <a:prstGeom prst="rect">
            <a:avLst/>
          </a:prstGeom>
          <a:noFill/>
          <a:ln w="0">
            <a:noFill/>
          </a:ln>
        </p:spPr>
        <p:txBody>
          <a:bodyPr wrap="none" lIns="0" tIns="0" rIns="0" bIns="0" anchor="t">
            <a:spAutoFit/>
          </a:bodyPr>
          <a:lstStyle/>
          <a:p>
            <a:r>
              <a:rPr lang="zh-CN" sz="1320" b="0" u="none" strike="noStrike">
                <a:solidFill>
                  <a:srgbClr val="374151"/>
                </a:solidFill>
                <a:effectLst/>
                <a:uFillTx/>
                <a:latin typeface="WenQuanYiZenHei"/>
                <a:ea typeface="WenQuanYiZenHei"/>
              </a:rPr>
              <a:t>ドキュメント作成の自動化</a:t>
            </a:r>
            <a:endParaRPr lang="en-US" sz="1320" b="0" u="none" strike="noStrike">
              <a:solidFill>
                <a:srgbClr val="000000"/>
              </a:solidFill>
              <a:effectLst/>
              <a:uFillTx/>
              <a:latin typeface="Times New Roman"/>
            </a:endParaRPr>
          </a:p>
        </p:txBody>
      </p:sp>
      <p:sp>
        <p:nvSpPr>
          <p:cNvPr id="403" name="テキスト ボックス 402"/>
          <p:cNvSpPr txBox="1"/>
          <p:nvPr/>
        </p:nvSpPr>
        <p:spPr>
          <a:xfrm>
            <a:off x="7521120" y="2486880"/>
            <a:ext cx="2427480" cy="169560"/>
          </a:xfrm>
          <a:prstGeom prst="rect">
            <a:avLst/>
          </a:prstGeom>
          <a:noFill/>
          <a:ln w="0">
            <a:noFill/>
          </a:ln>
        </p:spPr>
        <p:txBody>
          <a:bodyPr wrap="none" lIns="0" tIns="0" rIns="0" bIns="0" anchor="t">
            <a:spAutoFit/>
          </a:bodyPr>
          <a:lstStyle/>
          <a:p>
            <a:r>
              <a:rPr lang="zh-CN" sz="1050" b="0" u="none" strike="noStrike">
                <a:solidFill>
                  <a:srgbClr val="4B5563"/>
                </a:solidFill>
                <a:effectLst/>
                <a:uFillTx/>
                <a:latin typeface="WenQuanYiZenHei"/>
                <a:ea typeface="WenQuanYiZenHei"/>
              </a:rPr>
              <a:t>課題：実装後に詳細設計書が必要だが作</a:t>
            </a:r>
            <a:endParaRPr lang="en-US" sz="1050" b="0" u="none" strike="noStrike">
              <a:solidFill>
                <a:srgbClr val="000000"/>
              </a:solidFill>
              <a:effectLst/>
              <a:uFillTx/>
              <a:latin typeface="Times New Roman"/>
            </a:endParaRPr>
          </a:p>
        </p:txBody>
      </p:sp>
      <p:pic>
        <p:nvPicPr>
          <p:cNvPr id="404" name="図 403"/>
          <p:cNvPicPr/>
          <p:nvPr/>
        </p:nvPicPr>
        <p:blipFill>
          <a:blip r:embed="rId6"/>
          <a:stretch/>
        </p:blipFill>
        <p:spPr>
          <a:xfrm>
            <a:off x="7287120" y="3042000"/>
            <a:ext cx="133200" cy="133200"/>
          </a:xfrm>
          <a:prstGeom prst="rect">
            <a:avLst/>
          </a:prstGeom>
          <a:noFill/>
          <a:ln w="0">
            <a:noFill/>
          </a:ln>
        </p:spPr>
      </p:pic>
      <p:sp>
        <p:nvSpPr>
          <p:cNvPr id="405" name="テキスト ボックス 404"/>
          <p:cNvSpPr txBox="1"/>
          <p:nvPr/>
        </p:nvSpPr>
        <p:spPr>
          <a:xfrm>
            <a:off x="7521120" y="2687400"/>
            <a:ext cx="1089360" cy="169560"/>
          </a:xfrm>
          <a:prstGeom prst="rect">
            <a:avLst/>
          </a:prstGeom>
          <a:noFill/>
          <a:ln w="0">
            <a:noFill/>
          </a:ln>
        </p:spPr>
        <p:txBody>
          <a:bodyPr wrap="none" lIns="0" tIns="0" rIns="0" bIns="0" anchor="t">
            <a:spAutoFit/>
          </a:bodyPr>
          <a:lstStyle/>
          <a:p>
            <a:r>
              <a:rPr lang="zh-CN" sz="1050" b="0" u="none" strike="noStrike">
                <a:solidFill>
                  <a:srgbClr val="4B5563"/>
                </a:solidFill>
                <a:effectLst/>
                <a:uFillTx/>
                <a:latin typeface="WenQuanYiZenHei"/>
                <a:ea typeface="WenQuanYiZenHei"/>
              </a:rPr>
              <a:t>成に時間がかかる</a:t>
            </a:r>
            <a:endParaRPr lang="en-US" sz="1050" b="0" u="none" strike="noStrike">
              <a:solidFill>
                <a:srgbClr val="000000"/>
              </a:solidFill>
              <a:effectLst/>
              <a:uFillTx/>
              <a:latin typeface="Times New Roman"/>
            </a:endParaRPr>
          </a:p>
        </p:txBody>
      </p:sp>
      <p:sp>
        <p:nvSpPr>
          <p:cNvPr id="406" name="テキスト ボックス 405"/>
          <p:cNvSpPr txBox="1"/>
          <p:nvPr/>
        </p:nvSpPr>
        <p:spPr>
          <a:xfrm>
            <a:off x="7521120" y="3026520"/>
            <a:ext cx="154440" cy="157320"/>
          </a:xfrm>
          <a:prstGeom prst="rect">
            <a:avLst/>
          </a:prstGeom>
          <a:noFill/>
          <a:ln w="0">
            <a:noFill/>
          </a:ln>
        </p:spPr>
        <p:txBody>
          <a:bodyPr wrap="none" lIns="0" tIns="0" rIns="0" bIns="0" anchor="t">
            <a:spAutoFit/>
          </a:bodyPr>
          <a:lstStyle/>
          <a:p>
            <a:r>
              <a:rPr lang="en-US" sz="1050" b="1" u="none" strike="noStrike">
                <a:solidFill>
                  <a:srgbClr val="4B5563"/>
                </a:solidFill>
                <a:effectLst/>
                <a:uFillTx/>
                <a:latin typeface="DejaVuSans"/>
                <a:ea typeface="DejaVuSans"/>
              </a:rPr>
              <a:t>AI</a:t>
            </a:r>
            <a:endParaRPr lang="en-US" sz="1050" b="0" u="none" strike="noStrike">
              <a:solidFill>
                <a:srgbClr val="000000"/>
              </a:solidFill>
              <a:effectLst/>
              <a:uFillTx/>
              <a:latin typeface="Times New Roman"/>
            </a:endParaRPr>
          </a:p>
        </p:txBody>
      </p:sp>
      <p:sp>
        <p:nvSpPr>
          <p:cNvPr id="407" name="テキスト ボックス 406"/>
          <p:cNvSpPr txBox="1"/>
          <p:nvPr/>
        </p:nvSpPr>
        <p:spPr>
          <a:xfrm>
            <a:off x="7674120" y="3021840"/>
            <a:ext cx="540360" cy="169560"/>
          </a:xfrm>
          <a:prstGeom prst="rect">
            <a:avLst/>
          </a:prstGeom>
          <a:noFill/>
          <a:ln w="0">
            <a:noFill/>
          </a:ln>
        </p:spPr>
        <p:txBody>
          <a:bodyPr wrap="none" lIns="0" tIns="0" rIns="0" bIns="0" anchor="t">
            <a:spAutoFit/>
          </a:bodyPr>
          <a:lstStyle/>
          <a:p>
            <a:r>
              <a:rPr lang="zh-CN" sz="1050" b="0" u="none" strike="noStrike">
                <a:solidFill>
                  <a:srgbClr val="4B5563"/>
                </a:solidFill>
                <a:effectLst/>
                <a:uFillTx/>
                <a:latin typeface="WenQuanYiZenHei"/>
                <a:ea typeface="WenQuanYiZenHei"/>
              </a:rPr>
              <a:t>の活用：</a:t>
            </a:r>
            <a:endParaRPr lang="en-US" sz="1050" b="0" u="none" strike="noStrike">
              <a:solidFill>
                <a:srgbClr val="000000"/>
              </a:solidFill>
              <a:effectLst/>
              <a:uFillTx/>
              <a:latin typeface="Times New Roman"/>
            </a:endParaRPr>
          </a:p>
        </p:txBody>
      </p:sp>
      <p:sp>
        <p:nvSpPr>
          <p:cNvPr id="408" name="テキスト ボックス 407"/>
          <p:cNvSpPr txBox="1"/>
          <p:nvPr/>
        </p:nvSpPr>
        <p:spPr>
          <a:xfrm>
            <a:off x="8209080" y="3026520"/>
            <a:ext cx="133200" cy="157320"/>
          </a:xfrm>
          <a:prstGeom prst="rect">
            <a:avLst/>
          </a:prstGeom>
          <a:noFill/>
          <a:ln w="0">
            <a:noFill/>
          </a:ln>
        </p:spPr>
        <p:txBody>
          <a:bodyPr wrap="none" lIns="0" tIns="0" rIns="0" bIns="0" anchor="t">
            <a:spAutoFit/>
          </a:bodyPr>
          <a:lstStyle/>
          <a:p>
            <a:r>
              <a:rPr lang="en-US" sz="1050" b="0" u="none" strike="noStrike">
                <a:solidFill>
                  <a:srgbClr val="4B5563"/>
                </a:solidFill>
                <a:effectLst/>
                <a:uFillTx/>
                <a:latin typeface="DejaVuSans"/>
                <a:ea typeface="DejaVuSans"/>
              </a:rPr>
              <a:t>AI</a:t>
            </a:r>
            <a:endParaRPr lang="en-US" sz="1050" b="0" u="none" strike="noStrike">
              <a:solidFill>
                <a:srgbClr val="000000"/>
              </a:solidFill>
              <a:effectLst/>
              <a:uFillTx/>
              <a:latin typeface="Times New Roman"/>
            </a:endParaRPr>
          </a:p>
        </p:txBody>
      </p:sp>
      <p:sp>
        <p:nvSpPr>
          <p:cNvPr id="409" name="テキスト ボックス 408"/>
          <p:cNvSpPr txBox="1"/>
          <p:nvPr/>
        </p:nvSpPr>
        <p:spPr>
          <a:xfrm>
            <a:off x="8340120" y="3021840"/>
            <a:ext cx="1632240" cy="169560"/>
          </a:xfrm>
          <a:prstGeom prst="rect">
            <a:avLst/>
          </a:prstGeom>
          <a:noFill/>
          <a:ln w="0">
            <a:noFill/>
          </a:ln>
        </p:spPr>
        <p:txBody>
          <a:bodyPr wrap="none" lIns="0" tIns="0" rIns="0" bIns="0" anchor="t">
            <a:spAutoFit/>
          </a:bodyPr>
          <a:lstStyle/>
          <a:p>
            <a:r>
              <a:rPr lang="zh-CN" sz="1050" b="0" u="none" strike="noStrike">
                <a:solidFill>
                  <a:srgbClr val="4B5563"/>
                </a:solidFill>
                <a:effectLst/>
                <a:uFillTx/>
                <a:latin typeface="WenQuanYiZenHei"/>
                <a:ea typeface="WenQuanYiZenHei"/>
              </a:rPr>
              <a:t>を使ってコードから詳細設</a:t>
            </a:r>
            <a:endParaRPr lang="en-US" sz="1050" b="0" u="none" strike="noStrike">
              <a:solidFill>
                <a:srgbClr val="000000"/>
              </a:solidFill>
              <a:effectLst/>
              <a:uFillTx/>
              <a:latin typeface="Times New Roman"/>
            </a:endParaRPr>
          </a:p>
        </p:txBody>
      </p:sp>
      <p:pic>
        <p:nvPicPr>
          <p:cNvPr id="410" name="図 409"/>
          <p:cNvPicPr/>
          <p:nvPr/>
        </p:nvPicPr>
        <p:blipFill>
          <a:blip r:embed="rId7"/>
          <a:stretch/>
        </p:blipFill>
        <p:spPr>
          <a:xfrm>
            <a:off x="7287120" y="3576600"/>
            <a:ext cx="133200" cy="133200"/>
          </a:xfrm>
          <a:prstGeom prst="rect">
            <a:avLst/>
          </a:prstGeom>
          <a:noFill/>
          <a:ln w="0">
            <a:noFill/>
          </a:ln>
        </p:spPr>
      </p:pic>
      <p:sp>
        <p:nvSpPr>
          <p:cNvPr id="411" name="テキスト ボックス 410"/>
          <p:cNvSpPr txBox="1"/>
          <p:nvPr/>
        </p:nvSpPr>
        <p:spPr>
          <a:xfrm>
            <a:off x="7521120" y="3222360"/>
            <a:ext cx="1220400" cy="169560"/>
          </a:xfrm>
          <a:prstGeom prst="rect">
            <a:avLst/>
          </a:prstGeom>
          <a:noFill/>
          <a:ln w="0">
            <a:noFill/>
          </a:ln>
        </p:spPr>
        <p:txBody>
          <a:bodyPr wrap="none" lIns="0" tIns="0" rIns="0" bIns="0" anchor="t">
            <a:spAutoFit/>
          </a:bodyPr>
          <a:lstStyle/>
          <a:p>
            <a:r>
              <a:rPr lang="zh-CN" sz="1050" b="0" u="none" strike="noStrike">
                <a:solidFill>
                  <a:srgbClr val="4B5563"/>
                </a:solidFill>
                <a:effectLst/>
                <a:uFillTx/>
                <a:latin typeface="WenQuanYiZenHei"/>
                <a:ea typeface="WenQuanYiZenHei"/>
              </a:rPr>
              <a:t>計書をリバース生成</a:t>
            </a:r>
            <a:endParaRPr lang="en-US" sz="1050" b="0" u="none" strike="noStrike">
              <a:solidFill>
                <a:srgbClr val="000000"/>
              </a:solidFill>
              <a:effectLst/>
              <a:uFillTx/>
              <a:latin typeface="Times New Roman"/>
            </a:endParaRPr>
          </a:p>
        </p:txBody>
      </p:sp>
      <p:sp>
        <p:nvSpPr>
          <p:cNvPr id="412" name="テキスト ボックス 411"/>
          <p:cNvSpPr txBox="1"/>
          <p:nvPr/>
        </p:nvSpPr>
        <p:spPr>
          <a:xfrm>
            <a:off x="7521120" y="3556440"/>
            <a:ext cx="2442960" cy="169560"/>
          </a:xfrm>
          <a:prstGeom prst="rect">
            <a:avLst/>
          </a:prstGeom>
          <a:noFill/>
          <a:ln w="0">
            <a:noFill/>
          </a:ln>
        </p:spPr>
        <p:txBody>
          <a:bodyPr wrap="none" lIns="0" tIns="0" rIns="0" bIns="0" anchor="t">
            <a:spAutoFit/>
          </a:bodyPr>
          <a:lstStyle/>
          <a:p>
            <a:r>
              <a:rPr lang="zh-CN" sz="1050" b="0" u="none" strike="noStrike">
                <a:solidFill>
                  <a:srgbClr val="4B5563"/>
                </a:solidFill>
                <a:effectLst/>
                <a:uFillTx/>
                <a:latin typeface="WenQuanYiZenHei"/>
                <a:ea typeface="WenQuanYiZenHei"/>
              </a:rPr>
              <a:t>成果：ドキュメント作成の工数削減とコ</a:t>
            </a:r>
            <a:endParaRPr lang="en-US" sz="1050" b="0" u="none" strike="noStrike">
              <a:solidFill>
                <a:srgbClr val="000000"/>
              </a:solidFill>
              <a:effectLst/>
              <a:uFillTx/>
              <a:latin typeface="Times New Roman"/>
            </a:endParaRPr>
          </a:p>
        </p:txBody>
      </p:sp>
      <p:pic>
        <p:nvPicPr>
          <p:cNvPr id="413" name="図 412"/>
          <p:cNvPicPr/>
          <p:nvPr/>
        </p:nvPicPr>
        <p:blipFill>
          <a:blip r:embed="rId15"/>
          <a:stretch/>
        </p:blipFill>
        <p:spPr>
          <a:xfrm>
            <a:off x="8089200" y="4445640"/>
            <a:ext cx="375840" cy="300600"/>
          </a:xfrm>
          <a:prstGeom prst="rect">
            <a:avLst/>
          </a:prstGeom>
          <a:noFill/>
          <a:ln w="0">
            <a:noFill/>
          </a:ln>
        </p:spPr>
      </p:pic>
      <p:pic>
        <p:nvPicPr>
          <p:cNvPr id="414" name="図 413"/>
          <p:cNvPicPr/>
          <p:nvPr/>
        </p:nvPicPr>
        <p:blipFill>
          <a:blip r:embed="rId9"/>
          <a:stretch/>
        </p:blipFill>
        <p:spPr>
          <a:xfrm>
            <a:off x="8665920" y="4496040"/>
            <a:ext cx="174960" cy="200160"/>
          </a:xfrm>
          <a:prstGeom prst="rect">
            <a:avLst/>
          </a:prstGeom>
          <a:noFill/>
          <a:ln w="0">
            <a:noFill/>
          </a:ln>
        </p:spPr>
      </p:pic>
      <p:pic>
        <p:nvPicPr>
          <p:cNvPr id="415" name="図 414"/>
          <p:cNvPicPr/>
          <p:nvPr/>
        </p:nvPicPr>
        <p:blipFill>
          <a:blip r:embed="rId16"/>
          <a:stretch/>
        </p:blipFill>
        <p:spPr>
          <a:xfrm>
            <a:off x="8941680" y="4445640"/>
            <a:ext cx="225360" cy="300600"/>
          </a:xfrm>
          <a:prstGeom prst="rect">
            <a:avLst/>
          </a:prstGeom>
          <a:noFill/>
          <a:ln w="0">
            <a:noFill/>
          </a:ln>
        </p:spPr>
      </p:pic>
      <p:sp>
        <p:nvSpPr>
          <p:cNvPr id="416" name="フリーフォーム 415"/>
          <p:cNvSpPr/>
          <p:nvPr/>
        </p:nvSpPr>
        <p:spPr>
          <a:xfrm>
            <a:off x="551520" y="5281200"/>
            <a:ext cx="9610560" cy="869400"/>
          </a:xfrm>
          <a:custGeom>
            <a:avLst/>
            <a:gdLst/>
            <a:ahLst/>
            <a:cxnLst/>
            <a:rect l="0" t="0" r="r" b="b"/>
            <a:pathLst>
              <a:path w="26696" h="2415">
                <a:moveTo>
                  <a:pt x="0" y="2137"/>
                </a:moveTo>
                <a:lnTo>
                  <a:pt x="0" y="279"/>
                </a:lnTo>
                <a:cubicBezTo>
                  <a:pt x="0" y="260"/>
                  <a:pt x="1" y="242"/>
                  <a:pt x="4" y="224"/>
                </a:cubicBezTo>
                <a:cubicBezTo>
                  <a:pt x="7" y="206"/>
                  <a:pt x="11" y="189"/>
                  <a:pt x="17" y="172"/>
                </a:cubicBezTo>
                <a:cubicBezTo>
                  <a:pt x="23" y="155"/>
                  <a:pt x="30" y="139"/>
                  <a:pt x="39" y="124"/>
                </a:cubicBezTo>
                <a:cubicBezTo>
                  <a:pt x="47" y="109"/>
                  <a:pt x="57" y="95"/>
                  <a:pt x="68" y="82"/>
                </a:cubicBezTo>
                <a:cubicBezTo>
                  <a:pt x="78" y="69"/>
                  <a:pt x="90" y="57"/>
                  <a:pt x="103" y="47"/>
                </a:cubicBezTo>
                <a:cubicBezTo>
                  <a:pt x="115" y="37"/>
                  <a:pt x="129" y="28"/>
                  <a:pt x="143" y="21"/>
                </a:cubicBezTo>
                <a:cubicBezTo>
                  <a:pt x="157" y="14"/>
                  <a:pt x="171" y="9"/>
                  <a:pt x="186" y="6"/>
                </a:cubicBezTo>
                <a:cubicBezTo>
                  <a:pt x="201" y="2"/>
                  <a:pt x="216" y="0"/>
                  <a:pt x="232" y="0"/>
                </a:cubicBezTo>
                <a:lnTo>
                  <a:pt x="26417" y="0"/>
                </a:lnTo>
                <a:cubicBezTo>
                  <a:pt x="26435" y="0"/>
                  <a:pt x="26453" y="2"/>
                  <a:pt x="26471" y="6"/>
                </a:cubicBezTo>
                <a:cubicBezTo>
                  <a:pt x="26489" y="9"/>
                  <a:pt x="26507" y="14"/>
                  <a:pt x="26524" y="21"/>
                </a:cubicBezTo>
                <a:cubicBezTo>
                  <a:pt x="26541" y="28"/>
                  <a:pt x="26557" y="37"/>
                  <a:pt x="26572" y="47"/>
                </a:cubicBezTo>
                <a:cubicBezTo>
                  <a:pt x="26587" y="57"/>
                  <a:pt x="26601" y="69"/>
                  <a:pt x="26614" y="82"/>
                </a:cubicBezTo>
                <a:cubicBezTo>
                  <a:pt x="26627" y="95"/>
                  <a:pt x="26638" y="109"/>
                  <a:pt x="26649" y="124"/>
                </a:cubicBezTo>
                <a:cubicBezTo>
                  <a:pt x="26659" y="139"/>
                  <a:pt x="26667" y="155"/>
                  <a:pt x="26674" y="172"/>
                </a:cubicBezTo>
                <a:cubicBezTo>
                  <a:pt x="26681" y="189"/>
                  <a:pt x="26687" y="206"/>
                  <a:pt x="26690" y="224"/>
                </a:cubicBezTo>
                <a:cubicBezTo>
                  <a:pt x="26694" y="242"/>
                  <a:pt x="26696" y="260"/>
                  <a:pt x="26696" y="279"/>
                </a:cubicBezTo>
                <a:lnTo>
                  <a:pt x="26696" y="2137"/>
                </a:lnTo>
                <a:cubicBezTo>
                  <a:pt x="26696" y="2155"/>
                  <a:pt x="26694" y="2173"/>
                  <a:pt x="26690" y="2191"/>
                </a:cubicBezTo>
                <a:cubicBezTo>
                  <a:pt x="26687" y="2209"/>
                  <a:pt x="26681" y="2226"/>
                  <a:pt x="26674" y="2243"/>
                </a:cubicBezTo>
                <a:cubicBezTo>
                  <a:pt x="26667" y="2260"/>
                  <a:pt x="26659" y="2276"/>
                  <a:pt x="26649" y="2292"/>
                </a:cubicBezTo>
                <a:cubicBezTo>
                  <a:pt x="26638" y="2307"/>
                  <a:pt x="26627" y="2321"/>
                  <a:pt x="26614" y="2334"/>
                </a:cubicBezTo>
                <a:cubicBezTo>
                  <a:pt x="26601" y="2347"/>
                  <a:pt x="26587" y="2358"/>
                  <a:pt x="26572" y="2368"/>
                </a:cubicBezTo>
                <a:cubicBezTo>
                  <a:pt x="26557" y="2379"/>
                  <a:pt x="26541" y="2387"/>
                  <a:pt x="26524" y="2394"/>
                </a:cubicBezTo>
                <a:cubicBezTo>
                  <a:pt x="26507" y="2401"/>
                  <a:pt x="26489" y="2406"/>
                  <a:pt x="26471" y="2410"/>
                </a:cubicBezTo>
                <a:cubicBezTo>
                  <a:pt x="26453" y="2414"/>
                  <a:pt x="26435" y="2415"/>
                  <a:pt x="26417" y="2415"/>
                </a:cubicBezTo>
                <a:lnTo>
                  <a:pt x="232" y="2415"/>
                </a:lnTo>
                <a:cubicBezTo>
                  <a:pt x="216" y="2415"/>
                  <a:pt x="201" y="2414"/>
                  <a:pt x="186" y="2410"/>
                </a:cubicBezTo>
                <a:cubicBezTo>
                  <a:pt x="171" y="2406"/>
                  <a:pt x="157" y="2401"/>
                  <a:pt x="143" y="2394"/>
                </a:cubicBezTo>
                <a:cubicBezTo>
                  <a:pt x="129" y="2387"/>
                  <a:pt x="115" y="2379"/>
                  <a:pt x="103" y="2368"/>
                </a:cubicBezTo>
                <a:cubicBezTo>
                  <a:pt x="90" y="2358"/>
                  <a:pt x="78" y="2347"/>
                  <a:pt x="68" y="2334"/>
                </a:cubicBezTo>
                <a:cubicBezTo>
                  <a:pt x="57" y="2321"/>
                  <a:pt x="47" y="2307"/>
                  <a:pt x="39" y="2292"/>
                </a:cubicBezTo>
                <a:cubicBezTo>
                  <a:pt x="30" y="2276"/>
                  <a:pt x="23" y="2260"/>
                  <a:pt x="17" y="2243"/>
                </a:cubicBezTo>
                <a:cubicBezTo>
                  <a:pt x="11" y="2226"/>
                  <a:pt x="7" y="2209"/>
                  <a:pt x="4" y="2191"/>
                </a:cubicBezTo>
                <a:cubicBezTo>
                  <a:pt x="1" y="2173"/>
                  <a:pt x="0" y="2155"/>
                  <a:pt x="0" y="2137"/>
                </a:cubicBezTo>
                <a:close/>
              </a:path>
            </a:pathLst>
          </a:custGeom>
          <a:solidFill>
            <a:srgbClr val="EFF6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417" name="フリーフォーム 416"/>
          <p:cNvSpPr/>
          <p:nvPr/>
        </p:nvSpPr>
        <p:spPr>
          <a:xfrm>
            <a:off x="534600" y="5281200"/>
            <a:ext cx="100800" cy="869400"/>
          </a:xfrm>
          <a:custGeom>
            <a:avLst/>
            <a:gdLst/>
            <a:ahLst/>
            <a:cxnLst/>
            <a:rect l="0" t="0" r="r" b="b"/>
            <a:pathLst>
              <a:path w="280" h="2415">
                <a:moveTo>
                  <a:pt x="0" y="0"/>
                </a:moveTo>
                <a:lnTo>
                  <a:pt x="280" y="0"/>
                </a:lnTo>
                <a:lnTo>
                  <a:pt x="280" y="2415"/>
                </a:lnTo>
                <a:lnTo>
                  <a:pt x="0" y="2415"/>
                </a:lnTo>
                <a:lnTo>
                  <a:pt x="0" y="0"/>
                </a:lnTo>
                <a:close/>
              </a:path>
            </a:pathLst>
          </a:custGeom>
          <a:solidFill>
            <a:srgbClr val="E5E7E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418" name="フリーフォーム 417"/>
          <p:cNvSpPr/>
          <p:nvPr/>
        </p:nvSpPr>
        <p:spPr>
          <a:xfrm>
            <a:off x="768600" y="5548680"/>
            <a:ext cx="226080" cy="334440"/>
          </a:xfrm>
          <a:custGeom>
            <a:avLst/>
            <a:gdLst/>
            <a:ahLst/>
            <a:cxnLst/>
            <a:rect l="0" t="0" r="r" b="b"/>
            <a:pathLst>
              <a:path w="628" h="929">
                <a:moveTo>
                  <a:pt x="0" y="615"/>
                </a:moveTo>
                <a:lnTo>
                  <a:pt x="0" y="313"/>
                </a:lnTo>
                <a:cubicBezTo>
                  <a:pt x="0" y="293"/>
                  <a:pt x="2" y="272"/>
                  <a:pt x="6" y="252"/>
                </a:cubicBezTo>
                <a:cubicBezTo>
                  <a:pt x="10" y="232"/>
                  <a:pt x="16" y="212"/>
                  <a:pt x="24" y="193"/>
                </a:cubicBezTo>
                <a:cubicBezTo>
                  <a:pt x="32" y="174"/>
                  <a:pt x="41" y="156"/>
                  <a:pt x="53" y="139"/>
                </a:cubicBezTo>
                <a:cubicBezTo>
                  <a:pt x="65" y="122"/>
                  <a:pt x="78" y="106"/>
                  <a:pt x="93" y="92"/>
                </a:cubicBezTo>
                <a:cubicBezTo>
                  <a:pt x="107" y="77"/>
                  <a:pt x="123" y="64"/>
                  <a:pt x="140" y="53"/>
                </a:cubicBezTo>
                <a:cubicBezTo>
                  <a:pt x="157" y="41"/>
                  <a:pt x="176" y="32"/>
                  <a:pt x="195" y="24"/>
                </a:cubicBezTo>
                <a:cubicBezTo>
                  <a:pt x="214" y="16"/>
                  <a:pt x="233" y="10"/>
                  <a:pt x="253" y="6"/>
                </a:cubicBezTo>
                <a:cubicBezTo>
                  <a:pt x="274" y="2"/>
                  <a:pt x="294" y="0"/>
                  <a:pt x="314" y="0"/>
                </a:cubicBezTo>
                <a:cubicBezTo>
                  <a:pt x="335" y="0"/>
                  <a:pt x="355" y="2"/>
                  <a:pt x="376" y="6"/>
                </a:cubicBezTo>
                <a:cubicBezTo>
                  <a:pt x="396" y="10"/>
                  <a:pt x="415" y="16"/>
                  <a:pt x="434" y="24"/>
                </a:cubicBezTo>
                <a:cubicBezTo>
                  <a:pt x="453" y="32"/>
                  <a:pt x="471" y="41"/>
                  <a:pt x="489" y="53"/>
                </a:cubicBezTo>
                <a:cubicBezTo>
                  <a:pt x="506" y="64"/>
                  <a:pt x="522" y="77"/>
                  <a:pt x="536" y="92"/>
                </a:cubicBezTo>
                <a:cubicBezTo>
                  <a:pt x="551" y="106"/>
                  <a:pt x="564" y="122"/>
                  <a:pt x="575" y="139"/>
                </a:cubicBezTo>
                <a:cubicBezTo>
                  <a:pt x="586" y="156"/>
                  <a:pt x="596" y="174"/>
                  <a:pt x="604" y="193"/>
                </a:cubicBezTo>
                <a:cubicBezTo>
                  <a:pt x="612" y="212"/>
                  <a:pt x="618" y="232"/>
                  <a:pt x="622" y="252"/>
                </a:cubicBezTo>
                <a:cubicBezTo>
                  <a:pt x="626" y="272"/>
                  <a:pt x="628" y="293"/>
                  <a:pt x="628" y="313"/>
                </a:cubicBezTo>
                <a:lnTo>
                  <a:pt x="628" y="615"/>
                </a:lnTo>
                <a:cubicBezTo>
                  <a:pt x="628" y="636"/>
                  <a:pt x="626" y="656"/>
                  <a:pt x="622" y="676"/>
                </a:cubicBezTo>
                <a:cubicBezTo>
                  <a:pt x="618" y="696"/>
                  <a:pt x="612" y="716"/>
                  <a:pt x="604" y="735"/>
                </a:cubicBezTo>
                <a:cubicBezTo>
                  <a:pt x="596" y="754"/>
                  <a:pt x="586" y="772"/>
                  <a:pt x="575" y="789"/>
                </a:cubicBezTo>
                <a:cubicBezTo>
                  <a:pt x="564" y="806"/>
                  <a:pt x="551" y="822"/>
                  <a:pt x="536" y="838"/>
                </a:cubicBezTo>
                <a:cubicBezTo>
                  <a:pt x="522" y="852"/>
                  <a:pt x="506" y="865"/>
                  <a:pt x="489" y="877"/>
                </a:cubicBezTo>
                <a:cubicBezTo>
                  <a:pt x="471" y="888"/>
                  <a:pt x="453" y="898"/>
                  <a:pt x="434" y="906"/>
                </a:cubicBezTo>
                <a:cubicBezTo>
                  <a:pt x="415" y="914"/>
                  <a:pt x="396" y="919"/>
                  <a:pt x="376" y="923"/>
                </a:cubicBezTo>
                <a:cubicBezTo>
                  <a:pt x="355" y="927"/>
                  <a:pt x="335" y="929"/>
                  <a:pt x="314" y="929"/>
                </a:cubicBezTo>
                <a:cubicBezTo>
                  <a:pt x="294" y="929"/>
                  <a:pt x="274" y="927"/>
                  <a:pt x="253" y="923"/>
                </a:cubicBezTo>
                <a:cubicBezTo>
                  <a:pt x="233" y="919"/>
                  <a:pt x="214" y="914"/>
                  <a:pt x="195" y="906"/>
                </a:cubicBezTo>
                <a:cubicBezTo>
                  <a:pt x="176" y="898"/>
                  <a:pt x="157" y="888"/>
                  <a:pt x="140" y="877"/>
                </a:cubicBezTo>
                <a:cubicBezTo>
                  <a:pt x="123" y="865"/>
                  <a:pt x="107" y="852"/>
                  <a:pt x="93" y="838"/>
                </a:cubicBezTo>
                <a:cubicBezTo>
                  <a:pt x="78" y="822"/>
                  <a:pt x="65" y="806"/>
                  <a:pt x="53" y="789"/>
                </a:cubicBezTo>
                <a:cubicBezTo>
                  <a:pt x="41" y="772"/>
                  <a:pt x="32" y="754"/>
                  <a:pt x="24" y="735"/>
                </a:cubicBezTo>
                <a:cubicBezTo>
                  <a:pt x="16" y="716"/>
                  <a:pt x="10" y="696"/>
                  <a:pt x="6" y="676"/>
                </a:cubicBezTo>
                <a:cubicBezTo>
                  <a:pt x="2" y="656"/>
                  <a:pt x="0" y="636"/>
                  <a:pt x="0" y="615"/>
                </a:cubicBezTo>
                <a:close/>
              </a:path>
            </a:pathLst>
          </a:custGeom>
          <a:solidFill>
            <a:srgbClr val="4285F4"/>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pic>
        <p:nvPicPr>
          <p:cNvPr id="419" name="図 418"/>
          <p:cNvPicPr/>
          <p:nvPr/>
        </p:nvPicPr>
        <p:blipFill>
          <a:blip r:embed="rId17"/>
          <a:stretch/>
        </p:blipFill>
        <p:spPr>
          <a:xfrm>
            <a:off x="819000" y="5632560"/>
            <a:ext cx="124920" cy="166680"/>
          </a:xfrm>
          <a:prstGeom prst="rect">
            <a:avLst/>
          </a:prstGeom>
          <a:noFill/>
          <a:ln w="0">
            <a:noFill/>
          </a:ln>
        </p:spPr>
      </p:pic>
      <p:sp>
        <p:nvSpPr>
          <p:cNvPr id="420" name="テキスト ボックス 419"/>
          <p:cNvSpPr txBox="1"/>
          <p:nvPr/>
        </p:nvSpPr>
        <p:spPr>
          <a:xfrm>
            <a:off x="7521120" y="3756960"/>
            <a:ext cx="1622520" cy="169560"/>
          </a:xfrm>
          <a:prstGeom prst="rect">
            <a:avLst/>
          </a:prstGeom>
          <a:noFill/>
          <a:ln w="0">
            <a:noFill/>
          </a:ln>
        </p:spPr>
        <p:txBody>
          <a:bodyPr wrap="none" lIns="0" tIns="0" rIns="0" bIns="0" anchor="t">
            <a:spAutoFit/>
          </a:bodyPr>
          <a:lstStyle/>
          <a:p>
            <a:r>
              <a:rPr lang="zh-CN" sz="1050" b="0" u="none" strike="noStrike">
                <a:solidFill>
                  <a:srgbClr val="4B5563"/>
                </a:solidFill>
                <a:effectLst/>
                <a:uFillTx/>
                <a:latin typeface="WenQuanYiZenHei"/>
                <a:ea typeface="WenQuanYiZenHei"/>
              </a:rPr>
              <a:t>ードとの整合性確保を実現</a:t>
            </a:r>
            <a:endParaRPr lang="en-US" sz="1050" b="0" u="none" strike="noStrike">
              <a:solidFill>
                <a:srgbClr val="000000"/>
              </a:solidFill>
              <a:effectLst/>
              <a:uFillTx/>
              <a:latin typeface="Times New Roman"/>
            </a:endParaRPr>
          </a:p>
        </p:txBody>
      </p:sp>
      <p:sp>
        <p:nvSpPr>
          <p:cNvPr id="421" name="テキスト ボックス 420"/>
          <p:cNvSpPr txBox="1"/>
          <p:nvPr/>
        </p:nvSpPr>
        <p:spPr>
          <a:xfrm>
            <a:off x="1130400" y="5502240"/>
            <a:ext cx="192960" cy="195480"/>
          </a:xfrm>
          <a:prstGeom prst="rect">
            <a:avLst/>
          </a:prstGeom>
          <a:noFill/>
          <a:ln w="0">
            <a:noFill/>
          </a:ln>
        </p:spPr>
        <p:txBody>
          <a:bodyPr wrap="none" lIns="0" tIns="0" rIns="0" bIns="0" anchor="t">
            <a:spAutoFit/>
          </a:bodyPr>
          <a:lstStyle/>
          <a:p>
            <a:r>
              <a:rPr lang="en-US" sz="1320" b="1" u="none" strike="noStrike">
                <a:solidFill>
                  <a:srgbClr val="374151"/>
                </a:solidFill>
                <a:effectLst/>
                <a:uFillTx/>
                <a:latin typeface="DejaVuSans"/>
                <a:ea typeface="DejaVuSans"/>
              </a:rPr>
              <a:t>AI</a:t>
            </a:r>
            <a:endParaRPr lang="en-US" sz="1320" b="0" u="none" strike="noStrike">
              <a:solidFill>
                <a:srgbClr val="000000"/>
              </a:solidFill>
              <a:effectLst/>
              <a:uFillTx/>
              <a:latin typeface="Times New Roman"/>
            </a:endParaRPr>
          </a:p>
        </p:txBody>
      </p:sp>
      <p:sp>
        <p:nvSpPr>
          <p:cNvPr id="422" name="テキスト ボックス 421"/>
          <p:cNvSpPr txBox="1"/>
          <p:nvPr/>
        </p:nvSpPr>
        <p:spPr>
          <a:xfrm>
            <a:off x="1321920" y="5496480"/>
            <a:ext cx="6976440" cy="212400"/>
          </a:xfrm>
          <a:prstGeom prst="rect">
            <a:avLst/>
          </a:prstGeom>
          <a:noFill/>
          <a:ln w="0">
            <a:noFill/>
          </a:ln>
        </p:spPr>
        <p:txBody>
          <a:bodyPr wrap="none" lIns="0" tIns="0" rIns="0" bIns="0" anchor="t">
            <a:spAutoFit/>
          </a:bodyPr>
          <a:lstStyle/>
          <a:p>
            <a:r>
              <a:rPr lang="zh-CN" sz="1320" b="0" u="none" strike="noStrike">
                <a:solidFill>
                  <a:srgbClr val="374151"/>
                </a:solidFill>
                <a:effectLst/>
                <a:uFillTx/>
                <a:latin typeface="WenQuanYiZenHei"/>
                <a:ea typeface="WenQuanYiZenHei"/>
              </a:rPr>
              <a:t>は</a:t>
            </a:r>
            <a:r>
              <a:rPr lang="zh-CN" sz="1320" b="0" u="none" strike="noStrike">
                <a:solidFill>
                  <a:srgbClr val="4285F4"/>
                </a:solidFill>
                <a:effectLst/>
                <a:uFillTx/>
                <a:latin typeface="WenQuanYiZenHei"/>
                <a:ea typeface="WenQuanYiZenHei"/>
              </a:rPr>
              <a:t>開発対象</a:t>
            </a:r>
            <a:r>
              <a:rPr lang="zh-CN" sz="1320" b="0" u="none" strike="noStrike">
                <a:solidFill>
                  <a:srgbClr val="374151"/>
                </a:solidFill>
                <a:effectLst/>
                <a:uFillTx/>
                <a:latin typeface="WenQuanYiZenHei"/>
                <a:ea typeface="WenQuanYiZenHei"/>
              </a:rPr>
              <a:t>になるだけでなく、</a:t>
            </a:r>
            <a:r>
              <a:rPr lang="zh-CN" sz="1320" b="0" u="none" strike="noStrike">
                <a:solidFill>
                  <a:srgbClr val="4285F4"/>
                </a:solidFill>
                <a:effectLst/>
                <a:uFillTx/>
                <a:latin typeface="WenQuanYiZenHei"/>
                <a:ea typeface="WenQuanYiZenHei"/>
              </a:rPr>
              <a:t>開発プロセス自体を支援するツール</a:t>
            </a:r>
            <a:r>
              <a:rPr lang="zh-CN" sz="1320" b="0" u="none" strike="noStrike">
                <a:solidFill>
                  <a:srgbClr val="374151"/>
                </a:solidFill>
                <a:effectLst/>
                <a:uFillTx/>
                <a:latin typeface="WenQuanYiZenHei"/>
                <a:ea typeface="WenQuanYiZenHei"/>
              </a:rPr>
              <a:t>として活用することで、</a:t>
            </a:r>
            <a:endParaRPr lang="en-US" sz="1320" b="0" u="none" strike="noStrike">
              <a:solidFill>
                <a:srgbClr val="000000"/>
              </a:solidFill>
              <a:effectLst/>
              <a:uFillTx/>
              <a:latin typeface="Times New Roman"/>
            </a:endParaRPr>
          </a:p>
        </p:txBody>
      </p:sp>
      <p:sp>
        <p:nvSpPr>
          <p:cNvPr id="423" name="テキスト ボックス 422"/>
          <p:cNvSpPr txBox="1"/>
          <p:nvPr/>
        </p:nvSpPr>
        <p:spPr>
          <a:xfrm>
            <a:off x="8174520" y="5502240"/>
            <a:ext cx="166680" cy="195480"/>
          </a:xfrm>
          <a:prstGeom prst="rect">
            <a:avLst/>
          </a:prstGeom>
          <a:noFill/>
          <a:ln w="0">
            <a:noFill/>
          </a:ln>
        </p:spPr>
        <p:txBody>
          <a:bodyPr wrap="none" lIns="0" tIns="0" rIns="0" bIns="0" anchor="t">
            <a:spAutoFit/>
          </a:bodyPr>
          <a:lstStyle/>
          <a:p>
            <a:r>
              <a:rPr lang="en-US" sz="1320" b="1" u="none" strike="noStrike">
                <a:solidFill>
                  <a:srgbClr val="374151"/>
                </a:solidFill>
                <a:effectLst/>
                <a:uFillTx/>
                <a:latin typeface="DejaVuSans"/>
                <a:ea typeface="DejaVuSans"/>
              </a:rPr>
              <a:t> </a:t>
            </a:r>
            <a:endParaRPr lang="en-US" sz="1320" b="0" u="none" strike="noStrike">
              <a:solidFill>
                <a:srgbClr val="000000"/>
              </a:solidFill>
              <a:effectLst/>
              <a:uFillTx/>
              <a:latin typeface="Times New Roman"/>
            </a:endParaRPr>
          </a:p>
        </p:txBody>
      </p:sp>
      <p:sp>
        <p:nvSpPr>
          <p:cNvPr id="424" name="テキスト ボックス 423"/>
          <p:cNvSpPr txBox="1"/>
          <p:nvPr/>
        </p:nvSpPr>
        <p:spPr>
          <a:xfrm>
            <a:off x="8232480" y="5496480"/>
            <a:ext cx="1700640" cy="212400"/>
          </a:xfrm>
          <a:prstGeom prst="rect">
            <a:avLst/>
          </a:prstGeom>
          <a:noFill/>
          <a:ln w="0">
            <a:noFill/>
          </a:ln>
        </p:spPr>
        <p:txBody>
          <a:bodyPr wrap="none" lIns="0" tIns="0" rIns="0" bIns="0" anchor="t">
            <a:spAutoFit/>
          </a:bodyPr>
          <a:lstStyle/>
          <a:p>
            <a:r>
              <a:rPr lang="zh-CN" sz="1320" b="0" u="none" strike="noStrike">
                <a:solidFill>
                  <a:srgbClr val="374151"/>
                </a:solidFill>
                <a:effectLst/>
                <a:uFillTx/>
                <a:latin typeface="WenQuanYiZenHei"/>
                <a:ea typeface="WenQuanYiZenHei"/>
              </a:rPr>
              <a:t>開発サイクルを劇的に</a:t>
            </a:r>
            <a:endParaRPr lang="en-US" sz="1320" b="0" u="none" strike="noStrike">
              <a:solidFill>
                <a:srgbClr val="000000"/>
              </a:solidFill>
              <a:effectLst/>
              <a:uFillTx/>
              <a:latin typeface="Times New Roman"/>
            </a:endParaRPr>
          </a:p>
        </p:txBody>
      </p:sp>
      <p:sp>
        <p:nvSpPr>
          <p:cNvPr id="425" name="テキスト ボックス 424"/>
          <p:cNvSpPr txBox="1"/>
          <p:nvPr/>
        </p:nvSpPr>
        <p:spPr>
          <a:xfrm>
            <a:off x="1130400" y="5730480"/>
            <a:ext cx="4254480" cy="212400"/>
          </a:xfrm>
          <a:prstGeom prst="rect">
            <a:avLst/>
          </a:prstGeom>
          <a:noFill/>
          <a:ln w="0">
            <a:noFill/>
          </a:ln>
        </p:spPr>
        <p:txBody>
          <a:bodyPr wrap="none" lIns="0" tIns="0" rIns="0" bIns="0" anchor="t">
            <a:spAutoFit/>
          </a:bodyPr>
          <a:lstStyle/>
          <a:p>
            <a:r>
              <a:rPr lang="zh-CN" sz="1320" b="0" u="none" strike="noStrike">
                <a:solidFill>
                  <a:srgbClr val="374151"/>
                </a:solidFill>
                <a:effectLst/>
                <a:uFillTx/>
                <a:latin typeface="WenQuanYiZenHei"/>
                <a:ea typeface="WenQuanYiZenHei"/>
              </a:rPr>
              <a:t>短縮し、「誰でも」取り組みやすいものにしています。</a:t>
            </a:r>
            <a:endParaRPr lang="en-US" sz="1320" b="0" u="none" strike="noStrike">
              <a:solidFill>
                <a:srgbClr val="000000"/>
              </a:solidFill>
              <a:effectLst/>
              <a:uFillTx/>
              <a:latin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フリーフォーム 426"/>
          <p:cNvSpPr/>
          <p:nvPr/>
        </p:nvSpPr>
        <p:spPr>
          <a:xfrm>
            <a:off x="-1" y="0"/>
            <a:ext cx="10704513" cy="6575556"/>
          </a:xfrm>
          <a:custGeom>
            <a:avLst/>
            <a:gdLst/>
            <a:ahLst/>
            <a:cxnLst/>
            <a:rect l="0" t="0" r="r" b="b"/>
            <a:pathLst>
              <a:path w="28813" h="19764">
                <a:moveTo>
                  <a:pt x="0" y="0"/>
                </a:moveTo>
                <a:lnTo>
                  <a:pt x="28813" y="0"/>
                </a:lnTo>
                <a:lnTo>
                  <a:pt x="28813" y="19764"/>
                </a:lnTo>
                <a:lnTo>
                  <a:pt x="0" y="19764"/>
                </a:lnTo>
                <a:lnTo>
                  <a:pt x="0" y="0"/>
                </a:lnTo>
                <a:close/>
              </a:path>
            </a:pathLst>
          </a:custGeom>
          <a:solidFill>
            <a:srgbClr val="F9FAF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pic>
        <p:nvPicPr>
          <p:cNvPr id="428" name="図 427"/>
          <p:cNvPicPr/>
          <p:nvPr/>
        </p:nvPicPr>
        <p:blipFill>
          <a:blip r:embed="rId2"/>
          <a:stretch/>
        </p:blipFill>
        <p:spPr>
          <a:xfrm>
            <a:off x="7938360" y="3982836"/>
            <a:ext cx="2592720" cy="2592720"/>
          </a:xfrm>
          <a:prstGeom prst="rect">
            <a:avLst/>
          </a:prstGeom>
          <a:noFill/>
          <a:ln w="0">
            <a:noFill/>
          </a:ln>
        </p:spPr>
      </p:pic>
      <p:pic>
        <p:nvPicPr>
          <p:cNvPr id="429" name="図 428"/>
          <p:cNvPicPr/>
          <p:nvPr/>
        </p:nvPicPr>
        <p:blipFill>
          <a:blip r:embed="rId3"/>
          <a:stretch/>
        </p:blipFill>
        <p:spPr>
          <a:xfrm>
            <a:off x="518760" y="-243000"/>
            <a:ext cx="2073960" cy="2073960"/>
          </a:xfrm>
          <a:prstGeom prst="rect">
            <a:avLst/>
          </a:prstGeom>
          <a:noFill/>
          <a:ln w="0">
            <a:noFill/>
          </a:ln>
        </p:spPr>
      </p:pic>
      <p:sp>
        <p:nvSpPr>
          <p:cNvPr id="430" name="フリーフォーム 429"/>
          <p:cNvSpPr/>
          <p:nvPr/>
        </p:nvSpPr>
        <p:spPr>
          <a:xfrm>
            <a:off x="518400" y="907560"/>
            <a:ext cx="778320" cy="32760"/>
          </a:xfrm>
          <a:custGeom>
            <a:avLst/>
            <a:gdLst/>
            <a:ahLst/>
            <a:cxnLst/>
            <a:rect l="0" t="0" r="r" b="b"/>
            <a:pathLst>
              <a:path w="2162" h="91">
                <a:moveTo>
                  <a:pt x="0" y="0"/>
                </a:moveTo>
                <a:lnTo>
                  <a:pt x="2162" y="0"/>
                </a:lnTo>
                <a:lnTo>
                  <a:pt x="2162" y="91"/>
                </a:lnTo>
                <a:lnTo>
                  <a:pt x="0" y="91"/>
                </a:lnTo>
                <a:lnTo>
                  <a:pt x="0" y="0"/>
                </a:lnTo>
                <a:close/>
              </a:path>
            </a:pathLst>
          </a:custGeom>
          <a:solidFill>
            <a:srgbClr val="4285F4"/>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31" name="テキスト ボックス 430"/>
          <p:cNvSpPr txBox="1"/>
          <p:nvPr/>
        </p:nvSpPr>
        <p:spPr>
          <a:xfrm>
            <a:off x="518760" y="497160"/>
            <a:ext cx="3236760" cy="367560"/>
          </a:xfrm>
          <a:prstGeom prst="rect">
            <a:avLst/>
          </a:prstGeom>
          <a:noFill/>
          <a:ln w="0">
            <a:noFill/>
          </a:ln>
        </p:spPr>
        <p:txBody>
          <a:bodyPr wrap="none" lIns="0" tIns="0" rIns="0" bIns="0" anchor="t">
            <a:spAutoFit/>
          </a:bodyPr>
          <a:lstStyle/>
          <a:p>
            <a:r>
              <a:rPr lang="zh-CN" sz="2300" b="0" u="none" strike="noStrike">
                <a:solidFill>
                  <a:srgbClr val="1F2937"/>
                </a:solidFill>
                <a:effectLst/>
                <a:uFillTx/>
                <a:latin typeface="WenQuanYiZenHei"/>
                <a:ea typeface="WenQuanYiZenHei"/>
              </a:rPr>
              <a:t>まとめと今後の可能性：</a:t>
            </a:r>
            <a:endParaRPr lang="en-US" sz="2300" b="0" u="none" strike="noStrike">
              <a:solidFill>
                <a:srgbClr val="000000"/>
              </a:solidFill>
              <a:effectLst/>
              <a:uFillTx/>
              <a:latin typeface="Times New Roman"/>
            </a:endParaRPr>
          </a:p>
        </p:txBody>
      </p:sp>
      <p:sp>
        <p:nvSpPr>
          <p:cNvPr id="432" name="テキスト ボックス 431"/>
          <p:cNvSpPr txBox="1"/>
          <p:nvPr/>
        </p:nvSpPr>
        <p:spPr>
          <a:xfrm>
            <a:off x="3768120" y="507240"/>
            <a:ext cx="334440" cy="338760"/>
          </a:xfrm>
          <a:prstGeom prst="rect">
            <a:avLst/>
          </a:prstGeom>
          <a:noFill/>
          <a:ln w="0">
            <a:noFill/>
          </a:ln>
        </p:spPr>
        <p:txBody>
          <a:bodyPr wrap="none" lIns="0" tIns="0" rIns="0" bIns="0" anchor="t">
            <a:spAutoFit/>
          </a:bodyPr>
          <a:lstStyle/>
          <a:p>
            <a:r>
              <a:rPr lang="en-US" sz="2300" b="1" u="none" strike="noStrike">
                <a:solidFill>
                  <a:srgbClr val="1F2937"/>
                </a:solidFill>
                <a:effectLst/>
                <a:uFillTx/>
                <a:latin typeface="DejaVuSans"/>
                <a:ea typeface="DejaVuSans"/>
              </a:rPr>
              <a:t>AI</a:t>
            </a:r>
            <a:endParaRPr lang="en-US" sz="2300" b="0" u="none" strike="noStrike">
              <a:solidFill>
                <a:srgbClr val="000000"/>
              </a:solidFill>
              <a:effectLst/>
              <a:uFillTx/>
              <a:latin typeface="Times New Roman"/>
            </a:endParaRPr>
          </a:p>
        </p:txBody>
      </p:sp>
      <p:sp>
        <p:nvSpPr>
          <p:cNvPr id="433" name="フリーフォーム 432"/>
          <p:cNvSpPr/>
          <p:nvPr/>
        </p:nvSpPr>
        <p:spPr>
          <a:xfrm>
            <a:off x="518400" y="1199160"/>
            <a:ext cx="5340600" cy="3808800"/>
          </a:xfrm>
          <a:custGeom>
            <a:avLst/>
            <a:gdLst/>
            <a:ahLst/>
            <a:cxnLst/>
            <a:rect l="0" t="0" r="r" b="b"/>
            <a:pathLst>
              <a:path w="14835" h="10580">
                <a:moveTo>
                  <a:pt x="0" y="10310"/>
                </a:moveTo>
                <a:lnTo>
                  <a:pt x="0" y="270"/>
                </a:lnTo>
                <a:cubicBezTo>
                  <a:pt x="0" y="252"/>
                  <a:pt x="2" y="235"/>
                  <a:pt x="5" y="217"/>
                </a:cubicBezTo>
                <a:cubicBezTo>
                  <a:pt x="9" y="200"/>
                  <a:pt x="14" y="183"/>
                  <a:pt x="21" y="167"/>
                </a:cubicBezTo>
                <a:cubicBezTo>
                  <a:pt x="27" y="150"/>
                  <a:pt x="36" y="135"/>
                  <a:pt x="46" y="120"/>
                </a:cubicBezTo>
                <a:cubicBezTo>
                  <a:pt x="55" y="105"/>
                  <a:pt x="67" y="92"/>
                  <a:pt x="79" y="79"/>
                </a:cubicBezTo>
                <a:cubicBezTo>
                  <a:pt x="92" y="66"/>
                  <a:pt x="105" y="55"/>
                  <a:pt x="120" y="45"/>
                </a:cubicBezTo>
                <a:cubicBezTo>
                  <a:pt x="135" y="36"/>
                  <a:pt x="150" y="27"/>
                  <a:pt x="167" y="20"/>
                </a:cubicBezTo>
                <a:cubicBezTo>
                  <a:pt x="183" y="14"/>
                  <a:pt x="200" y="9"/>
                  <a:pt x="218" y="5"/>
                </a:cubicBezTo>
                <a:cubicBezTo>
                  <a:pt x="235" y="2"/>
                  <a:pt x="252" y="0"/>
                  <a:pt x="270" y="0"/>
                </a:cubicBezTo>
                <a:lnTo>
                  <a:pt x="14565" y="0"/>
                </a:lnTo>
                <a:cubicBezTo>
                  <a:pt x="14583" y="0"/>
                  <a:pt x="14600" y="2"/>
                  <a:pt x="14618" y="5"/>
                </a:cubicBezTo>
                <a:cubicBezTo>
                  <a:pt x="14635" y="9"/>
                  <a:pt x="14652" y="14"/>
                  <a:pt x="14668" y="20"/>
                </a:cubicBezTo>
                <a:cubicBezTo>
                  <a:pt x="14685" y="27"/>
                  <a:pt x="14700" y="36"/>
                  <a:pt x="14715" y="45"/>
                </a:cubicBezTo>
                <a:cubicBezTo>
                  <a:pt x="14730" y="55"/>
                  <a:pt x="14743" y="66"/>
                  <a:pt x="14756" y="79"/>
                </a:cubicBezTo>
                <a:cubicBezTo>
                  <a:pt x="14768" y="92"/>
                  <a:pt x="14780" y="105"/>
                  <a:pt x="14789" y="120"/>
                </a:cubicBezTo>
                <a:cubicBezTo>
                  <a:pt x="14799" y="135"/>
                  <a:pt x="14808" y="150"/>
                  <a:pt x="14814" y="167"/>
                </a:cubicBezTo>
                <a:cubicBezTo>
                  <a:pt x="14821" y="183"/>
                  <a:pt x="14826" y="200"/>
                  <a:pt x="14830" y="217"/>
                </a:cubicBezTo>
                <a:cubicBezTo>
                  <a:pt x="14833" y="235"/>
                  <a:pt x="14835" y="252"/>
                  <a:pt x="14835" y="270"/>
                </a:cubicBezTo>
                <a:lnTo>
                  <a:pt x="14835" y="10310"/>
                </a:lnTo>
                <a:cubicBezTo>
                  <a:pt x="14835" y="10328"/>
                  <a:pt x="14833" y="10346"/>
                  <a:pt x="14830" y="10363"/>
                </a:cubicBezTo>
                <a:cubicBezTo>
                  <a:pt x="14826" y="10380"/>
                  <a:pt x="14821" y="10397"/>
                  <a:pt x="14814" y="10414"/>
                </a:cubicBezTo>
                <a:cubicBezTo>
                  <a:pt x="14808" y="10430"/>
                  <a:pt x="14799" y="10446"/>
                  <a:pt x="14789" y="10460"/>
                </a:cubicBezTo>
                <a:cubicBezTo>
                  <a:pt x="14780" y="10475"/>
                  <a:pt x="14768" y="10489"/>
                  <a:pt x="14756" y="10501"/>
                </a:cubicBezTo>
                <a:cubicBezTo>
                  <a:pt x="14743" y="10514"/>
                  <a:pt x="14730" y="10525"/>
                  <a:pt x="14715" y="10535"/>
                </a:cubicBezTo>
                <a:cubicBezTo>
                  <a:pt x="14700" y="10545"/>
                  <a:pt x="14685" y="10553"/>
                  <a:pt x="14668" y="10560"/>
                </a:cubicBezTo>
                <a:cubicBezTo>
                  <a:pt x="14652" y="10567"/>
                  <a:pt x="14635" y="10572"/>
                  <a:pt x="14618" y="10575"/>
                </a:cubicBezTo>
                <a:cubicBezTo>
                  <a:pt x="14600" y="10579"/>
                  <a:pt x="14583" y="10580"/>
                  <a:pt x="14565" y="10580"/>
                </a:cubicBezTo>
                <a:lnTo>
                  <a:pt x="270" y="10580"/>
                </a:lnTo>
                <a:cubicBezTo>
                  <a:pt x="252" y="10580"/>
                  <a:pt x="235" y="10579"/>
                  <a:pt x="218" y="10575"/>
                </a:cubicBezTo>
                <a:cubicBezTo>
                  <a:pt x="200" y="10572"/>
                  <a:pt x="183" y="10567"/>
                  <a:pt x="167" y="10560"/>
                </a:cubicBezTo>
                <a:cubicBezTo>
                  <a:pt x="150" y="10553"/>
                  <a:pt x="135" y="10545"/>
                  <a:pt x="120" y="10535"/>
                </a:cubicBezTo>
                <a:cubicBezTo>
                  <a:pt x="105" y="10525"/>
                  <a:pt x="92" y="10514"/>
                  <a:pt x="79" y="10501"/>
                </a:cubicBezTo>
                <a:cubicBezTo>
                  <a:pt x="67" y="10489"/>
                  <a:pt x="55" y="10475"/>
                  <a:pt x="46" y="10460"/>
                </a:cubicBezTo>
                <a:cubicBezTo>
                  <a:pt x="36" y="10446"/>
                  <a:pt x="27" y="10430"/>
                  <a:pt x="21" y="10414"/>
                </a:cubicBezTo>
                <a:cubicBezTo>
                  <a:pt x="14" y="10397"/>
                  <a:pt x="9" y="10380"/>
                  <a:pt x="5" y="10363"/>
                </a:cubicBezTo>
                <a:cubicBezTo>
                  <a:pt x="2" y="10346"/>
                  <a:pt x="0" y="10328"/>
                  <a:pt x="0" y="10310"/>
                </a:cubicBez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434" name="フリーフォーム 433"/>
          <p:cNvSpPr/>
          <p:nvPr/>
        </p:nvSpPr>
        <p:spPr>
          <a:xfrm>
            <a:off x="793800" y="1912320"/>
            <a:ext cx="4806000" cy="1118520"/>
          </a:xfrm>
          <a:custGeom>
            <a:avLst/>
            <a:gdLst/>
            <a:ahLst/>
            <a:cxnLst/>
            <a:rect l="0" t="0" r="r" b="b"/>
            <a:pathLst>
              <a:path w="13350" h="3107">
                <a:moveTo>
                  <a:pt x="0" y="2927"/>
                </a:moveTo>
                <a:lnTo>
                  <a:pt x="0" y="180"/>
                </a:lnTo>
                <a:cubicBezTo>
                  <a:pt x="0" y="168"/>
                  <a:pt x="1" y="156"/>
                  <a:pt x="3" y="145"/>
                </a:cubicBezTo>
                <a:cubicBezTo>
                  <a:pt x="5" y="133"/>
                  <a:pt x="7" y="122"/>
                  <a:pt x="11" y="111"/>
                </a:cubicBezTo>
                <a:cubicBezTo>
                  <a:pt x="14" y="100"/>
                  <a:pt x="18" y="90"/>
                  <a:pt x="23" y="80"/>
                </a:cubicBezTo>
                <a:cubicBezTo>
                  <a:pt x="28" y="70"/>
                  <a:pt x="34" y="61"/>
                  <a:pt x="40" y="53"/>
                </a:cubicBezTo>
                <a:cubicBezTo>
                  <a:pt x="46" y="44"/>
                  <a:pt x="53" y="37"/>
                  <a:pt x="60" y="30"/>
                </a:cubicBezTo>
                <a:cubicBezTo>
                  <a:pt x="68" y="24"/>
                  <a:pt x="76" y="18"/>
                  <a:pt x="84" y="13"/>
                </a:cubicBezTo>
                <a:cubicBezTo>
                  <a:pt x="92" y="9"/>
                  <a:pt x="100" y="6"/>
                  <a:pt x="109" y="3"/>
                </a:cubicBezTo>
                <a:cubicBezTo>
                  <a:pt x="118" y="1"/>
                  <a:pt x="127" y="0"/>
                  <a:pt x="136" y="0"/>
                </a:cubicBezTo>
                <a:lnTo>
                  <a:pt x="13170" y="0"/>
                </a:lnTo>
                <a:cubicBezTo>
                  <a:pt x="13181" y="0"/>
                  <a:pt x="13193" y="1"/>
                  <a:pt x="13205" y="3"/>
                </a:cubicBezTo>
                <a:cubicBezTo>
                  <a:pt x="13216" y="6"/>
                  <a:pt x="13228" y="9"/>
                  <a:pt x="13238" y="13"/>
                </a:cubicBezTo>
                <a:cubicBezTo>
                  <a:pt x="13249" y="18"/>
                  <a:pt x="13260" y="24"/>
                  <a:pt x="13270" y="30"/>
                </a:cubicBezTo>
                <a:cubicBezTo>
                  <a:pt x="13279" y="37"/>
                  <a:pt x="13289" y="44"/>
                  <a:pt x="13297" y="53"/>
                </a:cubicBezTo>
                <a:cubicBezTo>
                  <a:pt x="13305" y="61"/>
                  <a:pt x="13313" y="70"/>
                  <a:pt x="13319" y="80"/>
                </a:cubicBezTo>
                <a:cubicBezTo>
                  <a:pt x="13326" y="90"/>
                  <a:pt x="13331" y="100"/>
                  <a:pt x="13336" y="111"/>
                </a:cubicBezTo>
                <a:cubicBezTo>
                  <a:pt x="13340" y="122"/>
                  <a:pt x="13344" y="133"/>
                  <a:pt x="13346" y="145"/>
                </a:cubicBezTo>
                <a:cubicBezTo>
                  <a:pt x="13348" y="156"/>
                  <a:pt x="13350" y="168"/>
                  <a:pt x="13350" y="180"/>
                </a:cubicBezTo>
                <a:lnTo>
                  <a:pt x="13350" y="2927"/>
                </a:lnTo>
                <a:cubicBezTo>
                  <a:pt x="13350" y="2939"/>
                  <a:pt x="13348" y="2951"/>
                  <a:pt x="13346" y="2962"/>
                </a:cubicBezTo>
                <a:cubicBezTo>
                  <a:pt x="13344" y="2974"/>
                  <a:pt x="13340" y="2985"/>
                  <a:pt x="13336" y="2996"/>
                </a:cubicBezTo>
                <a:cubicBezTo>
                  <a:pt x="13331" y="3007"/>
                  <a:pt x="13326" y="3017"/>
                  <a:pt x="13319" y="3027"/>
                </a:cubicBezTo>
                <a:cubicBezTo>
                  <a:pt x="13313" y="3037"/>
                  <a:pt x="13305" y="3046"/>
                  <a:pt x="13297" y="3054"/>
                </a:cubicBezTo>
                <a:cubicBezTo>
                  <a:pt x="13289" y="3063"/>
                  <a:pt x="13279" y="3070"/>
                  <a:pt x="13270" y="3077"/>
                </a:cubicBezTo>
                <a:cubicBezTo>
                  <a:pt x="13260" y="3083"/>
                  <a:pt x="13249" y="3089"/>
                  <a:pt x="13238" y="3093"/>
                </a:cubicBezTo>
                <a:cubicBezTo>
                  <a:pt x="13228" y="3098"/>
                  <a:pt x="13216" y="3101"/>
                  <a:pt x="13205" y="3104"/>
                </a:cubicBezTo>
                <a:cubicBezTo>
                  <a:pt x="13193" y="3106"/>
                  <a:pt x="13181" y="3107"/>
                  <a:pt x="13170" y="3107"/>
                </a:cubicBezTo>
                <a:lnTo>
                  <a:pt x="136" y="3107"/>
                </a:lnTo>
                <a:cubicBezTo>
                  <a:pt x="127" y="3107"/>
                  <a:pt x="118" y="3106"/>
                  <a:pt x="109" y="3104"/>
                </a:cubicBezTo>
                <a:cubicBezTo>
                  <a:pt x="100" y="3101"/>
                  <a:pt x="92" y="3098"/>
                  <a:pt x="84" y="3093"/>
                </a:cubicBezTo>
                <a:cubicBezTo>
                  <a:pt x="76" y="3089"/>
                  <a:pt x="68" y="3083"/>
                  <a:pt x="60" y="3077"/>
                </a:cubicBezTo>
                <a:cubicBezTo>
                  <a:pt x="53" y="3070"/>
                  <a:pt x="46" y="3063"/>
                  <a:pt x="40" y="3054"/>
                </a:cubicBezTo>
                <a:cubicBezTo>
                  <a:pt x="34" y="3046"/>
                  <a:pt x="28" y="3037"/>
                  <a:pt x="23" y="3027"/>
                </a:cubicBezTo>
                <a:cubicBezTo>
                  <a:pt x="18" y="3017"/>
                  <a:pt x="14" y="3007"/>
                  <a:pt x="11" y="2996"/>
                </a:cubicBezTo>
                <a:cubicBezTo>
                  <a:pt x="7" y="2985"/>
                  <a:pt x="5" y="2974"/>
                  <a:pt x="3" y="2962"/>
                </a:cubicBezTo>
                <a:cubicBezTo>
                  <a:pt x="1" y="2951"/>
                  <a:pt x="0" y="2939"/>
                  <a:pt x="0" y="2927"/>
                </a:cubicBezTo>
                <a:close/>
              </a:path>
            </a:pathLst>
          </a:custGeom>
          <a:solidFill>
            <a:srgbClr val="EFF6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435" name="フリーフォーム 434"/>
          <p:cNvSpPr/>
          <p:nvPr/>
        </p:nvSpPr>
        <p:spPr>
          <a:xfrm>
            <a:off x="777600" y="1912320"/>
            <a:ext cx="65520" cy="1118520"/>
          </a:xfrm>
          <a:custGeom>
            <a:avLst/>
            <a:gdLst/>
            <a:ahLst/>
            <a:cxnLst/>
            <a:rect l="0" t="0" r="r" b="b"/>
            <a:pathLst>
              <a:path w="182" h="3107">
                <a:moveTo>
                  <a:pt x="0" y="0"/>
                </a:moveTo>
                <a:lnTo>
                  <a:pt x="182" y="0"/>
                </a:lnTo>
                <a:lnTo>
                  <a:pt x="182" y="3107"/>
                </a:lnTo>
                <a:lnTo>
                  <a:pt x="0" y="3107"/>
                </a:lnTo>
                <a:lnTo>
                  <a:pt x="0" y="0"/>
                </a:lnTo>
                <a:close/>
              </a:path>
            </a:pathLst>
          </a:custGeom>
          <a:solidFill>
            <a:srgbClr val="E5E7E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pic>
        <p:nvPicPr>
          <p:cNvPr id="436" name="図 435"/>
          <p:cNvPicPr/>
          <p:nvPr/>
        </p:nvPicPr>
        <p:blipFill>
          <a:blip r:embed="rId4"/>
          <a:stretch/>
        </p:blipFill>
        <p:spPr>
          <a:xfrm>
            <a:off x="777960" y="1466640"/>
            <a:ext cx="186120" cy="242640"/>
          </a:xfrm>
          <a:prstGeom prst="rect">
            <a:avLst/>
          </a:prstGeom>
          <a:noFill/>
          <a:ln w="0">
            <a:noFill/>
          </a:ln>
        </p:spPr>
      </p:pic>
      <p:sp>
        <p:nvSpPr>
          <p:cNvPr id="437" name="テキスト ボックス 436"/>
          <p:cNvSpPr txBox="1"/>
          <p:nvPr/>
        </p:nvSpPr>
        <p:spPr>
          <a:xfrm>
            <a:off x="4102560" y="497160"/>
            <a:ext cx="4726440" cy="367560"/>
          </a:xfrm>
          <a:prstGeom prst="rect">
            <a:avLst/>
          </a:prstGeom>
          <a:noFill/>
          <a:ln w="0">
            <a:noFill/>
          </a:ln>
        </p:spPr>
        <p:txBody>
          <a:bodyPr wrap="none" lIns="0" tIns="0" rIns="0" bIns="0" anchor="t">
            <a:spAutoFit/>
          </a:bodyPr>
          <a:lstStyle/>
          <a:p>
            <a:r>
              <a:rPr lang="zh-CN" sz="2300" b="0" u="none" strike="noStrike">
                <a:solidFill>
                  <a:srgbClr val="1F2937"/>
                </a:solidFill>
                <a:effectLst/>
                <a:uFillTx/>
                <a:latin typeface="WenQuanYiZenHei"/>
                <a:ea typeface="WenQuanYiZenHei"/>
              </a:rPr>
              <a:t>であなたの業務をもっと効率的に！</a:t>
            </a:r>
            <a:endParaRPr lang="en-US" sz="2300" b="0" u="none" strike="noStrike">
              <a:solidFill>
                <a:srgbClr val="000000"/>
              </a:solidFill>
              <a:effectLst/>
              <a:uFillTx/>
              <a:latin typeface="Times New Roman"/>
            </a:endParaRPr>
          </a:p>
        </p:txBody>
      </p:sp>
      <p:sp>
        <p:nvSpPr>
          <p:cNvPr id="438" name="テキスト ボックス 437"/>
          <p:cNvSpPr txBox="1"/>
          <p:nvPr/>
        </p:nvSpPr>
        <p:spPr>
          <a:xfrm>
            <a:off x="1061640" y="1465920"/>
            <a:ext cx="2164680" cy="245880"/>
          </a:xfrm>
          <a:prstGeom prst="rect">
            <a:avLst/>
          </a:prstGeom>
          <a:noFill/>
          <a:ln w="0">
            <a:noFill/>
          </a:ln>
        </p:spPr>
        <p:txBody>
          <a:bodyPr wrap="none" lIns="0" tIns="0" rIns="0" bIns="0" anchor="t">
            <a:spAutoFit/>
          </a:bodyPr>
          <a:lstStyle/>
          <a:p>
            <a:r>
              <a:rPr lang="zh-CN" sz="1530" b="0" u="none" strike="noStrike">
                <a:solidFill>
                  <a:srgbClr val="374151"/>
                </a:solidFill>
                <a:effectLst/>
                <a:uFillTx/>
                <a:latin typeface="WenQuanYiZenHei"/>
                <a:ea typeface="WenQuanYiZenHei"/>
              </a:rPr>
              <a:t>本取り組みの最大の意義</a:t>
            </a:r>
            <a:endParaRPr lang="en-US" sz="1530" b="0" u="none" strike="noStrike">
              <a:solidFill>
                <a:srgbClr val="000000"/>
              </a:solidFill>
              <a:effectLst/>
              <a:uFillTx/>
              <a:latin typeface="Times New Roman"/>
            </a:endParaRPr>
          </a:p>
        </p:txBody>
      </p:sp>
      <p:sp>
        <p:nvSpPr>
          <p:cNvPr id="439" name="テキスト ボックス 438"/>
          <p:cNvSpPr txBox="1"/>
          <p:nvPr/>
        </p:nvSpPr>
        <p:spPr>
          <a:xfrm>
            <a:off x="972360" y="2110320"/>
            <a:ext cx="185760" cy="187920"/>
          </a:xfrm>
          <a:prstGeom prst="rect">
            <a:avLst/>
          </a:prstGeom>
          <a:noFill/>
          <a:ln w="0">
            <a:noFill/>
          </a:ln>
        </p:spPr>
        <p:txBody>
          <a:bodyPr wrap="none" lIns="0" tIns="0" rIns="0" bIns="0" anchor="t">
            <a:spAutoFit/>
          </a:bodyPr>
          <a:lstStyle/>
          <a:p>
            <a:r>
              <a:rPr lang="en-US" sz="1280" b="1" u="none" strike="noStrike">
                <a:solidFill>
                  <a:srgbClr val="4285F4"/>
                </a:solidFill>
                <a:effectLst/>
                <a:uFillTx/>
                <a:latin typeface="DejaVuSans"/>
                <a:ea typeface="DejaVuSans"/>
              </a:rPr>
              <a:t>AI</a:t>
            </a:r>
            <a:endParaRPr lang="en-US" sz="1280" b="0" u="none" strike="noStrike">
              <a:solidFill>
                <a:srgbClr val="000000"/>
              </a:solidFill>
              <a:effectLst/>
              <a:uFillTx/>
              <a:latin typeface="Times New Roman"/>
            </a:endParaRPr>
          </a:p>
        </p:txBody>
      </p:sp>
      <p:sp>
        <p:nvSpPr>
          <p:cNvPr id="440" name="テキスト ボックス 439"/>
          <p:cNvSpPr txBox="1"/>
          <p:nvPr/>
        </p:nvSpPr>
        <p:spPr>
          <a:xfrm>
            <a:off x="1158120" y="2104920"/>
            <a:ext cx="4268880" cy="203040"/>
          </a:xfrm>
          <a:prstGeom prst="rect">
            <a:avLst/>
          </a:prstGeom>
          <a:noFill/>
          <a:ln w="0">
            <a:noFill/>
          </a:ln>
        </p:spPr>
        <p:txBody>
          <a:bodyPr wrap="none" lIns="0" tIns="0" rIns="0" bIns="0" anchor="t">
            <a:spAutoFit/>
          </a:bodyPr>
          <a:lstStyle/>
          <a:p>
            <a:r>
              <a:rPr lang="zh-CN" sz="1280" b="0" u="none" strike="noStrike">
                <a:solidFill>
                  <a:srgbClr val="4285F4"/>
                </a:solidFill>
                <a:effectLst/>
                <a:uFillTx/>
                <a:latin typeface="WenQuanYiZenHei"/>
                <a:ea typeface="WenQuanYiZenHei"/>
              </a:rPr>
              <a:t>の力を借りることで</a:t>
            </a:r>
            <a:r>
              <a:rPr lang="zh-CN" sz="1280" b="0" u="none" strike="noStrike">
                <a:solidFill>
                  <a:srgbClr val="374151"/>
                </a:solidFill>
                <a:effectLst/>
                <a:uFillTx/>
                <a:latin typeface="WenQuanYiZenHei"/>
                <a:ea typeface="WenQuanYiZenHei"/>
              </a:rPr>
              <a:t>、従来エンジニアに依頼しなければ実</a:t>
            </a:r>
            <a:endParaRPr lang="en-US" sz="1280" b="0" u="none" strike="noStrike">
              <a:solidFill>
                <a:srgbClr val="000000"/>
              </a:solidFill>
              <a:effectLst/>
              <a:uFillTx/>
              <a:latin typeface="Times New Roman"/>
            </a:endParaRPr>
          </a:p>
        </p:txBody>
      </p:sp>
      <p:sp>
        <p:nvSpPr>
          <p:cNvPr id="441" name="テキスト ボックス 440"/>
          <p:cNvSpPr txBox="1"/>
          <p:nvPr/>
        </p:nvSpPr>
        <p:spPr>
          <a:xfrm>
            <a:off x="972360" y="2372040"/>
            <a:ext cx="4434480" cy="203040"/>
          </a:xfrm>
          <a:prstGeom prst="rect">
            <a:avLst/>
          </a:prstGeom>
          <a:noFill/>
          <a:ln w="0">
            <a:noFill/>
          </a:ln>
        </p:spPr>
        <p:txBody>
          <a:bodyPr wrap="none" lIns="0" tIns="0" rIns="0" bIns="0" anchor="t">
            <a:spAutoFit/>
          </a:bodyPr>
          <a:lstStyle/>
          <a:p>
            <a:r>
              <a:rPr lang="zh-CN" sz="1280" b="0" u="none" strike="noStrike">
                <a:solidFill>
                  <a:srgbClr val="374151"/>
                </a:solidFill>
                <a:effectLst/>
                <a:uFillTx/>
                <a:latin typeface="WenQuanYiZenHei"/>
                <a:ea typeface="WenQuanYiZenHei"/>
              </a:rPr>
              <a:t>現できなかったことが、</a:t>
            </a:r>
            <a:r>
              <a:rPr lang="zh-CN" sz="1280" b="0" u="none" strike="noStrike">
                <a:solidFill>
                  <a:srgbClr val="4285F4"/>
                </a:solidFill>
                <a:effectLst/>
                <a:uFillTx/>
                <a:latin typeface="WenQuanYiZenHei"/>
                <a:ea typeface="WenQuanYiZenHei"/>
              </a:rPr>
              <a:t>誰でも簡単に形にできる時代</a:t>
            </a:r>
            <a:r>
              <a:rPr lang="zh-CN" sz="1280" b="0" u="none" strike="noStrike">
                <a:solidFill>
                  <a:srgbClr val="374151"/>
                </a:solidFill>
                <a:effectLst/>
                <a:uFillTx/>
                <a:latin typeface="WenQuanYiZenHei"/>
                <a:ea typeface="WenQuanYiZenHei"/>
              </a:rPr>
              <a:t>になり</a:t>
            </a:r>
            <a:endParaRPr lang="en-US" sz="1280" b="0" u="none" strike="noStrike">
              <a:solidFill>
                <a:srgbClr val="000000"/>
              </a:solidFill>
              <a:effectLst/>
              <a:uFillTx/>
              <a:latin typeface="Times New Roman"/>
            </a:endParaRPr>
          </a:p>
        </p:txBody>
      </p:sp>
      <p:sp>
        <p:nvSpPr>
          <p:cNvPr id="442" name="フリーフォーム 441"/>
          <p:cNvSpPr/>
          <p:nvPr/>
        </p:nvSpPr>
        <p:spPr>
          <a:xfrm>
            <a:off x="777600" y="3322080"/>
            <a:ext cx="324720" cy="324720"/>
          </a:xfrm>
          <a:custGeom>
            <a:avLst/>
            <a:gdLst/>
            <a:ahLst/>
            <a:cxnLst/>
            <a:rect l="0" t="0" r="r" b="b"/>
            <a:pathLst>
              <a:path w="902" h="902">
                <a:moveTo>
                  <a:pt x="902" y="452"/>
                </a:moveTo>
                <a:cubicBezTo>
                  <a:pt x="902" y="481"/>
                  <a:pt x="899" y="510"/>
                  <a:pt x="893" y="539"/>
                </a:cubicBezTo>
                <a:cubicBezTo>
                  <a:pt x="887" y="568"/>
                  <a:pt x="879" y="597"/>
                  <a:pt x="868" y="624"/>
                </a:cubicBezTo>
                <a:cubicBezTo>
                  <a:pt x="856" y="651"/>
                  <a:pt x="842" y="677"/>
                  <a:pt x="826" y="702"/>
                </a:cubicBezTo>
                <a:cubicBezTo>
                  <a:pt x="810" y="726"/>
                  <a:pt x="791" y="749"/>
                  <a:pt x="770" y="770"/>
                </a:cubicBezTo>
                <a:cubicBezTo>
                  <a:pt x="749" y="791"/>
                  <a:pt x="726" y="810"/>
                  <a:pt x="702" y="826"/>
                </a:cubicBezTo>
                <a:cubicBezTo>
                  <a:pt x="677" y="842"/>
                  <a:pt x="651" y="856"/>
                  <a:pt x="624" y="868"/>
                </a:cubicBezTo>
                <a:cubicBezTo>
                  <a:pt x="597" y="879"/>
                  <a:pt x="568" y="887"/>
                  <a:pt x="539" y="893"/>
                </a:cubicBezTo>
                <a:cubicBezTo>
                  <a:pt x="510" y="899"/>
                  <a:pt x="481" y="902"/>
                  <a:pt x="452" y="902"/>
                </a:cubicBezTo>
                <a:cubicBezTo>
                  <a:pt x="422" y="902"/>
                  <a:pt x="393" y="899"/>
                  <a:pt x="364" y="893"/>
                </a:cubicBezTo>
                <a:cubicBezTo>
                  <a:pt x="335" y="887"/>
                  <a:pt x="307" y="879"/>
                  <a:pt x="279" y="868"/>
                </a:cubicBezTo>
                <a:cubicBezTo>
                  <a:pt x="252" y="856"/>
                  <a:pt x="226" y="842"/>
                  <a:pt x="202" y="826"/>
                </a:cubicBezTo>
                <a:cubicBezTo>
                  <a:pt x="177" y="810"/>
                  <a:pt x="154" y="791"/>
                  <a:pt x="133" y="770"/>
                </a:cubicBezTo>
                <a:cubicBezTo>
                  <a:pt x="112" y="749"/>
                  <a:pt x="94" y="726"/>
                  <a:pt x="76" y="702"/>
                </a:cubicBezTo>
                <a:cubicBezTo>
                  <a:pt x="60" y="677"/>
                  <a:pt x="46" y="651"/>
                  <a:pt x="35" y="624"/>
                </a:cubicBezTo>
                <a:cubicBezTo>
                  <a:pt x="23" y="597"/>
                  <a:pt x="15" y="568"/>
                  <a:pt x="9" y="539"/>
                </a:cubicBezTo>
                <a:cubicBezTo>
                  <a:pt x="3" y="510"/>
                  <a:pt x="0" y="481"/>
                  <a:pt x="0" y="452"/>
                </a:cubicBezTo>
                <a:cubicBezTo>
                  <a:pt x="0" y="422"/>
                  <a:pt x="3" y="393"/>
                  <a:pt x="9" y="364"/>
                </a:cubicBezTo>
                <a:cubicBezTo>
                  <a:pt x="15" y="335"/>
                  <a:pt x="23" y="307"/>
                  <a:pt x="35" y="279"/>
                </a:cubicBezTo>
                <a:cubicBezTo>
                  <a:pt x="46" y="252"/>
                  <a:pt x="60" y="226"/>
                  <a:pt x="76" y="201"/>
                </a:cubicBezTo>
                <a:cubicBezTo>
                  <a:pt x="94" y="176"/>
                  <a:pt x="112" y="153"/>
                  <a:pt x="133" y="132"/>
                </a:cubicBezTo>
                <a:cubicBezTo>
                  <a:pt x="154" y="111"/>
                  <a:pt x="177" y="93"/>
                  <a:pt x="202" y="76"/>
                </a:cubicBezTo>
                <a:cubicBezTo>
                  <a:pt x="226" y="60"/>
                  <a:pt x="252" y="46"/>
                  <a:pt x="279" y="35"/>
                </a:cubicBezTo>
                <a:cubicBezTo>
                  <a:pt x="307" y="23"/>
                  <a:pt x="335" y="15"/>
                  <a:pt x="364" y="9"/>
                </a:cubicBezTo>
                <a:cubicBezTo>
                  <a:pt x="393" y="3"/>
                  <a:pt x="422" y="0"/>
                  <a:pt x="452" y="0"/>
                </a:cubicBezTo>
                <a:cubicBezTo>
                  <a:pt x="481" y="0"/>
                  <a:pt x="510" y="3"/>
                  <a:pt x="539" y="9"/>
                </a:cubicBezTo>
                <a:cubicBezTo>
                  <a:pt x="568" y="15"/>
                  <a:pt x="597" y="23"/>
                  <a:pt x="624" y="35"/>
                </a:cubicBezTo>
                <a:cubicBezTo>
                  <a:pt x="651" y="46"/>
                  <a:pt x="677" y="60"/>
                  <a:pt x="702" y="76"/>
                </a:cubicBezTo>
                <a:cubicBezTo>
                  <a:pt x="726" y="93"/>
                  <a:pt x="749" y="111"/>
                  <a:pt x="770" y="132"/>
                </a:cubicBezTo>
                <a:cubicBezTo>
                  <a:pt x="791" y="153"/>
                  <a:pt x="810" y="176"/>
                  <a:pt x="826" y="201"/>
                </a:cubicBezTo>
                <a:cubicBezTo>
                  <a:pt x="842" y="226"/>
                  <a:pt x="856" y="252"/>
                  <a:pt x="868" y="279"/>
                </a:cubicBezTo>
                <a:cubicBezTo>
                  <a:pt x="879" y="307"/>
                  <a:pt x="887" y="335"/>
                  <a:pt x="893" y="364"/>
                </a:cubicBezTo>
                <a:cubicBezTo>
                  <a:pt x="899" y="393"/>
                  <a:pt x="902" y="422"/>
                  <a:pt x="902" y="452"/>
                </a:cubicBezTo>
                <a:close/>
              </a:path>
            </a:pathLst>
          </a:custGeom>
          <a:solidFill>
            <a:srgbClr val="34A85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pic>
        <p:nvPicPr>
          <p:cNvPr id="443" name="図 442"/>
          <p:cNvPicPr/>
          <p:nvPr/>
        </p:nvPicPr>
        <p:blipFill>
          <a:blip r:embed="rId5"/>
          <a:stretch/>
        </p:blipFill>
        <p:spPr>
          <a:xfrm>
            <a:off x="875160" y="3419640"/>
            <a:ext cx="129240" cy="129240"/>
          </a:xfrm>
          <a:prstGeom prst="rect">
            <a:avLst/>
          </a:prstGeom>
          <a:noFill/>
          <a:ln w="0">
            <a:noFill/>
          </a:ln>
        </p:spPr>
      </p:pic>
      <p:sp>
        <p:nvSpPr>
          <p:cNvPr id="444" name="テキスト ボックス 443"/>
          <p:cNvSpPr txBox="1"/>
          <p:nvPr/>
        </p:nvSpPr>
        <p:spPr>
          <a:xfrm>
            <a:off x="972360" y="2631600"/>
            <a:ext cx="658080" cy="203040"/>
          </a:xfrm>
          <a:prstGeom prst="rect">
            <a:avLst/>
          </a:prstGeom>
          <a:noFill/>
          <a:ln w="0">
            <a:noFill/>
          </a:ln>
        </p:spPr>
        <p:txBody>
          <a:bodyPr wrap="none" lIns="0" tIns="0" rIns="0" bIns="0" anchor="t">
            <a:spAutoFit/>
          </a:bodyPr>
          <a:lstStyle/>
          <a:p>
            <a:r>
              <a:rPr lang="zh-CN" sz="1280" b="0" u="none" strike="noStrike">
                <a:solidFill>
                  <a:srgbClr val="374151"/>
                </a:solidFill>
                <a:effectLst/>
                <a:uFillTx/>
                <a:latin typeface="WenQuanYiZenHei"/>
                <a:ea typeface="WenQuanYiZenHei"/>
              </a:rPr>
              <a:t>ました。</a:t>
            </a:r>
            <a:endParaRPr lang="en-US" sz="1280" b="0" u="none" strike="noStrike">
              <a:solidFill>
                <a:srgbClr val="000000"/>
              </a:solidFill>
              <a:effectLst/>
              <a:uFillTx/>
              <a:latin typeface="Times New Roman"/>
            </a:endParaRPr>
          </a:p>
        </p:txBody>
      </p:sp>
      <p:sp>
        <p:nvSpPr>
          <p:cNvPr id="445" name="フリーフォーム 444"/>
          <p:cNvSpPr/>
          <p:nvPr/>
        </p:nvSpPr>
        <p:spPr>
          <a:xfrm>
            <a:off x="777600" y="3873240"/>
            <a:ext cx="324720" cy="324360"/>
          </a:xfrm>
          <a:custGeom>
            <a:avLst/>
            <a:gdLst/>
            <a:ahLst/>
            <a:cxnLst/>
            <a:rect l="0" t="0" r="r" b="b"/>
            <a:pathLst>
              <a:path w="902" h="901">
                <a:moveTo>
                  <a:pt x="902" y="450"/>
                </a:moveTo>
                <a:cubicBezTo>
                  <a:pt x="902" y="480"/>
                  <a:pt x="899" y="510"/>
                  <a:pt x="893" y="539"/>
                </a:cubicBezTo>
                <a:cubicBezTo>
                  <a:pt x="887" y="568"/>
                  <a:pt x="879" y="596"/>
                  <a:pt x="868" y="624"/>
                </a:cubicBezTo>
                <a:cubicBezTo>
                  <a:pt x="856" y="651"/>
                  <a:pt x="842" y="677"/>
                  <a:pt x="826" y="701"/>
                </a:cubicBezTo>
                <a:cubicBezTo>
                  <a:pt x="810" y="726"/>
                  <a:pt x="791" y="749"/>
                  <a:pt x="770" y="770"/>
                </a:cubicBezTo>
                <a:cubicBezTo>
                  <a:pt x="749" y="791"/>
                  <a:pt x="726" y="809"/>
                  <a:pt x="702" y="826"/>
                </a:cubicBezTo>
                <a:cubicBezTo>
                  <a:pt x="677" y="842"/>
                  <a:pt x="651" y="856"/>
                  <a:pt x="624" y="867"/>
                </a:cubicBezTo>
                <a:cubicBezTo>
                  <a:pt x="597" y="879"/>
                  <a:pt x="568" y="887"/>
                  <a:pt x="539" y="893"/>
                </a:cubicBezTo>
                <a:cubicBezTo>
                  <a:pt x="510" y="899"/>
                  <a:pt x="481" y="901"/>
                  <a:pt x="452" y="901"/>
                </a:cubicBezTo>
                <a:cubicBezTo>
                  <a:pt x="422" y="901"/>
                  <a:pt x="393" y="899"/>
                  <a:pt x="364" y="893"/>
                </a:cubicBezTo>
                <a:cubicBezTo>
                  <a:pt x="335" y="887"/>
                  <a:pt x="307" y="879"/>
                  <a:pt x="279" y="867"/>
                </a:cubicBezTo>
                <a:cubicBezTo>
                  <a:pt x="252" y="856"/>
                  <a:pt x="226" y="842"/>
                  <a:pt x="202" y="826"/>
                </a:cubicBezTo>
                <a:cubicBezTo>
                  <a:pt x="177" y="809"/>
                  <a:pt x="154" y="791"/>
                  <a:pt x="133" y="770"/>
                </a:cubicBezTo>
                <a:cubicBezTo>
                  <a:pt x="112" y="749"/>
                  <a:pt x="94" y="726"/>
                  <a:pt x="76" y="701"/>
                </a:cubicBezTo>
                <a:cubicBezTo>
                  <a:pt x="60" y="677"/>
                  <a:pt x="46" y="651"/>
                  <a:pt x="35" y="624"/>
                </a:cubicBezTo>
                <a:cubicBezTo>
                  <a:pt x="23" y="596"/>
                  <a:pt x="15" y="568"/>
                  <a:pt x="9" y="539"/>
                </a:cubicBezTo>
                <a:cubicBezTo>
                  <a:pt x="3" y="510"/>
                  <a:pt x="0" y="480"/>
                  <a:pt x="0" y="450"/>
                </a:cubicBezTo>
                <a:cubicBezTo>
                  <a:pt x="0" y="421"/>
                  <a:pt x="3" y="391"/>
                  <a:pt x="9" y="362"/>
                </a:cubicBezTo>
                <a:cubicBezTo>
                  <a:pt x="15" y="333"/>
                  <a:pt x="23" y="305"/>
                  <a:pt x="35" y="278"/>
                </a:cubicBezTo>
                <a:cubicBezTo>
                  <a:pt x="46" y="251"/>
                  <a:pt x="60" y="225"/>
                  <a:pt x="76" y="200"/>
                </a:cubicBezTo>
                <a:cubicBezTo>
                  <a:pt x="94" y="176"/>
                  <a:pt x="112" y="153"/>
                  <a:pt x="133" y="132"/>
                </a:cubicBezTo>
                <a:cubicBezTo>
                  <a:pt x="154" y="111"/>
                  <a:pt x="177" y="92"/>
                  <a:pt x="202" y="76"/>
                </a:cubicBezTo>
                <a:cubicBezTo>
                  <a:pt x="226" y="60"/>
                  <a:pt x="252" y="46"/>
                  <a:pt x="279" y="34"/>
                </a:cubicBezTo>
                <a:cubicBezTo>
                  <a:pt x="307" y="23"/>
                  <a:pt x="335" y="15"/>
                  <a:pt x="364" y="9"/>
                </a:cubicBezTo>
                <a:cubicBezTo>
                  <a:pt x="393" y="3"/>
                  <a:pt x="422" y="0"/>
                  <a:pt x="452" y="0"/>
                </a:cubicBezTo>
                <a:cubicBezTo>
                  <a:pt x="481" y="0"/>
                  <a:pt x="510" y="3"/>
                  <a:pt x="539" y="9"/>
                </a:cubicBezTo>
                <a:cubicBezTo>
                  <a:pt x="568" y="15"/>
                  <a:pt x="597" y="23"/>
                  <a:pt x="624" y="34"/>
                </a:cubicBezTo>
                <a:cubicBezTo>
                  <a:pt x="651" y="46"/>
                  <a:pt x="677" y="60"/>
                  <a:pt x="702" y="76"/>
                </a:cubicBezTo>
                <a:cubicBezTo>
                  <a:pt x="726" y="92"/>
                  <a:pt x="749" y="111"/>
                  <a:pt x="770" y="132"/>
                </a:cubicBezTo>
                <a:cubicBezTo>
                  <a:pt x="791" y="153"/>
                  <a:pt x="810" y="176"/>
                  <a:pt x="826" y="200"/>
                </a:cubicBezTo>
                <a:cubicBezTo>
                  <a:pt x="842" y="225"/>
                  <a:pt x="856" y="251"/>
                  <a:pt x="868" y="278"/>
                </a:cubicBezTo>
                <a:cubicBezTo>
                  <a:pt x="879" y="305"/>
                  <a:pt x="887" y="333"/>
                  <a:pt x="893" y="362"/>
                </a:cubicBezTo>
                <a:cubicBezTo>
                  <a:pt x="899" y="391"/>
                  <a:pt x="902" y="421"/>
                  <a:pt x="902" y="450"/>
                </a:cubicBezTo>
                <a:close/>
              </a:path>
            </a:pathLst>
          </a:custGeom>
          <a:solidFill>
            <a:srgbClr val="34A85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pic>
        <p:nvPicPr>
          <p:cNvPr id="446" name="図 445"/>
          <p:cNvPicPr/>
          <p:nvPr/>
        </p:nvPicPr>
        <p:blipFill>
          <a:blip r:embed="rId6"/>
          <a:stretch/>
        </p:blipFill>
        <p:spPr>
          <a:xfrm>
            <a:off x="875160" y="3970800"/>
            <a:ext cx="129240" cy="129240"/>
          </a:xfrm>
          <a:prstGeom prst="rect">
            <a:avLst/>
          </a:prstGeom>
          <a:noFill/>
          <a:ln w="0">
            <a:noFill/>
          </a:ln>
        </p:spPr>
      </p:pic>
      <p:sp>
        <p:nvSpPr>
          <p:cNvPr id="447" name="テキスト ボックス 446"/>
          <p:cNvSpPr txBox="1"/>
          <p:nvPr/>
        </p:nvSpPr>
        <p:spPr>
          <a:xfrm>
            <a:off x="1231560" y="3311640"/>
            <a:ext cx="3675600" cy="184680"/>
          </a:xfrm>
          <a:prstGeom prst="rect">
            <a:avLst/>
          </a:prstGeom>
          <a:noFill/>
          <a:ln w="0">
            <a:noFill/>
          </a:ln>
        </p:spPr>
        <p:txBody>
          <a:bodyPr wrap="none" lIns="0" tIns="0" rIns="0" bIns="0" anchor="t">
            <a:spAutoFit/>
          </a:bodyPr>
          <a:lstStyle/>
          <a:p>
            <a:r>
              <a:rPr lang="zh-CN" sz="1150" b="0" u="none" strike="noStrike">
                <a:solidFill>
                  <a:srgbClr val="4B5563"/>
                </a:solidFill>
                <a:effectLst/>
                <a:uFillTx/>
                <a:latin typeface="WenQuanYiZenHei"/>
                <a:ea typeface="WenQuanYiZenHei"/>
              </a:rPr>
              <a:t>議事録の精度向上と会議後の作業効率の大幅改善を実現</a:t>
            </a:r>
            <a:endParaRPr lang="en-US" sz="1150" b="0" u="none" strike="noStrike">
              <a:solidFill>
                <a:srgbClr val="000000"/>
              </a:solidFill>
              <a:effectLst/>
              <a:uFillTx/>
              <a:latin typeface="Times New Roman"/>
            </a:endParaRPr>
          </a:p>
        </p:txBody>
      </p:sp>
      <p:sp>
        <p:nvSpPr>
          <p:cNvPr id="448" name="テキスト ボックス 447"/>
          <p:cNvSpPr txBox="1"/>
          <p:nvPr/>
        </p:nvSpPr>
        <p:spPr>
          <a:xfrm>
            <a:off x="1231560" y="3867840"/>
            <a:ext cx="1218960" cy="171000"/>
          </a:xfrm>
          <a:prstGeom prst="rect">
            <a:avLst/>
          </a:prstGeom>
          <a:noFill/>
          <a:ln w="0">
            <a:noFill/>
          </a:ln>
        </p:spPr>
        <p:txBody>
          <a:bodyPr wrap="none" lIns="0" tIns="0" rIns="0" bIns="0" anchor="t">
            <a:spAutoFit/>
          </a:bodyPr>
          <a:lstStyle/>
          <a:p>
            <a:r>
              <a:rPr lang="en-US" sz="1150" b="0" u="none" strike="noStrike">
                <a:solidFill>
                  <a:srgbClr val="4B5563"/>
                </a:solidFill>
                <a:effectLst/>
                <a:uFillTx/>
                <a:latin typeface="DejaVuSans"/>
                <a:ea typeface="DejaVuSans"/>
              </a:rPr>
              <a:t>Google AI Studio</a:t>
            </a:r>
            <a:endParaRPr lang="en-US" sz="1150" b="0" u="none" strike="noStrike">
              <a:solidFill>
                <a:srgbClr val="000000"/>
              </a:solidFill>
              <a:effectLst/>
              <a:uFillTx/>
              <a:latin typeface="Times New Roman"/>
            </a:endParaRPr>
          </a:p>
        </p:txBody>
      </p:sp>
      <p:sp>
        <p:nvSpPr>
          <p:cNvPr id="449" name="フリーフォーム 448"/>
          <p:cNvSpPr/>
          <p:nvPr/>
        </p:nvSpPr>
        <p:spPr>
          <a:xfrm>
            <a:off x="777600" y="4424400"/>
            <a:ext cx="324720" cy="324360"/>
          </a:xfrm>
          <a:custGeom>
            <a:avLst/>
            <a:gdLst/>
            <a:ahLst/>
            <a:cxnLst/>
            <a:rect l="0" t="0" r="r" b="b"/>
            <a:pathLst>
              <a:path w="902" h="901">
                <a:moveTo>
                  <a:pt x="902" y="450"/>
                </a:moveTo>
                <a:cubicBezTo>
                  <a:pt x="902" y="480"/>
                  <a:pt x="899" y="509"/>
                  <a:pt x="893" y="538"/>
                </a:cubicBezTo>
                <a:cubicBezTo>
                  <a:pt x="887" y="567"/>
                  <a:pt x="879" y="595"/>
                  <a:pt x="868" y="622"/>
                </a:cubicBezTo>
                <a:cubicBezTo>
                  <a:pt x="856" y="650"/>
                  <a:pt x="842" y="675"/>
                  <a:pt x="826" y="700"/>
                </a:cubicBezTo>
                <a:cubicBezTo>
                  <a:pt x="810" y="725"/>
                  <a:pt x="791" y="747"/>
                  <a:pt x="770" y="769"/>
                </a:cubicBezTo>
                <a:cubicBezTo>
                  <a:pt x="749" y="790"/>
                  <a:pt x="726" y="809"/>
                  <a:pt x="702" y="825"/>
                </a:cubicBezTo>
                <a:cubicBezTo>
                  <a:pt x="677" y="842"/>
                  <a:pt x="651" y="856"/>
                  <a:pt x="624" y="867"/>
                </a:cubicBezTo>
                <a:cubicBezTo>
                  <a:pt x="597" y="878"/>
                  <a:pt x="568" y="887"/>
                  <a:pt x="539" y="892"/>
                </a:cubicBezTo>
                <a:cubicBezTo>
                  <a:pt x="510" y="898"/>
                  <a:pt x="481" y="901"/>
                  <a:pt x="452" y="901"/>
                </a:cubicBezTo>
                <a:cubicBezTo>
                  <a:pt x="422" y="901"/>
                  <a:pt x="393" y="898"/>
                  <a:pt x="364" y="892"/>
                </a:cubicBezTo>
                <a:cubicBezTo>
                  <a:pt x="335" y="887"/>
                  <a:pt x="307" y="878"/>
                  <a:pt x="279" y="867"/>
                </a:cubicBezTo>
                <a:cubicBezTo>
                  <a:pt x="252" y="856"/>
                  <a:pt x="226" y="842"/>
                  <a:pt x="202" y="825"/>
                </a:cubicBezTo>
                <a:cubicBezTo>
                  <a:pt x="177" y="809"/>
                  <a:pt x="154" y="790"/>
                  <a:pt x="133" y="769"/>
                </a:cubicBezTo>
                <a:cubicBezTo>
                  <a:pt x="112" y="747"/>
                  <a:pt x="94" y="725"/>
                  <a:pt x="76" y="700"/>
                </a:cubicBezTo>
                <a:cubicBezTo>
                  <a:pt x="60" y="675"/>
                  <a:pt x="46" y="650"/>
                  <a:pt x="35" y="622"/>
                </a:cubicBezTo>
                <a:cubicBezTo>
                  <a:pt x="23" y="595"/>
                  <a:pt x="15" y="567"/>
                  <a:pt x="9" y="538"/>
                </a:cubicBezTo>
                <a:cubicBezTo>
                  <a:pt x="3" y="509"/>
                  <a:pt x="0" y="480"/>
                  <a:pt x="0" y="450"/>
                </a:cubicBezTo>
                <a:cubicBezTo>
                  <a:pt x="0" y="420"/>
                  <a:pt x="3" y="391"/>
                  <a:pt x="9" y="362"/>
                </a:cubicBezTo>
                <a:cubicBezTo>
                  <a:pt x="15" y="333"/>
                  <a:pt x="23" y="305"/>
                  <a:pt x="35" y="278"/>
                </a:cubicBezTo>
                <a:cubicBezTo>
                  <a:pt x="46" y="250"/>
                  <a:pt x="60" y="224"/>
                  <a:pt x="76" y="200"/>
                </a:cubicBezTo>
                <a:cubicBezTo>
                  <a:pt x="94" y="175"/>
                  <a:pt x="112" y="153"/>
                  <a:pt x="133" y="132"/>
                </a:cubicBezTo>
                <a:cubicBezTo>
                  <a:pt x="154" y="111"/>
                  <a:pt x="177" y="92"/>
                  <a:pt x="202" y="76"/>
                </a:cubicBezTo>
                <a:cubicBezTo>
                  <a:pt x="226" y="59"/>
                  <a:pt x="252" y="45"/>
                  <a:pt x="279" y="34"/>
                </a:cubicBezTo>
                <a:cubicBezTo>
                  <a:pt x="307" y="23"/>
                  <a:pt x="335" y="14"/>
                  <a:pt x="364" y="8"/>
                </a:cubicBezTo>
                <a:cubicBezTo>
                  <a:pt x="393" y="3"/>
                  <a:pt x="422" y="0"/>
                  <a:pt x="452" y="0"/>
                </a:cubicBezTo>
                <a:cubicBezTo>
                  <a:pt x="481" y="0"/>
                  <a:pt x="510" y="3"/>
                  <a:pt x="539" y="8"/>
                </a:cubicBezTo>
                <a:cubicBezTo>
                  <a:pt x="568" y="14"/>
                  <a:pt x="597" y="23"/>
                  <a:pt x="624" y="34"/>
                </a:cubicBezTo>
                <a:cubicBezTo>
                  <a:pt x="651" y="45"/>
                  <a:pt x="677" y="59"/>
                  <a:pt x="702" y="76"/>
                </a:cubicBezTo>
                <a:cubicBezTo>
                  <a:pt x="726" y="92"/>
                  <a:pt x="749" y="111"/>
                  <a:pt x="770" y="132"/>
                </a:cubicBezTo>
                <a:cubicBezTo>
                  <a:pt x="791" y="153"/>
                  <a:pt x="810" y="175"/>
                  <a:pt x="826" y="200"/>
                </a:cubicBezTo>
                <a:cubicBezTo>
                  <a:pt x="842" y="224"/>
                  <a:pt x="856" y="250"/>
                  <a:pt x="868" y="278"/>
                </a:cubicBezTo>
                <a:cubicBezTo>
                  <a:pt x="879" y="305"/>
                  <a:pt x="887" y="333"/>
                  <a:pt x="893" y="362"/>
                </a:cubicBezTo>
                <a:cubicBezTo>
                  <a:pt x="899" y="391"/>
                  <a:pt x="902" y="420"/>
                  <a:pt x="902" y="450"/>
                </a:cubicBezTo>
                <a:close/>
              </a:path>
            </a:pathLst>
          </a:custGeom>
          <a:solidFill>
            <a:srgbClr val="34A85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pic>
        <p:nvPicPr>
          <p:cNvPr id="450" name="図 449"/>
          <p:cNvPicPr/>
          <p:nvPr/>
        </p:nvPicPr>
        <p:blipFill>
          <a:blip r:embed="rId7"/>
          <a:stretch/>
        </p:blipFill>
        <p:spPr>
          <a:xfrm>
            <a:off x="858960" y="4521600"/>
            <a:ext cx="161640" cy="129240"/>
          </a:xfrm>
          <a:prstGeom prst="rect">
            <a:avLst/>
          </a:prstGeom>
          <a:noFill/>
          <a:ln w="0">
            <a:noFill/>
          </a:ln>
        </p:spPr>
      </p:pic>
      <p:sp>
        <p:nvSpPr>
          <p:cNvPr id="451" name="テキスト ボックス 450"/>
          <p:cNvSpPr txBox="1"/>
          <p:nvPr/>
        </p:nvSpPr>
        <p:spPr>
          <a:xfrm>
            <a:off x="2446200" y="3862800"/>
            <a:ext cx="2974680" cy="184680"/>
          </a:xfrm>
          <a:prstGeom prst="rect">
            <a:avLst/>
          </a:prstGeom>
          <a:noFill/>
          <a:ln w="0">
            <a:noFill/>
          </a:ln>
        </p:spPr>
        <p:txBody>
          <a:bodyPr wrap="none" lIns="0" tIns="0" rIns="0" bIns="0" anchor="t">
            <a:spAutoFit/>
          </a:bodyPr>
          <a:lstStyle/>
          <a:p>
            <a:r>
              <a:rPr lang="zh-CN" sz="1150" b="0" u="none" strike="noStrike">
                <a:solidFill>
                  <a:srgbClr val="4B5563"/>
                </a:solidFill>
                <a:effectLst/>
                <a:uFillTx/>
                <a:latin typeface="WenQuanYiZenHei"/>
                <a:ea typeface="WenQuanYiZenHei"/>
              </a:rPr>
              <a:t>を活用し、アイデアを迅速にプロトタイプ化</a:t>
            </a:r>
            <a:endParaRPr lang="en-US" sz="1150" b="0" u="none" strike="noStrike">
              <a:solidFill>
                <a:srgbClr val="000000"/>
              </a:solidFill>
              <a:effectLst/>
              <a:uFillTx/>
              <a:latin typeface="Times New Roman"/>
            </a:endParaRPr>
          </a:p>
        </p:txBody>
      </p:sp>
      <p:pic>
        <p:nvPicPr>
          <p:cNvPr id="452" name="図 451"/>
          <p:cNvPicPr/>
          <p:nvPr/>
        </p:nvPicPr>
        <p:blipFill>
          <a:blip r:embed="rId8"/>
          <a:stretch/>
        </p:blipFill>
        <p:spPr>
          <a:xfrm>
            <a:off x="713160" y="5615640"/>
            <a:ext cx="242640" cy="242640"/>
          </a:xfrm>
          <a:prstGeom prst="rect">
            <a:avLst/>
          </a:prstGeom>
          <a:noFill/>
          <a:ln w="0">
            <a:noFill/>
          </a:ln>
        </p:spPr>
      </p:pic>
      <p:sp>
        <p:nvSpPr>
          <p:cNvPr id="453" name="テキスト ボックス 452"/>
          <p:cNvSpPr txBox="1"/>
          <p:nvPr/>
        </p:nvSpPr>
        <p:spPr>
          <a:xfrm>
            <a:off x="1231560" y="4413600"/>
            <a:ext cx="3842280" cy="184680"/>
          </a:xfrm>
          <a:prstGeom prst="rect">
            <a:avLst/>
          </a:prstGeom>
          <a:noFill/>
          <a:ln w="0">
            <a:noFill/>
          </a:ln>
        </p:spPr>
        <p:txBody>
          <a:bodyPr wrap="none" lIns="0" tIns="0" rIns="0" bIns="0" anchor="t">
            <a:spAutoFit/>
          </a:bodyPr>
          <a:lstStyle/>
          <a:p>
            <a:r>
              <a:rPr lang="zh-CN" sz="1150" b="0" u="none" strike="noStrike">
                <a:solidFill>
                  <a:srgbClr val="4B5563"/>
                </a:solidFill>
                <a:effectLst/>
                <a:uFillTx/>
                <a:latin typeface="WenQuanYiZenHei"/>
                <a:ea typeface="WenQuanYiZenHei"/>
              </a:rPr>
              <a:t>会議を中心とした業務プロセス全体の生産性向上を目指す</a:t>
            </a:r>
            <a:endParaRPr lang="en-US" sz="1150" b="0" u="none" strike="noStrike">
              <a:solidFill>
                <a:srgbClr val="000000"/>
              </a:solidFill>
              <a:effectLst/>
              <a:uFillTx/>
              <a:latin typeface="Times New Roman"/>
            </a:endParaRPr>
          </a:p>
        </p:txBody>
      </p:sp>
      <p:sp>
        <p:nvSpPr>
          <p:cNvPr id="454" name="テキスト ボックス 453"/>
          <p:cNvSpPr txBox="1"/>
          <p:nvPr/>
        </p:nvSpPr>
        <p:spPr>
          <a:xfrm>
            <a:off x="1085760" y="5411160"/>
            <a:ext cx="2123640" cy="203040"/>
          </a:xfrm>
          <a:prstGeom prst="rect">
            <a:avLst/>
          </a:prstGeom>
          <a:noFill/>
          <a:ln w="0">
            <a:noFill/>
          </a:ln>
        </p:spPr>
        <p:txBody>
          <a:bodyPr wrap="none" lIns="0" tIns="0" rIns="0" bIns="0" anchor="t">
            <a:spAutoFit/>
          </a:bodyPr>
          <a:lstStyle/>
          <a:p>
            <a:r>
              <a:rPr lang="zh-CN" sz="1280" b="0" u="none" strike="noStrike">
                <a:solidFill>
                  <a:srgbClr val="FFFFFF"/>
                </a:solidFill>
                <a:effectLst/>
                <a:uFillTx/>
                <a:latin typeface="WenQuanYiZenHei"/>
                <a:ea typeface="WenQuanYiZenHei"/>
              </a:rPr>
              <a:t>あなたの身近な業務課題も、</a:t>
            </a:r>
            <a:endParaRPr lang="en-US" sz="1280" b="0" u="none" strike="noStrike">
              <a:solidFill>
                <a:srgbClr val="000000"/>
              </a:solidFill>
              <a:effectLst/>
              <a:uFillTx/>
              <a:latin typeface="Times New Roman"/>
            </a:endParaRPr>
          </a:p>
        </p:txBody>
      </p:sp>
      <p:sp>
        <p:nvSpPr>
          <p:cNvPr id="455" name="テキスト ボックス 454"/>
          <p:cNvSpPr txBox="1"/>
          <p:nvPr/>
        </p:nvSpPr>
        <p:spPr>
          <a:xfrm>
            <a:off x="3192840" y="5416560"/>
            <a:ext cx="1523880" cy="187920"/>
          </a:xfrm>
          <a:prstGeom prst="rect">
            <a:avLst/>
          </a:prstGeom>
          <a:noFill/>
          <a:ln w="0">
            <a:noFill/>
          </a:ln>
        </p:spPr>
        <p:txBody>
          <a:bodyPr wrap="none" lIns="0" tIns="0" rIns="0" bIns="0" anchor="t">
            <a:spAutoFit/>
          </a:bodyPr>
          <a:lstStyle/>
          <a:p>
            <a:r>
              <a:rPr lang="en-US" sz="1280" b="1" u="none" strike="noStrike">
                <a:solidFill>
                  <a:srgbClr val="FFFFFF"/>
                </a:solidFill>
                <a:effectLst/>
                <a:uFillTx/>
                <a:latin typeface="DejaVuSans"/>
                <a:ea typeface="DejaVuSans"/>
              </a:rPr>
              <a:t>Google AI Studio</a:t>
            </a:r>
            <a:endParaRPr lang="en-US" sz="1280" b="0" u="none" strike="noStrike">
              <a:solidFill>
                <a:srgbClr val="000000"/>
              </a:solidFill>
              <a:effectLst/>
              <a:uFillTx/>
              <a:latin typeface="Times New Roman"/>
            </a:endParaRPr>
          </a:p>
        </p:txBody>
      </p:sp>
      <p:sp>
        <p:nvSpPr>
          <p:cNvPr id="456" name="テキスト ボックス 455"/>
          <p:cNvSpPr txBox="1"/>
          <p:nvPr/>
        </p:nvSpPr>
        <p:spPr>
          <a:xfrm>
            <a:off x="4721040" y="5411160"/>
            <a:ext cx="819720" cy="203040"/>
          </a:xfrm>
          <a:prstGeom prst="rect">
            <a:avLst/>
          </a:prstGeom>
          <a:noFill/>
          <a:ln w="0">
            <a:noFill/>
          </a:ln>
        </p:spPr>
        <p:txBody>
          <a:bodyPr wrap="none" lIns="0" tIns="0" rIns="0" bIns="0" anchor="t">
            <a:spAutoFit/>
          </a:bodyPr>
          <a:lstStyle/>
          <a:p>
            <a:r>
              <a:rPr lang="zh-CN" sz="1280" b="0" u="none" strike="noStrike">
                <a:solidFill>
                  <a:srgbClr val="FFFFFF"/>
                </a:solidFill>
                <a:effectLst/>
                <a:uFillTx/>
                <a:latin typeface="WenQuanYiZenHei"/>
                <a:ea typeface="WenQuanYiZenHei"/>
              </a:rPr>
              <a:t>を使えば驚</a:t>
            </a:r>
            <a:endParaRPr lang="en-US" sz="1280" b="0" u="none" strike="noStrike">
              <a:solidFill>
                <a:srgbClr val="000000"/>
              </a:solidFill>
              <a:effectLst/>
              <a:uFillTx/>
              <a:latin typeface="Times New Roman"/>
            </a:endParaRPr>
          </a:p>
        </p:txBody>
      </p:sp>
      <p:sp>
        <p:nvSpPr>
          <p:cNvPr id="457" name="テキスト ボックス 456"/>
          <p:cNvSpPr txBox="1"/>
          <p:nvPr/>
        </p:nvSpPr>
        <p:spPr>
          <a:xfrm>
            <a:off x="1085760" y="5637960"/>
            <a:ext cx="4610880" cy="203040"/>
          </a:xfrm>
          <a:prstGeom prst="rect">
            <a:avLst/>
          </a:prstGeom>
          <a:noFill/>
          <a:ln w="0">
            <a:noFill/>
          </a:ln>
        </p:spPr>
        <p:txBody>
          <a:bodyPr wrap="none" lIns="0" tIns="0" rIns="0" bIns="0" anchor="t">
            <a:spAutoFit/>
          </a:bodyPr>
          <a:lstStyle/>
          <a:p>
            <a:r>
              <a:rPr lang="zh-CN" sz="1280" b="0" u="none" strike="noStrike">
                <a:solidFill>
                  <a:srgbClr val="FFFFFF"/>
                </a:solidFill>
                <a:effectLst/>
                <a:uFillTx/>
                <a:latin typeface="WenQuanYiZenHei"/>
                <a:ea typeface="WenQuanYiZenHei"/>
              </a:rPr>
              <a:t>くほど簡単に解決できるかもしれません。ぜひチャレンジして</a:t>
            </a:r>
            <a:endParaRPr lang="en-US" sz="1280" b="0" u="none" strike="noStrike">
              <a:solidFill>
                <a:srgbClr val="000000"/>
              </a:solidFill>
              <a:effectLst/>
              <a:uFillTx/>
              <a:latin typeface="Times New Roman"/>
            </a:endParaRPr>
          </a:p>
        </p:txBody>
      </p:sp>
      <p:sp>
        <p:nvSpPr>
          <p:cNvPr id="458" name="フリーフォーム 457"/>
          <p:cNvSpPr/>
          <p:nvPr/>
        </p:nvSpPr>
        <p:spPr>
          <a:xfrm>
            <a:off x="6117840" y="1199160"/>
            <a:ext cx="3736080" cy="5073120"/>
          </a:xfrm>
          <a:custGeom>
            <a:avLst/>
            <a:gdLst/>
            <a:ahLst/>
            <a:cxnLst/>
            <a:rect l="0" t="0" r="r" b="b"/>
            <a:pathLst>
              <a:path w="10378" h="14092">
                <a:moveTo>
                  <a:pt x="0" y="13822"/>
                </a:moveTo>
                <a:lnTo>
                  <a:pt x="0" y="270"/>
                </a:lnTo>
                <a:cubicBezTo>
                  <a:pt x="0" y="252"/>
                  <a:pt x="2" y="235"/>
                  <a:pt x="5" y="217"/>
                </a:cubicBezTo>
                <a:cubicBezTo>
                  <a:pt x="9" y="200"/>
                  <a:pt x="14" y="183"/>
                  <a:pt x="21" y="167"/>
                </a:cubicBezTo>
                <a:cubicBezTo>
                  <a:pt x="28" y="150"/>
                  <a:pt x="36" y="135"/>
                  <a:pt x="46" y="120"/>
                </a:cubicBezTo>
                <a:cubicBezTo>
                  <a:pt x="56" y="105"/>
                  <a:pt x="67" y="92"/>
                  <a:pt x="79" y="79"/>
                </a:cubicBezTo>
                <a:cubicBezTo>
                  <a:pt x="92" y="66"/>
                  <a:pt x="106" y="55"/>
                  <a:pt x="120" y="45"/>
                </a:cubicBezTo>
                <a:cubicBezTo>
                  <a:pt x="135" y="36"/>
                  <a:pt x="151" y="27"/>
                  <a:pt x="167" y="20"/>
                </a:cubicBezTo>
                <a:cubicBezTo>
                  <a:pt x="183" y="14"/>
                  <a:pt x="200" y="9"/>
                  <a:pt x="218" y="5"/>
                </a:cubicBezTo>
                <a:cubicBezTo>
                  <a:pt x="235" y="2"/>
                  <a:pt x="253" y="0"/>
                  <a:pt x="270" y="0"/>
                </a:cubicBezTo>
                <a:lnTo>
                  <a:pt x="10108" y="0"/>
                </a:lnTo>
                <a:cubicBezTo>
                  <a:pt x="10126" y="0"/>
                  <a:pt x="10143" y="2"/>
                  <a:pt x="10161" y="5"/>
                </a:cubicBezTo>
                <a:cubicBezTo>
                  <a:pt x="10178" y="9"/>
                  <a:pt x="10195" y="14"/>
                  <a:pt x="10211" y="20"/>
                </a:cubicBezTo>
                <a:cubicBezTo>
                  <a:pt x="10228" y="27"/>
                  <a:pt x="10243" y="36"/>
                  <a:pt x="10258" y="45"/>
                </a:cubicBezTo>
                <a:cubicBezTo>
                  <a:pt x="10273" y="55"/>
                  <a:pt x="10287" y="66"/>
                  <a:pt x="10299" y="79"/>
                </a:cubicBezTo>
                <a:cubicBezTo>
                  <a:pt x="10312" y="92"/>
                  <a:pt x="10323" y="105"/>
                  <a:pt x="10333" y="120"/>
                </a:cubicBezTo>
                <a:cubicBezTo>
                  <a:pt x="10343" y="135"/>
                  <a:pt x="10351" y="150"/>
                  <a:pt x="10358" y="167"/>
                </a:cubicBezTo>
                <a:cubicBezTo>
                  <a:pt x="10364" y="183"/>
                  <a:pt x="10370" y="200"/>
                  <a:pt x="10373" y="217"/>
                </a:cubicBezTo>
                <a:cubicBezTo>
                  <a:pt x="10376" y="235"/>
                  <a:pt x="10378" y="252"/>
                  <a:pt x="10378" y="270"/>
                </a:cubicBezTo>
                <a:lnTo>
                  <a:pt x="10378" y="13822"/>
                </a:lnTo>
                <a:cubicBezTo>
                  <a:pt x="10378" y="13840"/>
                  <a:pt x="10376" y="13857"/>
                  <a:pt x="10373" y="13875"/>
                </a:cubicBezTo>
                <a:cubicBezTo>
                  <a:pt x="10370" y="13892"/>
                  <a:pt x="10364" y="13909"/>
                  <a:pt x="10358" y="13925"/>
                </a:cubicBezTo>
                <a:cubicBezTo>
                  <a:pt x="10351" y="13942"/>
                  <a:pt x="10343" y="13957"/>
                  <a:pt x="10333" y="13972"/>
                </a:cubicBezTo>
                <a:cubicBezTo>
                  <a:pt x="10323" y="13987"/>
                  <a:pt x="10312" y="14000"/>
                  <a:pt x="10299" y="14013"/>
                </a:cubicBezTo>
                <a:cubicBezTo>
                  <a:pt x="10287" y="14025"/>
                  <a:pt x="10273" y="14037"/>
                  <a:pt x="10258" y="14046"/>
                </a:cubicBezTo>
                <a:cubicBezTo>
                  <a:pt x="10243" y="14056"/>
                  <a:pt x="10228" y="14065"/>
                  <a:pt x="10211" y="14071"/>
                </a:cubicBezTo>
                <a:cubicBezTo>
                  <a:pt x="10195" y="14078"/>
                  <a:pt x="10178" y="14083"/>
                  <a:pt x="10161" y="14087"/>
                </a:cubicBezTo>
                <a:cubicBezTo>
                  <a:pt x="10143" y="14090"/>
                  <a:pt x="10126" y="14092"/>
                  <a:pt x="10108" y="14092"/>
                </a:cubicBezTo>
                <a:lnTo>
                  <a:pt x="270" y="14092"/>
                </a:lnTo>
                <a:cubicBezTo>
                  <a:pt x="253" y="14092"/>
                  <a:pt x="235" y="14090"/>
                  <a:pt x="218" y="14087"/>
                </a:cubicBezTo>
                <a:cubicBezTo>
                  <a:pt x="200" y="14083"/>
                  <a:pt x="183" y="14078"/>
                  <a:pt x="167" y="14071"/>
                </a:cubicBezTo>
                <a:cubicBezTo>
                  <a:pt x="151" y="14065"/>
                  <a:pt x="135" y="14056"/>
                  <a:pt x="120" y="14046"/>
                </a:cubicBezTo>
                <a:cubicBezTo>
                  <a:pt x="106" y="14037"/>
                  <a:pt x="92" y="14025"/>
                  <a:pt x="79" y="14013"/>
                </a:cubicBezTo>
                <a:cubicBezTo>
                  <a:pt x="67" y="14000"/>
                  <a:pt x="56" y="13987"/>
                  <a:pt x="46" y="13972"/>
                </a:cubicBezTo>
                <a:cubicBezTo>
                  <a:pt x="36" y="13957"/>
                  <a:pt x="28" y="13942"/>
                  <a:pt x="21" y="13925"/>
                </a:cubicBezTo>
                <a:cubicBezTo>
                  <a:pt x="14" y="13909"/>
                  <a:pt x="9" y="13892"/>
                  <a:pt x="5" y="13875"/>
                </a:cubicBezTo>
                <a:cubicBezTo>
                  <a:pt x="2" y="13857"/>
                  <a:pt x="0" y="13840"/>
                  <a:pt x="0" y="13822"/>
                </a:cubicBez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pic>
        <p:nvPicPr>
          <p:cNvPr id="459" name="図 458"/>
          <p:cNvPicPr/>
          <p:nvPr/>
        </p:nvPicPr>
        <p:blipFill>
          <a:blip r:embed="rId9"/>
          <a:stretch/>
        </p:blipFill>
        <p:spPr>
          <a:xfrm>
            <a:off x="6377400" y="1466640"/>
            <a:ext cx="307440" cy="242640"/>
          </a:xfrm>
          <a:prstGeom prst="rect">
            <a:avLst/>
          </a:prstGeom>
          <a:noFill/>
          <a:ln w="0">
            <a:noFill/>
          </a:ln>
        </p:spPr>
      </p:pic>
      <p:sp>
        <p:nvSpPr>
          <p:cNvPr id="460" name="テキスト ボックス 459"/>
          <p:cNvSpPr txBox="1"/>
          <p:nvPr/>
        </p:nvSpPr>
        <p:spPr>
          <a:xfrm>
            <a:off x="1085760" y="5864760"/>
            <a:ext cx="988920" cy="203040"/>
          </a:xfrm>
          <a:prstGeom prst="rect">
            <a:avLst/>
          </a:prstGeom>
          <a:noFill/>
          <a:ln w="0">
            <a:noFill/>
          </a:ln>
        </p:spPr>
        <p:txBody>
          <a:bodyPr wrap="none" lIns="0" tIns="0" rIns="0" bIns="0" anchor="t">
            <a:spAutoFit/>
          </a:bodyPr>
          <a:lstStyle/>
          <a:p>
            <a:r>
              <a:rPr lang="zh-CN" sz="1280" b="0" u="none" strike="noStrike">
                <a:solidFill>
                  <a:srgbClr val="FFFFFF"/>
                </a:solidFill>
                <a:effectLst/>
                <a:uFillTx/>
                <a:latin typeface="WenQuanYiZenHei"/>
                <a:ea typeface="WenQuanYiZenHei"/>
              </a:rPr>
              <a:t>みましょう！</a:t>
            </a:r>
            <a:endParaRPr lang="en-US" sz="1280" b="0" u="none" strike="noStrike">
              <a:solidFill>
                <a:srgbClr val="000000"/>
              </a:solidFill>
              <a:effectLst/>
              <a:uFillTx/>
              <a:latin typeface="Times New Roman"/>
            </a:endParaRPr>
          </a:p>
        </p:txBody>
      </p:sp>
      <p:sp>
        <p:nvSpPr>
          <p:cNvPr id="461" name="テキスト ボックス 460"/>
          <p:cNvSpPr txBox="1"/>
          <p:nvPr/>
        </p:nvSpPr>
        <p:spPr>
          <a:xfrm>
            <a:off x="6779880" y="1465920"/>
            <a:ext cx="2378160" cy="245880"/>
          </a:xfrm>
          <a:prstGeom prst="rect">
            <a:avLst/>
          </a:prstGeom>
          <a:noFill/>
          <a:ln w="0">
            <a:noFill/>
          </a:ln>
        </p:spPr>
        <p:txBody>
          <a:bodyPr wrap="none" lIns="0" tIns="0" rIns="0" bIns="0" anchor="t">
            <a:spAutoFit/>
          </a:bodyPr>
          <a:lstStyle/>
          <a:p>
            <a:r>
              <a:rPr lang="zh-CN" sz="1530" b="0" u="none" strike="noStrike">
                <a:solidFill>
                  <a:srgbClr val="374151"/>
                </a:solidFill>
                <a:effectLst/>
                <a:uFillTx/>
                <a:latin typeface="WenQuanYiZenHei"/>
                <a:ea typeface="WenQuanYiZenHei"/>
              </a:rPr>
              <a:t>実際に動作するプロダクト</a:t>
            </a:r>
            <a:endParaRPr lang="en-US" sz="1530" b="0" u="none" strike="noStrike">
              <a:solidFill>
                <a:srgbClr val="000000"/>
              </a:solidFill>
              <a:effectLst/>
              <a:uFillTx/>
              <a:latin typeface="Times New Roman"/>
            </a:endParaRPr>
          </a:p>
        </p:txBody>
      </p:sp>
      <p:sp>
        <p:nvSpPr>
          <p:cNvPr id="462" name="テキスト ボックス 461"/>
          <p:cNvSpPr txBox="1"/>
          <p:nvPr/>
        </p:nvSpPr>
        <p:spPr>
          <a:xfrm>
            <a:off x="6374520" y="1933920"/>
            <a:ext cx="739080" cy="184680"/>
          </a:xfrm>
          <a:prstGeom prst="rect">
            <a:avLst/>
          </a:prstGeom>
          <a:noFill/>
          <a:ln w="0">
            <a:noFill/>
          </a:ln>
        </p:spPr>
        <p:txBody>
          <a:bodyPr wrap="none" lIns="0" tIns="0" rIns="0" bIns="0" anchor="t">
            <a:spAutoFit/>
          </a:bodyPr>
          <a:lstStyle/>
          <a:p>
            <a:r>
              <a:rPr lang="zh-CN" sz="1150" b="0" u="none" strike="noStrike">
                <a:solidFill>
                  <a:srgbClr val="4B5563"/>
                </a:solidFill>
                <a:effectLst/>
                <a:uFillTx/>
                <a:latin typeface="WenQuanYiZenHei"/>
                <a:ea typeface="WenQuanYiZenHei"/>
              </a:rPr>
              <a:t>開発した「</a:t>
            </a:r>
            <a:endParaRPr lang="en-US" sz="1150" b="0" u="none" strike="noStrike">
              <a:solidFill>
                <a:srgbClr val="000000"/>
              </a:solidFill>
              <a:effectLst/>
              <a:uFillTx/>
              <a:latin typeface="Times New Roman"/>
            </a:endParaRPr>
          </a:p>
        </p:txBody>
      </p:sp>
      <p:sp>
        <p:nvSpPr>
          <p:cNvPr id="463" name="テキスト ボックス 462"/>
          <p:cNvSpPr txBox="1"/>
          <p:nvPr/>
        </p:nvSpPr>
        <p:spPr>
          <a:xfrm>
            <a:off x="7103880" y="1938960"/>
            <a:ext cx="145440" cy="171000"/>
          </a:xfrm>
          <a:prstGeom prst="rect">
            <a:avLst/>
          </a:prstGeom>
          <a:noFill/>
          <a:ln w="0">
            <a:noFill/>
          </a:ln>
        </p:spPr>
        <p:txBody>
          <a:bodyPr wrap="none" lIns="0" tIns="0" rIns="0" bIns="0" anchor="t">
            <a:spAutoFit/>
          </a:bodyPr>
          <a:lstStyle/>
          <a:p>
            <a:r>
              <a:rPr lang="en-US" sz="1150" b="0" u="none" strike="noStrike">
                <a:solidFill>
                  <a:srgbClr val="4B5563"/>
                </a:solidFill>
                <a:effectLst/>
                <a:uFillTx/>
                <a:latin typeface="DejaVuSans"/>
                <a:ea typeface="DejaVuSans"/>
              </a:rPr>
              <a:t>AI</a:t>
            </a:r>
            <a:endParaRPr lang="en-US" sz="1150" b="0" u="none" strike="noStrike">
              <a:solidFill>
                <a:srgbClr val="000000"/>
              </a:solidFill>
              <a:effectLst/>
              <a:uFillTx/>
              <a:latin typeface="Times New Roman"/>
            </a:endParaRPr>
          </a:p>
        </p:txBody>
      </p:sp>
      <p:sp>
        <p:nvSpPr>
          <p:cNvPr id="464" name="テキスト ボックス 463"/>
          <p:cNvSpPr txBox="1"/>
          <p:nvPr/>
        </p:nvSpPr>
        <p:spPr>
          <a:xfrm>
            <a:off x="7246800" y="1933920"/>
            <a:ext cx="2358720" cy="184680"/>
          </a:xfrm>
          <a:prstGeom prst="rect">
            <a:avLst/>
          </a:prstGeom>
          <a:noFill/>
          <a:ln w="0">
            <a:noFill/>
          </a:ln>
        </p:spPr>
        <p:txBody>
          <a:bodyPr wrap="none" lIns="0" tIns="0" rIns="0" bIns="0" anchor="t">
            <a:spAutoFit/>
          </a:bodyPr>
          <a:lstStyle/>
          <a:p>
            <a:r>
              <a:rPr lang="zh-CN" sz="1150" b="0" u="none" strike="noStrike">
                <a:solidFill>
                  <a:srgbClr val="4B5563"/>
                </a:solidFill>
                <a:effectLst/>
                <a:uFillTx/>
                <a:latin typeface="WenQuanYiZenHei"/>
                <a:ea typeface="WenQuanYiZenHei"/>
              </a:rPr>
              <a:t>議事録作成・活用システム」は、実</a:t>
            </a:r>
            <a:endParaRPr lang="en-US" sz="1150" b="0" u="none" strike="noStrike">
              <a:solidFill>
                <a:srgbClr val="000000"/>
              </a:solidFill>
              <a:effectLst/>
              <a:uFillTx/>
              <a:latin typeface="Times New Roman"/>
            </a:endParaRPr>
          </a:p>
        </p:txBody>
      </p:sp>
      <p:sp>
        <p:nvSpPr>
          <p:cNvPr id="465" name="テキスト ボックス 464"/>
          <p:cNvSpPr txBox="1"/>
          <p:nvPr/>
        </p:nvSpPr>
        <p:spPr>
          <a:xfrm>
            <a:off x="6374520" y="2161080"/>
            <a:ext cx="3274200" cy="184680"/>
          </a:xfrm>
          <a:prstGeom prst="rect">
            <a:avLst/>
          </a:prstGeom>
          <a:noFill/>
          <a:ln w="0">
            <a:noFill/>
          </a:ln>
        </p:spPr>
        <p:txBody>
          <a:bodyPr wrap="none" lIns="0" tIns="0" rIns="0" bIns="0" anchor="t">
            <a:spAutoFit/>
          </a:bodyPr>
          <a:lstStyle/>
          <a:p>
            <a:r>
              <a:rPr lang="zh-CN" sz="1150" b="0" u="none" strike="noStrike">
                <a:solidFill>
                  <a:srgbClr val="4B5563"/>
                </a:solidFill>
                <a:effectLst/>
                <a:uFillTx/>
                <a:latin typeface="WenQuanYiZenHei"/>
                <a:ea typeface="WenQuanYiZenHei"/>
              </a:rPr>
              <a:t>際に動作するプロダクトとして完成しています。</a:t>
            </a:r>
            <a:endParaRPr lang="en-US" sz="1150" b="0" u="none" strike="noStrike">
              <a:solidFill>
                <a:srgbClr val="000000"/>
              </a:solidFill>
              <a:effectLst/>
              <a:uFillTx/>
              <a:latin typeface="Times New Roman"/>
            </a:endParaRPr>
          </a:p>
        </p:txBody>
      </p:sp>
      <p:sp>
        <p:nvSpPr>
          <p:cNvPr id="466" name="フリーフォーム 465">
            <a:hlinkClick r:id="rId10"/>
          </p:cNvPr>
          <p:cNvSpPr/>
          <p:nvPr/>
        </p:nvSpPr>
        <p:spPr>
          <a:xfrm>
            <a:off x="6381360" y="2791440"/>
            <a:ext cx="3209400" cy="1013400"/>
          </a:xfrm>
          <a:custGeom>
            <a:avLst/>
            <a:gdLst/>
            <a:ahLst/>
            <a:cxnLst/>
            <a:rect l="0" t="0" r="r" b="b"/>
            <a:pathLst>
              <a:path w="8915" h="2815">
                <a:moveTo>
                  <a:pt x="0" y="2646"/>
                </a:moveTo>
                <a:lnTo>
                  <a:pt x="0" y="169"/>
                </a:lnTo>
                <a:cubicBezTo>
                  <a:pt x="0" y="158"/>
                  <a:pt x="1" y="147"/>
                  <a:pt x="3" y="136"/>
                </a:cubicBezTo>
                <a:cubicBezTo>
                  <a:pt x="5" y="125"/>
                  <a:pt x="8" y="115"/>
                  <a:pt x="13" y="104"/>
                </a:cubicBezTo>
                <a:cubicBezTo>
                  <a:pt x="17" y="94"/>
                  <a:pt x="22" y="84"/>
                  <a:pt x="28" y="75"/>
                </a:cubicBezTo>
                <a:cubicBezTo>
                  <a:pt x="34" y="66"/>
                  <a:pt x="41" y="57"/>
                  <a:pt x="49" y="50"/>
                </a:cubicBezTo>
                <a:cubicBezTo>
                  <a:pt x="57" y="42"/>
                  <a:pt x="66" y="35"/>
                  <a:pt x="75" y="29"/>
                </a:cubicBezTo>
                <a:cubicBezTo>
                  <a:pt x="84" y="22"/>
                  <a:pt x="94" y="17"/>
                  <a:pt x="104" y="13"/>
                </a:cubicBezTo>
                <a:cubicBezTo>
                  <a:pt x="114" y="9"/>
                  <a:pt x="125" y="5"/>
                  <a:pt x="136" y="3"/>
                </a:cubicBezTo>
                <a:cubicBezTo>
                  <a:pt x="147" y="1"/>
                  <a:pt x="158" y="0"/>
                  <a:pt x="169" y="0"/>
                </a:cubicBezTo>
                <a:lnTo>
                  <a:pt x="8746" y="0"/>
                </a:lnTo>
                <a:cubicBezTo>
                  <a:pt x="8757" y="0"/>
                  <a:pt x="8768" y="1"/>
                  <a:pt x="8779" y="3"/>
                </a:cubicBezTo>
                <a:cubicBezTo>
                  <a:pt x="8790" y="5"/>
                  <a:pt x="8800" y="9"/>
                  <a:pt x="8810" y="13"/>
                </a:cubicBezTo>
                <a:cubicBezTo>
                  <a:pt x="8821" y="17"/>
                  <a:pt x="8830" y="22"/>
                  <a:pt x="8840" y="29"/>
                </a:cubicBezTo>
                <a:cubicBezTo>
                  <a:pt x="8849" y="35"/>
                  <a:pt x="8857" y="42"/>
                  <a:pt x="8865" y="50"/>
                </a:cubicBezTo>
                <a:cubicBezTo>
                  <a:pt x="8873" y="57"/>
                  <a:pt x="8880" y="66"/>
                  <a:pt x="8886" y="75"/>
                </a:cubicBezTo>
                <a:cubicBezTo>
                  <a:pt x="8892" y="84"/>
                  <a:pt x="8898" y="94"/>
                  <a:pt x="8902" y="104"/>
                </a:cubicBezTo>
                <a:cubicBezTo>
                  <a:pt x="8906" y="115"/>
                  <a:pt x="8909" y="125"/>
                  <a:pt x="8911" y="136"/>
                </a:cubicBezTo>
                <a:cubicBezTo>
                  <a:pt x="8914" y="147"/>
                  <a:pt x="8915" y="158"/>
                  <a:pt x="8915" y="169"/>
                </a:cubicBezTo>
                <a:lnTo>
                  <a:pt x="8915" y="2646"/>
                </a:lnTo>
                <a:cubicBezTo>
                  <a:pt x="8915" y="2657"/>
                  <a:pt x="8914" y="2668"/>
                  <a:pt x="8911" y="2679"/>
                </a:cubicBezTo>
                <a:cubicBezTo>
                  <a:pt x="8909" y="2690"/>
                  <a:pt x="8906" y="2700"/>
                  <a:pt x="8902" y="2711"/>
                </a:cubicBezTo>
                <a:cubicBezTo>
                  <a:pt x="8898" y="2721"/>
                  <a:pt x="8892" y="2731"/>
                  <a:pt x="8886" y="2740"/>
                </a:cubicBezTo>
                <a:cubicBezTo>
                  <a:pt x="8880" y="2749"/>
                  <a:pt x="8873" y="2757"/>
                  <a:pt x="8865" y="2765"/>
                </a:cubicBezTo>
                <a:cubicBezTo>
                  <a:pt x="8857" y="2773"/>
                  <a:pt x="8849" y="2780"/>
                  <a:pt x="8840" y="2786"/>
                </a:cubicBezTo>
                <a:cubicBezTo>
                  <a:pt x="8830" y="2792"/>
                  <a:pt x="8821" y="2798"/>
                  <a:pt x="8810" y="2802"/>
                </a:cubicBezTo>
                <a:cubicBezTo>
                  <a:pt x="8800" y="2806"/>
                  <a:pt x="8790" y="2809"/>
                  <a:pt x="8779" y="2812"/>
                </a:cubicBezTo>
                <a:cubicBezTo>
                  <a:pt x="8768" y="2814"/>
                  <a:pt x="8757" y="2815"/>
                  <a:pt x="8746" y="2815"/>
                </a:cubicBezTo>
                <a:lnTo>
                  <a:pt x="169" y="2815"/>
                </a:lnTo>
                <a:cubicBezTo>
                  <a:pt x="158" y="2815"/>
                  <a:pt x="147" y="2814"/>
                  <a:pt x="136" y="2812"/>
                </a:cubicBezTo>
                <a:cubicBezTo>
                  <a:pt x="125" y="2809"/>
                  <a:pt x="114" y="2806"/>
                  <a:pt x="104" y="2802"/>
                </a:cubicBezTo>
                <a:cubicBezTo>
                  <a:pt x="94" y="2798"/>
                  <a:pt x="84" y="2792"/>
                  <a:pt x="75" y="2786"/>
                </a:cubicBezTo>
                <a:cubicBezTo>
                  <a:pt x="66" y="2780"/>
                  <a:pt x="57" y="2773"/>
                  <a:pt x="49" y="2765"/>
                </a:cubicBezTo>
                <a:cubicBezTo>
                  <a:pt x="41" y="2757"/>
                  <a:pt x="34" y="2749"/>
                  <a:pt x="28" y="2740"/>
                </a:cubicBezTo>
                <a:cubicBezTo>
                  <a:pt x="22" y="2731"/>
                  <a:pt x="17" y="2721"/>
                  <a:pt x="13" y="2711"/>
                </a:cubicBezTo>
                <a:cubicBezTo>
                  <a:pt x="8" y="2700"/>
                  <a:pt x="5" y="2690"/>
                  <a:pt x="3" y="2679"/>
                </a:cubicBezTo>
                <a:cubicBezTo>
                  <a:pt x="1" y="2668"/>
                  <a:pt x="0" y="2657"/>
                  <a:pt x="0" y="2646"/>
                </a:cubicBezTo>
                <a:close/>
              </a:path>
            </a:pathLst>
          </a:custGeom>
          <a:solidFill>
            <a:srgbClr val="F9FAFB"/>
          </a:solidFill>
          <a:ln w="0">
            <a:noFill/>
          </a:ln>
        </p:spPr>
        <p:txBody>
          <a:bodyPr lIns="0" tIns="0" rIns="0" bIns="0" anchor="t">
            <a:noAutofit/>
          </a:bodyPr>
          <a:lstStyle/>
          <a:p>
            <a:endParaRPr lang="en-US" sz="2400" b="0" u="none" strike="noStrike" dirty="0">
              <a:solidFill>
                <a:srgbClr val="000000"/>
              </a:solidFill>
              <a:effectLst/>
              <a:uFillTx/>
              <a:latin typeface="Times New Roman"/>
            </a:endParaRPr>
          </a:p>
        </p:txBody>
      </p:sp>
      <p:sp>
        <p:nvSpPr>
          <p:cNvPr id="467" name="フリーフォーム 466"/>
          <p:cNvSpPr/>
          <p:nvPr/>
        </p:nvSpPr>
        <p:spPr>
          <a:xfrm>
            <a:off x="6381360" y="2791440"/>
            <a:ext cx="3209400" cy="1013400"/>
          </a:xfrm>
          <a:custGeom>
            <a:avLst/>
            <a:gdLst/>
            <a:ahLst/>
            <a:cxnLst/>
            <a:rect l="0" t="0" r="r" b="b"/>
            <a:pathLst>
              <a:path w="8915" h="2815" fill="none">
                <a:moveTo>
                  <a:pt x="0" y="2646"/>
                </a:moveTo>
                <a:lnTo>
                  <a:pt x="0" y="169"/>
                </a:lnTo>
                <a:cubicBezTo>
                  <a:pt x="0" y="158"/>
                  <a:pt x="1" y="147"/>
                  <a:pt x="3" y="136"/>
                </a:cubicBezTo>
                <a:cubicBezTo>
                  <a:pt x="5" y="125"/>
                  <a:pt x="8" y="115"/>
                  <a:pt x="13" y="104"/>
                </a:cubicBezTo>
                <a:cubicBezTo>
                  <a:pt x="17" y="94"/>
                  <a:pt x="22" y="84"/>
                  <a:pt x="28" y="75"/>
                </a:cubicBezTo>
                <a:cubicBezTo>
                  <a:pt x="34" y="66"/>
                  <a:pt x="41" y="57"/>
                  <a:pt x="49" y="50"/>
                </a:cubicBezTo>
                <a:cubicBezTo>
                  <a:pt x="57" y="42"/>
                  <a:pt x="66" y="35"/>
                  <a:pt x="75" y="29"/>
                </a:cubicBezTo>
                <a:cubicBezTo>
                  <a:pt x="84" y="22"/>
                  <a:pt x="94" y="17"/>
                  <a:pt x="104" y="13"/>
                </a:cubicBezTo>
                <a:cubicBezTo>
                  <a:pt x="114" y="9"/>
                  <a:pt x="125" y="5"/>
                  <a:pt x="136" y="3"/>
                </a:cubicBezTo>
                <a:cubicBezTo>
                  <a:pt x="147" y="1"/>
                  <a:pt x="158" y="0"/>
                  <a:pt x="169" y="0"/>
                </a:cubicBezTo>
                <a:lnTo>
                  <a:pt x="8746" y="0"/>
                </a:lnTo>
                <a:cubicBezTo>
                  <a:pt x="8757" y="0"/>
                  <a:pt x="8768" y="1"/>
                  <a:pt x="8779" y="3"/>
                </a:cubicBezTo>
                <a:cubicBezTo>
                  <a:pt x="8790" y="5"/>
                  <a:pt x="8800" y="9"/>
                  <a:pt x="8810" y="13"/>
                </a:cubicBezTo>
                <a:cubicBezTo>
                  <a:pt x="8821" y="17"/>
                  <a:pt x="8830" y="22"/>
                  <a:pt x="8840" y="29"/>
                </a:cubicBezTo>
                <a:cubicBezTo>
                  <a:pt x="8849" y="35"/>
                  <a:pt x="8857" y="42"/>
                  <a:pt x="8865" y="50"/>
                </a:cubicBezTo>
                <a:cubicBezTo>
                  <a:pt x="8873" y="57"/>
                  <a:pt x="8880" y="66"/>
                  <a:pt x="8886" y="75"/>
                </a:cubicBezTo>
                <a:cubicBezTo>
                  <a:pt x="8892" y="84"/>
                  <a:pt x="8898" y="94"/>
                  <a:pt x="8902" y="104"/>
                </a:cubicBezTo>
                <a:cubicBezTo>
                  <a:pt x="8906" y="115"/>
                  <a:pt x="8909" y="125"/>
                  <a:pt x="8911" y="136"/>
                </a:cubicBezTo>
                <a:cubicBezTo>
                  <a:pt x="8914" y="147"/>
                  <a:pt x="8915" y="158"/>
                  <a:pt x="8915" y="169"/>
                </a:cubicBezTo>
                <a:lnTo>
                  <a:pt x="8915" y="2646"/>
                </a:lnTo>
                <a:cubicBezTo>
                  <a:pt x="8915" y="2657"/>
                  <a:pt x="8914" y="2668"/>
                  <a:pt x="8911" y="2679"/>
                </a:cubicBezTo>
                <a:cubicBezTo>
                  <a:pt x="8909" y="2690"/>
                  <a:pt x="8906" y="2700"/>
                  <a:pt x="8902" y="2711"/>
                </a:cubicBezTo>
                <a:cubicBezTo>
                  <a:pt x="8898" y="2721"/>
                  <a:pt x="8892" y="2731"/>
                  <a:pt x="8886" y="2740"/>
                </a:cubicBezTo>
                <a:cubicBezTo>
                  <a:pt x="8880" y="2749"/>
                  <a:pt x="8873" y="2757"/>
                  <a:pt x="8865" y="2765"/>
                </a:cubicBezTo>
                <a:cubicBezTo>
                  <a:pt x="8857" y="2773"/>
                  <a:pt x="8849" y="2780"/>
                  <a:pt x="8840" y="2786"/>
                </a:cubicBezTo>
                <a:cubicBezTo>
                  <a:pt x="8830" y="2792"/>
                  <a:pt x="8821" y="2798"/>
                  <a:pt x="8810" y="2802"/>
                </a:cubicBezTo>
                <a:cubicBezTo>
                  <a:pt x="8800" y="2806"/>
                  <a:pt x="8790" y="2809"/>
                  <a:pt x="8779" y="2812"/>
                </a:cubicBezTo>
                <a:cubicBezTo>
                  <a:pt x="8768" y="2814"/>
                  <a:pt x="8757" y="2815"/>
                  <a:pt x="8746" y="2815"/>
                </a:cubicBezTo>
                <a:lnTo>
                  <a:pt x="169" y="2815"/>
                </a:lnTo>
                <a:cubicBezTo>
                  <a:pt x="158" y="2815"/>
                  <a:pt x="147" y="2814"/>
                  <a:pt x="136" y="2812"/>
                </a:cubicBezTo>
                <a:cubicBezTo>
                  <a:pt x="125" y="2809"/>
                  <a:pt x="114" y="2806"/>
                  <a:pt x="104" y="2802"/>
                </a:cubicBezTo>
                <a:cubicBezTo>
                  <a:pt x="94" y="2798"/>
                  <a:pt x="84" y="2792"/>
                  <a:pt x="75" y="2786"/>
                </a:cubicBezTo>
                <a:cubicBezTo>
                  <a:pt x="66" y="2780"/>
                  <a:pt x="57" y="2773"/>
                  <a:pt x="49" y="2765"/>
                </a:cubicBezTo>
                <a:cubicBezTo>
                  <a:pt x="41" y="2757"/>
                  <a:pt x="34" y="2749"/>
                  <a:pt x="28" y="2740"/>
                </a:cubicBezTo>
                <a:cubicBezTo>
                  <a:pt x="22" y="2731"/>
                  <a:pt x="17" y="2721"/>
                  <a:pt x="13" y="2711"/>
                </a:cubicBezTo>
                <a:cubicBezTo>
                  <a:pt x="8" y="2700"/>
                  <a:pt x="5" y="2690"/>
                  <a:pt x="3" y="2679"/>
                </a:cubicBezTo>
                <a:cubicBezTo>
                  <a:pt x="1" y="2668"/>
                  <a:pt x="0" y="2657"/>
                  <a:pt x="0" y="2646"/>
                </a:cubicBezTo>
              </a:path>
            </a:pathLst>
          </a:custGeom>
          <a:ln w="7920">
            <a:solidFill>
              <a:srgbClr val="E5E7EB"/>
            </a:solidFill>
            <a:miter/>
          </a:ln>
        </p:spPr>
        <p:txBody>
          <a:bodyPr lIns="3960" tIns="3960" rIns="3960" bIns="3960" anchor="t">
            <a:noAutofit/>
          </a:bodyPr>
          <a:lstStyle/>
          <a:p>
            <a:endParaRPr lang="en-US" sz="2400" b="0" u="none" strike="noStrike">
              <a:solidFill>
                <a:srgbClr val="000000"/>
              </a:solidFill>
              <a:effectLst/>
              <a:uFillTx/>
              <a:latin typeface="Times New Roman"/>
            </a:endParaRPr>
          </a:p>
        </p:txBody>
      </p:sp>
      <p:pic>
        <p:nvPicPr>
          <p:cNvPr id="468" name="図 467"/>
          <p:cNvPicPr/>
          <p:nvPr/>
        </p:nvPicPr>
        <p:blipFill>
          <a:blip r:embed="rId11"/>
          <a:stretch/>
        </p:blipFill>
        <p:spPr>
          <a:xfrm>
            <a:off x="6547680" y="2990160"/>
            <a:ext cx="161640" cy="161640"/>
          </a:xfrm>
          <a:prstGeom prst="rect">
            <a:avLst/>
          </a:prstGeom>
          <a:noFill/>
          <a:ln w="0">
            <a:noFill/>
          </a:ln>
        </p:spPr>
      </p:pic>
      <p:sp>
        <p:nvSpPr>
          <p:cNvPr id="469" name="テキスト ボックス 468"/>
          <p:cNvSpPr txBox="1"/>
          <p:nvPr/>
        </p:nvSpPr>
        <p:spPr>
          <a:xfrm>
            <a:off x="6374520" y="2387880"/>
            <a:ext cx="2535840" cy="184680"/>
          </a:xfrm>
          <a:prstGeom prst="rect">
            <a:avLst/>
          </a:prstGeom>
          <a:noFill/>
          <a:ln w="0">
            <a:noFill/>
          </a:ln>
        </p:spPr>
        <p:txBody>
          <a:bodyPr wrap="none" lIns="0" tIns="0" rIns="0" bIns="0" anchor="t">
            <a:spAutoFit/>
          </a:bodyPr>
          <a:lstStyle/>
          <a:p>
            <a:r>
              <a:rPr lang="zh-CN" sz="1150" b="0" u="none" strike="noStrike">
                <a:solidFill>
                  <a:srgbClr val="4B5563"/>
                </a:solidFill>
                <a:effectLst/>
                <a:uFillTx/>
                <a:latin typeface="WenQuanYiZenHei"/>
                <a:ea typeface="WenQuanYiZenHei"/>
              </a:rPr>
              <a:t>以下のリンクからアクセスできます。</a:t>
            </a:r>
            <a:endParaRPr lang="en-US" sz="1150" b="0" u="none" strike="noStrike">
              <a:solidFill>
                <a:srgbClr val="000000"/>
              </a:solidFill>
              <a:effectLst/>
              <a:uFillTx/>
              <a:latin typeface="Times New Roman"/>
            </a:endParaRPr>
          </a:p>
        </p:txBody>
      </p:sp>
      <p:sp>
        <p:nvSpPr>
          <p:cNvPr id="470" name="テキスト ボックス 469"/>
          <p:cNvSpPr txBox="1"/>
          <p:nvPr/>
        </p:nvSpPr>
        <p:spPr>
          <a:xfrm>
            <a:off x="6771600" y="2971800"/>
            <a:ext cx="1650240" cy="203040"/>
          </a:xfrm>
          <a:prstGeom prst="rect">
            <a:avLst/>
          </a:prstGeom>
          <a:noFill/>
          <a:ln w="0">
            <a:noFill/>
          </a:ln>
        </p:spPr>
        <p:txBody>
          <a:bodyPr wrap="none" lIns="0" tIns="0" rIns="0" bIns="0" anchor="t">
            <a:spAutoFit/>
          </a:bodyPr>
          <a:lstStyle/>
          <a:p>
            <a:r>
              <a:rPr lang="zh-CN" sz="1280" b="0" u="none" strike="noStrike">
                <a:solidFill>
                  <a:srgbClr val="374151"/>
                </a:solidFill>
                <a:effectLst/>
                <a:uFillTx/>
                <a:latin typeface="WenQuanYiZenHei"/>
                <a:ea typeface="WenQuanYiZenHei"/>
              </a:rPr>
              <a:t>デモアプリケーション</a:t>
            </a:r>
            <a:endParaRPr lang="en-US" sz="1280" b="0" u="none" strike="noStrike">
              <a:solidFill>
                <a:srgbClr val="000000"/>
              </a:solidFill>
              <a:effectLst/>
              <a:uFillTx/>
              <a:latin typeface="Times New Roman"/>
            </a:endParaRPr>
          </a:p>
        </p:txBody>
      </p:sp>
      <p:grpSp>
        <p:nvGrpSpPr>
          <p:cNvPr id="2" name="グループ化 1">
            <a:extLst>
              <a:ext uri="{FF2B5EF4-FFF2-40B4-BE49-F238E27FC236}">
                <a16:creationId xmlns:a16="http://schemas.microsoft.com/office/drawing/2014/main" id="{6EC37EB5-5038-E4A3-A4C2-738A345AE9D6}"/>
              </a:ext>
            </a:extLst>
          </p:cNvPr>
          <p:cNvGrpSpPr/>
          <p:nvPr/>
        </p:nvGrpSpPr>
        <p:grpSpPr>
          <a:xfrm>
            <a:off x="6544800" y="3267000"/>
            <a:ext cx="2802600" cy="345600"/>
            <a:chOff x="6544800" y="3267000"/>
            <a:chExt cx="2802600" cy="345600"/>
          </a:xfrm>
        </p:grpSpPr>
        <p:sp>
          <p:nvSpPr>
            <p:cNvPr id="471" name="テキスト ボックス 470"/>
            <p:cNvSpPr txBox="1"/>
            <p:nvPr/>
          </p:nvSpPr>
          <p:spPr>
            <a:xfrm>
              <a:off x="6544800" y="3267000"/>
              <a:ext cx="2802600" cy="151200"/>
            </a:xfrm>
            <a:prstGeom prst="rect">
              <a:avLst/>
            </a:prstGeom>
            <a:noFill/>
            <a:ln w="0">
              <a:noFill/>
            </a:ln>
          </p:spPr>
          <p:txBody>
            <a:bodyPr wrap="none" lIns="0" tIns="0" rIns="0" bIns="0" anchor="t">
              <a:spAutoFit/>
            </a:bodyPr>
            <a:lstStyle/>
            <a:p>
              <a:r>
                <a:rPr lang="en-US" sz="1020" b="0" u="none" strike="noStrike" dirty="0">
                  <a:solidFill>
                    <a:srgbClr val="4285F4"/>
                  </a:solidFill>
                  <a:effectLst/>
                  <a:uFillTx/>
                  <a:latin typeface="DejaVuSans"/>
                  <a:ea typeface="DejaVuSans"/>
                </a:rPr>
                <a:t>https://poc-meeting-studio-253179510304.</a:t>
              </a:r>
              <a:endParaRPr lang="en-US" sz="1020" b="0" u="none" strike="noStrike" dirty="0">
                <a:solidFill>
                  <a:srgbClr val="000000"/>
                </a:solidFill>
                <a:effectLst/>
                <a:uFillTx/>
                <a:latin typeface="Times New Roman"/>
              </a:endParaRPr>
            </a:p>
          </p:txBody>
        </p:sp>
        <p:sp>
          <p:nvSpPr>
            <p:cNvPr id="475" name="テキスト ボックス 474"/>
            <p:cNvSpPr txBox="1"/>
            <p:nvPr/>
          </p:nvSpPr>
          <p:spPr>
            <a:xfrm>
              <a:off x="6544800" y="3461400"/>
              <a:ext cx="1170720" cy="151200"/>
            </a:xfrm>
            <a:prstGeom prst="rect">
              <a:avLst/>
            </a:prstGeom>
            <a:noFill/>
            <a:ln w="0">
              <a:noFill/>
            </a:ln>
          </p:spPr>
          <p:txBody>
            <a:bodyPr wrap="none" lIns="0" tIns="0" rIns="0" bIns="0" anchor="t">
              <a:spAutoFit/>
            </a:bodyPr>
            <a:lstStyle/>
            <a:p>
              <a:r>
                <a:rPr lang="en-US" sz="1020" b="0" u="none" strike="noStrike" dirty="0">
                  <a:solidFill>
                    <a:srgbClr val="4285F4"/>
                  </a:solidFill>
                  <a:effectLst/>
                  <a:uFillTx/>
                  <a:latin typeface="DejaVuSans"/>
                  <a:ea typeface="DejaVuSans"/>
                </a:rPr>
                <a:t>us-west1.run.app/</a:t>
              </a:r>
              <a:endParaRPr lang="en-US" sz="1020" b="0" u="none" strike="noStrike" dirty="0">
                <a:solidFill>
                  <a:srgbClr val="000000"/>
                </a:solidFill>
                <a:effectLst/>
                <a:uFillTx/>
                <a:latin typeface="Times New Roman"/>
              </a:endParaRPr>
            </a:p>
          </p:txBody>
        </p:sp>
      </p:grpSp>
      <p:sp>
        <p:nvSpPr>
          <p:cNvPr id="479" name="フリーフォーム 478"/>
          <p:cNvSpPr/>
          <p:nvPr/>
        </p:nvSpPr>
        <p:spPr>
          <a:xfrm>
            <a:off x="6381360" y="5352120"/>
            <a:ext cx="3209400" cy="656640"/>
          </a:xfrm>
          <a:custGeom>
            <a:avLst/>
            <a:gdLst/>
            <a:ahLst/>
            <a:cxnLst/>
            <a:rect l="0" t="0" r="r" b="b"/>
            <a:pathLst>
              <a:path w="8915" h="1824">
                <a:moveTo>
                  <a:pt x="0" y="1656"/>
                </a:moveTo>
                <a:lnTo>
                  <a:pt x="0" y="169"/>
                </a:lnTo>
                <a:cubicBezTo>
                  <a:pt x="0" y="158"/>
                  <a:pt x="1" y="147"/>
                  <a:pt x="3" y="136"/>
                </a:cubicBezTo>
                <a:cubicBezTo>
                  <a:pt x="5" y="125"/>
                  <a:pt x="8" y="115"/>
                  <a:pt x="13" y="104"/>
                </a:cubicBezTo>
                <a:cubicBezTo>
                  <a:pt x="17" y="94"/>
                  <a:pt x="22" y="84"/>
                  <a:pt x="28" y="75"/>
                </a:cubicBezTo>
                <a:cubicBezTo>
                  <a:pt x="34" y="66"/>
                  <a:pt x="41" y="57"/>
                  <a:pt x="49" y="50"/>
                </a:cubicBezTo>
                <a:cubicBezTo>
                  <a:pt x="57" y="42"/>
                  <a:pt x="66" y="35"/>
                  <a:pt x="75" y="29"/>
                </a:cubicBezTo>
                <a:cubicBezTo>
                  <a:pt x="84" y="22"/>
                  <a:pt x="94" y="17"/>
                  <a:pt x="104" y="13"/>
                </a:cubicBezTo>
                <a:cubicBezTo>
                  <a:pt x="114" y="9"/>
                  <a:pt x="125" y="6"/>
                  <a:pt x="136" y="3"/>
                </a:cubicBezTo>
                <a:cubicBezTo>
                  <a:pt x="147" y="1"/>
                  <a:pt x="158" y="0"/>
                  <a:pt x="169" y="0"/>
                </a:cubicBezTo>
                <a:lnTo>
                  <a:pt x="8746" y="0"/>
                </a:lnTo>
                <a:cubicBezTo>
                  <a:pt x="8757" y="0"/>
                  <a:pt x="8768" y="1"/>
                  <a:pt x="8779" y="3"/>
                </a:cubicBezTo>
                <a:cubicBezTo>
                  <a:pt x="8790" y="6"/>
                  <a:pt x="8800" y="9"/>
                  <a:pt x="8810" y="13"/>
                </a:cubicBezTo>
                <a:cubicBezTo>
                  <a:pt x="8821" y="17"/>
                  <a:pt x="8830" y="22"/>
                  <a:pt x="8840" y="29"/>
                </a:cubicBezTo>
                <a:cubicBezTo>
                  <a:pt x="8849" y="35"/>
                  <a:pt x="8857" y="42"/>
                  <a:pt x="8865" y="50"/>
                </a:cubicBezTo>
                <a:cubicBezTo>
                  <a:pt x="8873" y="57"/>
                  <a:pt x="8880" y="66"/>
                  <a:pt x="8886" y="75"/>
                </a:cubicBezTo>
                <a:cubicBezTo>
                  <a:pt x="8892" y="84"/>
                  <a:pt x="8898" y="94"/>
                  <a:pt x="8902" y="104"/>
                </a:cubicBezTo>
                <a:cubicBezTo>
                  <a:pt x="8906" y="115"/>
                  <a:pt x="8909" y="125"/>
                  <a:pt x="8911" y="136"/>
                </a:cubicBezTo>
                <a:cubicBezTo>
                  <a:pt x="8914" y="147"/>
                  <a:pt x="8915" y="158"/>
                  <a:pt x="8915" y="169"/>
                </a:cubicBezTo>
                <a:lnTo>
                  <a:pt x="8915" y="1656"/>
                </a:lnTo>
                <a:cubicBezTo>
                  <a:pt x="8915" y="1667"/>
                  <a:pt x="8914" y="1678"/>
                  <a:pt x="8911" y="1688"/>
                </a:cubicBezTo>
                <a:cubicBezTo>
                  <a:pt x="8909" y="1699"/>
                  <a:pt x="8906" y="1710"/>
                  <a:pt x="8902" y="1720"/>
                </a:cubicBezTo>
                <a:cubicBezTo>
                  <a:pt x="8898" y="1730"/>
                  <a:pt x="8892" y="1740"/>
                  <a:pt x="8886" y="1749"/>
                </a:cubicBezTo>
                <a:cubicBezTo>
                  <a:pt x="8880" y="1759"/>
                  <a:pt x="8873" y="1767"/>
                  <a:pt x="8865" y="1775"/>
                </a:cubicBezTo>
                <a:cubicBezTo>
                  <a:pt x="8857" y="1783"/>
                  <a:pt x="8849" y="1790"/>
                  <a:pt x="8840" y="1796"/>
                </a:cubicBezTo>
                <a:cubicBezTo>
                  <a:pt x="8830" y="1802"/>
                  <a:pt x="8821" y="1807"/>
                  <a:pt x="8810" y="1812"/>
                </a:cubicBezTo>
                <a:cubicBezTo>
                  <a:pt x="8800" y="1816"/>
                  <a:pt x="8790" y="1819"/>
                  <a:pt x="8779" y="1821"/>
                </a:cubicBezTo>
                <a:cubicBezTo>
                  <a:pt x="8768" y="1823"/>
                  <a:pt x="8757" y="1824"/>
                  <a:pt x="8746" y="1824"/>
                </a:cubicBezTo>
                <a:lnTo>
                  <a:pt x="169" y="1824"/>
                </a:lnTo>
                <a:cubicBezTo>
                  <a:pt x="158" y="1824"/>
                  <a:pt x="147" y="1823"/>
                  <a:pt x="136" y="1821"/>
                </a:cubicBezTo>
                <a:cubicBezTo>
                  <a:pt x="125" y="1819"/>
                  <a:pt x="114" y="1816"/>
                  <a:pt x="104" y="1812"/>
                </a:cubicBezTo>
                <a:cubicBezTo>
                  <a:pt x="94" y="1807"/>
                  <a:pt x="84" y="1802"/>
                  <a:pt x="75" y="1796"/>
                </a:cubicBezTo>
                <a:cubicBezTo>
                  <a:pt x="66" y="1790"/>
                  <a:pt x="57" y="1783"/>
                  <a:pt x="49" y="1775"/>
                </a:cubicBezTo>
                <a:cubicBezTo>
                  <a:pt x="41" y="1767"/>
                  <a:pt x="34" y="1759"/>
                  <a:pt x="28" y="1749"/>
                </a:cubicBezTo>
                <a:cubicBezTo>
                  <a:pt x="22" y="1740"/>
                  <a:pt x="17" y="1730"/>
                  <a:pt x="13" y="1720"/>
                </a:cubicBezTo>
                <a:cubicBezTo>
                  <a:pt x="8" y="1710"/>
                  <a:pt x="5" y="1699"/>
                  <a:pt x="3" y="1688"/>
                </a:cubicBezTo>
                <a:cubicBezTo>
                  <a:pt x="1" y="1678"/>
                  <a:pt x="0" y="1667"/>
                  <a:pt x="0" y="1656"/>
                </a:cubicBezTo>
                <a:close/>
              </a:path>
            </a:pathLst>
          </a:custGeom>
          <a:solidFill>
            <a:srgbClr val="EFF6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480" name="フリーフォーム 479"/>
          <p:cNvSpPr/>
          <p:nvPr/>
        </p:nvSpPr>
        <p:spPr>
          <a:xfrm>
            <a:off x="6381360" y="5352120"/>
            <a:ext cx="3209400" cy="656640"/>
          </a:xfrm>
          <a:custGeom>
            <a:avLst/>
            <a:gdLst/>
            <a:ahLst/>
            <a:cxnLst/>
            <a:rect l="0" t="0" r="r" b="b"/>
            <a:pathLst>
              <a:path w="8915" h="1824" fill="none">
                <a:moveTo>
                  <a:pt x="0" y="1656"/>
                </a:moveTo>
                <a:lnTo>
                  <a:pt x="0" y="169"/>
                </a:lnTo>
                <a:cubicBezTo>
                  <a:pt x="0" y="158"/>
                  <a:pt x="1" y="147"/>
                  <a:pt x="3" y="136"/>
                </a:cubicBezTo>
                <a:cubicBezTo>
                  <a:pt x="5" y="125"/>
                  <a:pt x="8" y="115"/>
                  <a:pt x="13" y="104"/>
                </a:cubicBezTo>
                <a:cubicBezTo>
                  <a:pt x="17" y="94"/>
                  <a:pt x="22" y="84"/>
                  <a:pt x="28" y="75"/>
                </a:cubicBezTo>
                <a:cubicBezTo>
                  <a:pt x="34" y="66"/>
                  <a:pt x="41" y="57"/>
                  <a:pt x="49" y="50"/>
                </a:cubicBezTo>
                <a:cubicBezTo>
                  <a:pt x="57" y="42"/>
                  <a:pt x="66" y="35"/>
                  <a:pt x="75" y="29"/>
                </a:cubicBezTo>
                <a:cubicBezTo>
                  <a:pt x="84" y="22"/>
                  <a:pt x="94" y="17"/>
                  <a:pt x="104" y="13"/>
                </a:cubicBezTo>
                <a:cubicBezTo>
                  <a:pt x="114" y="9"/>
                  <a:pt x="125" y="6"/>
                  <a:pt x="136" y="3"/>
                </a:cubicBezTo>
                <a:cubicBezTo>
                  <a:pt x="147" y="1"/>
                  <a:pt x="158" y="0"/>
                  <a:pt x="169" y="0"/>
                </a:cubicBezTo>
                <a:lnTo>
                  <a:pt x="8746" y="0"/>
                </a:lnTo>
                <a:cubicBezTo>
                  <a:pt x="8757" y="0"/>
                  <a:pt x="8768" y="1"/>
                  <a:pt x="8779" y="3"/>
                </a:cubicBezTo>
                <a:cubicBezTo>
                  <a:pt x="8790" y="6"/>
                  <a:pt x="8800" y="9"/>
                  <a:pt x="8810" y="13"/>
                </a:cubicBezTo>
                <a:cubicBezTo>
                  <a:pt x="8821" y="17"/>
                  <a:pt x="8830" y="22"/>
                  <a:pt x="8840" y="29"/>
                </a:cubicBezTo>
                <a:cubicBezTo>
                  <a:pt x="8849" y="35"/>
                  <a:pt x="8857" y="42"/>
                  <a:pt x="8865" y="50"/>
                </a:cubicBezTo>
                <a:cubicBezTo>
                  <a:pt x="8873" y="57"/>
                  <a:pt x="8880" y="66"/>
                  <a:pt x="8886" y="75"/>
                </a:cubicBezTo>
                <a:cubicBezTo>
                  <a:pt x="8892" y="84"/>
                  <a:pt x="8898" y="94"/>
                  <a:pt x="8902" y="104"/>
                </a:cubicBezTo>
                <a:cubicBezTo>
                  <a:pt x="8906" y="115"/>
                  <a:pt x="8909" y="125"/>
                  <a:pt x="8911" y="136"/>
                </a:cubicBezTo>
                <a:cubicBezTo>
                  <a:pt x="8914" y="147"/>
                  <a:pt x="8915" y="158"/>
                  <a:pt x="8915" y="169"/>
                </a:cubicBezTo>
                <a:lnTo>
                  <a:pt x="8915" y="1656"/>
                </a:lnTo>
                <a:cubicBezTo>
                  <a:pt x="8915" y="1667"/>
                  <a:pt x="8914" y="1678"/>
                  <a:pt x="8911" y="1688"/>
                </a:cubicBezTo>
                <a:cubicBezTo>
                  <a:pt x="8909" y="1699"/>
                  <a:pt x="8906" y="1710"/>
                  <a:pt x="8902" y="1720"/>
                </a:cubicBezTo>
                <a:cubicBezTo>
                  <a:pt x="8898" y="1730"/>
                  <a:pt x="8892" y="1740"/>
                  <a:pt x="8886" y="1749"/>
                </a:cubicBezTo>
                <a:cubicBezTo>
                  <a:pt x="8880" y="1759"/>
                  <a:pt x="8873" y="1767"/>
                  <a:pt x="8865" y="1775"/>
                </a:cubicBezTo>
                <a:cubicBezTo>
                  <a:pt x="8857" y="1783"/>
                  <a:pt x="8849" y="1790"/>
                  <a:pt x="8840" y="1796"/>
                </a:cubicBezTo>
                <a:cubicBezTo>
                  <a:pt x="8830" y="1802"/>
                  <a:pt x="8821" y="1807"/>
                  <a:pt x="8810" y="1812"/>
                </a:cubicBezTo>
                <a:cubicBezTo>
                  <a:pt x="8800" y="1816"/>
                  <a:pt x="8790" y="1819"/>
                  <a:pt x="8779" y="1821"/>
                </a:cubicBezTo>
                <a:cubicBezTo>
                  <a:pt x="8768" y="1823"/>
                  <a:pt x="8757" y="1824"/>
                  <a:pt x="8746" y="1824"/>
                </a:cubicBezTo>
                <a:lnTo>
                  <a:pt x="169" y="1824"/>
                </a:lnTo>
                <a:cubicBezTo>
                  <a:pt x="158" y="1824"/>
                  <a:pt x="147" y="1823"/>
                  <a:pt x="136" y="1821"/>
                </a:cubicBezTo>
                <a:cubicBezTo>
                  <a:pt x="125" y="1819"/>
                  <a:pt x="114" y="1816"/>
                  <a:pt x="104" y="1812"/>
                </a:cubicBezTo>
                <a:cubicBezTo>
                  <a:pt x="94" y="1807"/>
                  <a:pt x="84" y="1802"/>
                  <a:pt x="75" y="1796"/>
                </a:cubicBezTo>
                <a:cubicBezTo>
                  <a:pt x="66" y="1790"/>
                  <a:pt x="57" y="1783"/>
                  <a:pt x="49" y="1775"/>
                </a:cubicBezTo>
                <a:cubicBezTo>
                  <a:pt x="41" y="1767"/>
                  <a:pt x="34" y="1759"/>
                  <a:pt x="28" y="1749"/>
                </a:cubicBezTo>
                <a:cubicBezTo>
                  <a:pt x="22" y="1740"/>
                  <a:pt x="17" y="1730"/>
                  <a:pt x="13" y="1720"/>
                </a:cubicBezTo>
                <a:cubicBezTo>
                  <a:pt x="8" y="1710"/>
                  <a:pt x="5" y="1699"/>
                  <a:pt x="3" y="1688"/>
                </a:cubicBezTo>
                <a:cubicBezTo>
                  <a:pt x="1" y="1678"/>
                  <a:pt x="0" y="1667"/>
                  <a:pt x="0" y="1656"/>
                </a:cubicBezTo>
              </a:path>
            </a:pathLst>
          </a:custGeom>
          <a:ln w="7920">
            <a:solidFill>
              <a:srgbClr val="DBEAFE"/>
            </a:solidFill>
            <a:miter/>
          </a:ln>
        </p:spPr>
        <p:txBody>
          <a:bodyPr lIns="3960" tIns="3960" rIns="3960" bIns="3960" anchor="t">
            <a:noAutofit/>
          </a:bodyPr>
          <a:lstStyle/>
          <a:p>
            <a:endParaRPr lang="en-US" sz="2400" b="0" u="none" strike="noStrike">
              <a:solidFill>
                <a:srgbClr val="000000"/>
              </a:solidFill>
              <a:effectLst/>
              <a:uFillTx/>
              <a:latin typeface="Times New Roman"/>
            </a:endParaRPr>
          </a:p>
        </p:txBody>
      </p:sp>
      <p:pic>
        <p:nvPicPr>
          <p:cNvPr id="481" name="図 480"/>
          <p:cNvPicPr/>
          <p:nvPr/>
        </p:nvPicPr>
        <p:blipFill>
          <a:blip r:embed="rId12"/>
          <a:stretch/>
        </p:blipFill>
        <p:spPr>
          <a:xfrm>
            <a:off x="6515280" y="5615640"/>
            <a:ext cx="129240" cy="129240"/>
          </a:xfrm>
          <a:prstGeom prst="rect">
            <a:avLst/>
          </a:prstGeom>
          <a:noFill/>
          <a:ln w="0">
            <a:noFill/>
          </a:ln>
        </p:spPr>
      </p:pic>
      <p:grpSp>
        <p:nvGrpSpPr>
          <p:cNvPr id="6" name="グループ化 5">
            <a:extLst>
              <a:ext uri="{FF2B5EF4-FFF2-40B4-BE49-F238E27FC236}">
                <a16:creationId xmlns:a16="http://schemas.microsoft.com/office/drawing/2014/main" id="{461D12C6-8DA8-90D6-290A-040E8FEE6BF0}"/>
              </a:ext>
            </a:extLst>
          </p:cNvPr>
          <p:cNvGrpSpPr/>
          <p:nvPr/>
        </p:nvGrpSpPr>
        <p:grpSpPr>
          <a:xfrm>
            <a:off x="6381360" y="4007160"/>
            <a:ext cx="3209400" cy="1013040"/>
            <a:chOff x="6381360" y="4007160"/>
            <a:chExt cx="3209400" cy="1013040"/>
          </a:xfrm>
        </p:grpSpPr>
        <p:sp>
          <p:nvSpPr>
            <p:cNvPr id="472" name="フリーフォーム 471">
              <a:hlinkClick r:id="rId13"/>
            </p:cNvPr>
            <p:cNvSpPr/>
            <p:nvPr/>
          </p:nvSpPr>
          <p:spPr>
            <a:xfrm>
              <a:off x="6381360" y="4007160"/>
              <a:ext cx="3209400" cy="1013040"/>
            </a:xfrm>
            <a:custGeom>
              <a:avLst/>
              <a:gdLst/>
              <a:ahLst/>
              <a:cxnLst/>
              <a:rect l="0" t="0" r="r" b="b"/>
              <a:pathLst>
                <a:path w="8915" h="2814">
                  <a:moveTo>
                    <a:pt x="0" y="2645"/>
                  </a:moveTo>
                  <a:lnTo>
                    <a:pt x="0" y="168"/>
                  </a:lnTo>
                  <a:cubicBezTo>
                    <a:pt x="0" y="157"/>
                    <a:pt x="1" y="146"/>
                    <a:pt x="3" y="135"/>
                  </a:cubicBezTo>
                  <a:cubicBezTo>
                    <a:pt x="5" y="125"/>
                    <a:pt x="8" y="114"/>
                    <a:pt x="13" y="104"/>
                  </a:cubicBezTo>
                  <a:cubicBezTo>
                    <a:pt x="17" y="93"/>
                    <a:pt x="22" y="84"/>
                    <a:pt x="28" y="75"/>
                  </a:cubicBezTo>
                  <a:cubicBezTo>
                    <a:pt x="34" y="65"/>
                    <a:pt x="41" y="57"/>
                    <a:pt x="49" y="49"/>
                  </a:cubicBezTo>
                  <a:cubicBezTo>
                    <a:pt x="57" y="41"/>
                    <a:pt x="66" y="34"/>
                    <a:pt x="75" y="28"/>
                  </a:cubicBezTo>
                  <a:cubicBezTo>
                    <a:pt x="84" y="22"/>
                    <a:pt x="94" y="17"/>
                    <a:pt x="104" y="12"/>
                  </a:cubicBezTo>
                  <a:cubicBezTo>
                    <a:pt x="114" y="8"/>
                    <a:pt x="125" y="5"/>
                    <a:pt x="136" y="3"/>
                  </a:cubicBezTo>
                  <a:cubicBezTo>
                    <a:pt x="147" y="1"/>
                    <a:pt x="158" y="0"/>
                    <a:pt x="169" y="0"/>
                  </a:cubicBezTo>
                  <a:lnTo>
                    <a:pt x="8746" y="0"/>
                  </a:lnTo>
                  <a:cubicBezTo>
                    <a:pt x="8757" y="0"/>
                    <a:pt x="8768" y="1"/>
                    <a:pt x="8779" y="3"/>
                  </a:cubicBezTo>
                  <a:cubicBezTo>
                    <a:pt x="8790" y="5"/>
                    <a:pt x="8800" y="8"/>
                    <a:pt x="8810" y="12"/>
                  </a:cubicBezTo>
                  <a:cubicBezTo>
                    <a:pt x="8821" y="17"/>
                    <a:pt x="8830" y="22"/>
                    <a:pt x="8840" y="28"/>
                  </a:cubicBezTo>
                  <a:cubicBezTo>
                    <a:pt x="8849" y="34"/>
                    <a:pt x="8857" y="41"/>
                    <a:pt x="8865" y="49"/>
                  </a:cubicBezTo>
                  <a:cubicBezTo>
                    <a:pt x="8873" y="57"/>
                    <a:pt x="8880" y="65"/>
                    <a:pt x="8886" y="75"/>
                  </a:cubicBezTo>
                  <a:cubicBezTo>
                    <a:pt x="8892" y="84"/>
                    <a:pt x="8898" y="93"/>
                    <a:pt x="8902" y="104"/>
                  </a:cubicBezTo>
                  <a:cubicBezTo>
                    <a:pt x="8906" y="114"/>
                    <a:pt x="8909" y="125"/>
                    <a:pt x="8911" y="135"/>
                  </a:cubicBezTo>
                  <a:cubicBezTo>
                    <a:pt x="8914" y="146"/>
                    <a:pt x="8915" y="157"/>
                    <a:pt x="8915" y="168"/>
                  </a:cubicBezTo>
                  <a:lnTo>
                    <a:pt x="8915" y="2645"/>
                  </a:lnTo>
                  <a:cubicBezTo>
                    <a:pt x="8915" y="2656"/>
                    <a:pt x="8914" y="2667"/>
                    <a:pt x="8911" y="2678"/>
                  </a:cubicBezTo>
                  <a:cubicBezTo>
                    <a:pt x="8909" y="2689"/>
                    <a:pt x="8906" y="2700"/>
                    <a:pt x="8902" y="2710"/>
                  </a:cubicBezTo>
                  <a:cubicBezTo>
                    <a:pt x="8898" y="2720"/>
                    <a:pt x="8892" y="2730"/>
                    <a:pt x="8886" y="2739"/>
                  </a:cubicBezTo>
                  <a:cubicBezTo>
                    <a:pt x="8880" y="2748"/>
                    <a:pt x="8873" y="2757"/>
                    <a:pt x="8865" y="2765"/>
                  </a:cubicBezTo>
                  <a:cubicBezTo>
                    <a:pt x="8857" y="2773"/>
                    <a:pt x="8849" y="2780"/>
                    <a:pt x="8840" y="2786"/>
                  </a:cubicBezTo>
                  <a:cubicBezTo>
                    <a:pt x="8830" y="2792"/>
                    <a:pt x="8821" y="2797"/>
                    <a:pt x="8810" y="2801"/>
                  </a:cubicBezTo>
                  <a:cubicBezTo>
                    <a:pt x="8800" y="2806"/>
                    <a:pt x="8790" y="2809"/>
                    <a:pt x="8779" y="2811"/>
                  </a:cubicBezTo>
                  <a:cubicBezTo>
                    <a:pt x="8768" y="2813"/>
                    <a:pt x="8757" y="2814"/>
                    <a:pt x="8746" y="2814"/>
                  </a:cubicBezTo>
                  <a:lnTo>
                    <a:pt x="169" y="2814"/>
                  </a:lnTo>
                  <a:cubicBezTo>
                    <a:pt x="158" y="2814"/>
                    <a:pt x="147" y="2813"/>
                    <a:pt x="136" y="2811"/>
                  </a:cubicBezTo>
                  <a:cubicBezTo>
                    <a:pt x="125" y="2809"/>
                    <a:pt x="114" y="2806"/>
                    <a:pt x="104" y="2801"/>
                  </a:cubicBezTo>
                  <a:cubicBezTo>
                    <a:pt x="94" y="2797"/>
                    <a:pt x="84" y="2792"/>
                    <a:pt x="75" y="2786"/>
                  </a:cubicBezTo>
                  <a:cubicBezTo>
                    <a:pt x="66" y="2780"/>
                    <a:pt x="57" y="2773"/>
                    <a:pt x="49" y="2765"/>
                  </a:cubicBezTo>
                  <a:cubicBezTo>
                    <a:pt x="41" y="2757"/>
                    <a:pt x="34" y="2748"/>
                    <a:pt x="28" y="2739"/>
                  </a:cubicBezTo>
                  <a:cubicBezTo>
                    <a:pt x="22" y="2730"/>
                    <a:pt x="17" y="2720"/>
                    <a:pt x="13" y="2710"/>
                  </a:cubicBezTo>
                  <a:cubicBezTo>
                    <a:pt x="8" y="2700"/>
                    <a:pt x="5" y="2689"/>
                    <a:pt x="3" y="2678"/>
                  </a:cubicBezTo>
                  <a:cubicBezTo>
                    <a:pt x="1" y="2667"/>
                    <a:pt x="0" y="2656"/>
                    <a:pt x="0" y="2645"/>
                  </a:cubicBezTo>
                  <a:close/>
                </a:path>
              </a:pathLst>
            </a:custGeom>
            <a:solidFill>
              <a:srgbClr val="F9FAFB"/>
            </a:solidFill>
            <a:ln w="0">
              <a:noFill/>
            </a:ln>
          </p:spPr>
          <p:txBody>
            <a:bodyPr lIns="0" tIns="0" rIns="0" bIns="0" anchor="t">
              <a:noAutofit/>
            </a:bodyPr>
            <a:lstStyle/>
            <a:p>
              <a:endParaRPr lang="en-US" sz="2400" b="0" u="none" strike="noStrike" dirty="0">
                <a:solidFill>
                  <a:srgbClr val="000000"/>
                </a:solidFill>
                <a:effectLst/>
                <a:uFillTx/>
                <a:latin typeface="Times New Roman"/>
              </a:endParaRPr>
            </a:p>
          </p:txBody>
        </p:sp>
        <p:sp>
          <p:nvSpPr>
            <p:cNvPr id="473" name="フリーフォーム 472"/>
            <p:cNvSpPr/>
            <p:nvPr/>
          </p:nvSpPr>
          <p:spPr>
            <a:xfrm>
              <a:off x="6381360" y="4007160"/>
              <a:ext cx="3209400" cy="1013040"/>
            </a:xfrm>
            <a:custGeom>
              <a:avLst/>
              <a:gdLst/>
              <a:ahLst/>
              <a:cxnLst/>
              <a:rect l="0" t="0" r="r" b="b"/>
              <a:pathLst>
                <a:path w="8915" h="2814" fill="none">
                  <a:moveTo>
                    <a:pt x="0" y="2645"/>
                  </a:moveTo>
                  <a:lnTo>
                    <a:pt x="0" y="168"/>
                  </a:lnTo>
                  <a:cubicBezTo>
                    <a:pt x="0" y="157"/>
                    <a:pt x="1" y="146"/>
                    <a:pt x="3" y="135"/>
                  </a:cubicBezTo>
                  <a:cubicBezTo>
                    <a:pt x="5" y="125"/>
                    <a:pt x="8" y="114"/>
                    <a:pt x="13" y="104"/>
                  </a:cubicBezTo>
                  <a:cubicBezTo>
                    <a:pt x="17" y="93"/>
                    <a:pt x="22" y="84"/>
                    <a:pt x="28" y="75"/>
                  </a:cubicBezTo>
                  <a:cubicBezTo>
                    <a:pt x="34" y="65"/>
                    <a:pt x="41" y="57"/>
                    <a:pt x="49" y="49"/>
                  </a:cubicBezTo>
                  <a:cubicBezTo>
                    <a:pt x="57" y="41"/>
                    <a:pt x="66" y="34"/>
                    <a:pt x="75" y="28"/>
                  </a:cubicBezTo>
                  <a:cubicBezTo>
                    <a:pt x="84" y="22"/>
                    <a:pt x="94" y="17"/>
                    <a:pt x="104" y="12"/>
                  </a:cubicBezTo>
                  <a:cubicBezTo>
                    <a:pt x="114" y="8"/>
                    <a:pt x="125" y="5"/>
                    <a:pt x="136" y="3"/>
                  </a:cubicBezTo>
                  <a:cubicBezTo>
                    <a:pt x="147" y="1"/>
                    <a:pt x="158" y="0"/>
                    <a:pt x="169" y="0"/>
                  </a:cubicBezTo>
                  <a:lnTo>
                    <a:pt x="8746" y="0"/>
                  </a:lnTo>
                  <a:cubicBezTo>
                    <a:pt x="8757" y="0"/>
                    <a:pt x="8768" y="1"/>
                    <a:pt x="8779" y="3"/>
                  </a:cubicBezTo>
                  <a:cubicBezTo>
                    <a:pt x="8790" y="5"/>
                    <a:pt x="8800" y="8"/>
                    <a:pt x="8810" y="12"/>
                  </a:cubicBezTo>
                  <a:cubicBezTo>
                    <a:pt x="8821" y="17"/>
                    <a:pt x="8830" y="22"/>
                    <a:pt x="8840" y="28"/>
                  </a:cubicBezTo>
                  <a:cubicBezTo>
                    <a:pt x="8849" y="34"/>
                    <a:pt x="8857" y="41"/>
                    <a:pt x="8865" y="49"/>
                  </a:cubicBezTo>
                  <a:cubicBezTo>
                    <a:pt x="8873" y="57"/>
                    <a:pt x="8880" y="65"/>
                    <a:pt x="8886" y="75"/>
                  </a:cubicBezTo>
                  <a:cubicBezTo>
                    <a:pt x="8892" y="84"/>
                    <a:pt x="8898" y="93"/>
                    <a:pt x="8902" y="104"/>
                  </a:cubicBezTo>
                  <a:cubicBezTo>
                    <a:pt x="8906" y="114"/>
                    <a:pt x="8909" y="125"/>
                    <a:pt x="8911" y="135"/>
                  </a:cubicBezTo>
                  <a:cubicBezTo>
                    <a:pt x="8914" y="146"/>
                    <a:pt x="8915" y="157"/>
                    <a:pt x="8915" y="168"/>
                  </a:cubicBezTo>
                  <a:lnTo>
                    <a:pt x="8915" y="2645"/>
                  </a:lnTo>
                  <a:cubicBezTo>
                    <a:pt x="8915" y="2656"/>
                    <a:pt x="8914" y="2667"/>
                    <a:pt x="8911" y="2678"/>
                  </a:cubicBezTo>
                  <a:cubicBezTo>
                    <a:pt x="8909" y="2689"/>
                    <a:pt x="8906" y="2700"/>
                    <a:pt x="8902" y="2710"/>
                  </a:cubicBezTo>
                  <a:cubicBezTo>
                    <a:pt x="8898" y="2720"/>
                    <a:pt x="8892" y="2730"/>
                    <a:pt x="8886" y="2739"/>
                  </a:cubicBezTo>
                  <a:cubicBezTo>
                    <a:pt x="8880" y="2748"/>
                    <a:pt x="8873" y="2757"/>
                    <a:pt x="8865" y="2765"/>
                  </a:cubicBezTo>
                  <a:cubicBezTo>
                    <a:pt x="8857" y="2773"/>
                    <a:pt x="8849" y="2780"/>
                    <a:pt x="8840" y="2786"/>
                  </a:cubicBezTo>
                  <a:cubicBezTo>
                    <a:pt x="8830" y="2792"/>
                    <a:pt x="8821" y="2797"/>
                    <a:pt x="8810" y="2801"/>
                  </a:cubicBezTo>
                  <a:cubicBezTo>
                    <a:pt x="8800" y="2806"/>
                    <a:pt x="8790" y="2809"/>
                    <a:pt x="8779" y="2811"/>
                  </a:cubicBezTo>
                  <a:cubicBezTo>
                    <a:pt x="8768" y="2813"/>
                    <a:pt x="8757" y="2814"/>
                    <a:pt x="8746" y="2814"/>
                  </a:cubicBezTo>
                  <a:lnTo>
                    <a:pt x="169" y="2814"/>
                  </a:lnTo>
                  <a:cubicBezTo>
                    <a:pt x="158" y="2814"/>
                    <a:pt x="147" y="2813"/>
                    <a:pt x="136" y="2811"/>
                  </a:cubicBezTo>
                  <a:cubicBezTo>
                    <a:pt x="125" y="2809"/>
                    <a:pt x="114" y="2806"/>
                    <a:pt x="104" y="2801"/>
                  </a:cubicBezTo>
                  <a:cubicBezTo>
                    <a:pt x="94" y="2797"/>
                    <a:pt x="84" y="2792"/>
                    <a:pt x="75" y="2786"/>
                  </a:cubicBezTo>
                  <a:cubicBezTo>
                    <a:pt x="66" y="2780"/>
                    <a:pt x="57" y="2773"/>
                    <a:pt x="49" y="2765"/>
                  </a:cubicBezTo>
                  <a:cubicBezTo>
                    <a:pt x="41" y="2757"/>
                    <a:pt x="34" y="2748"/>
                    <a:pt x="28" y="2739"/>
                  </a:cubicBezTo>
                  <a:cubicBezTo>
                    <a:pt x="22" y="2730"/>
                    <a:pt x="17" y="2720"/>
                    <a:pt x="13" y="2710"/>
                  </a:cubicBezTo>
                  <a:cubicBezTo>
                    <a:pt x="8" y="2700"/>
                    <a:pt x="5" y="2689"/>
                    <a:pt x="3" y="2678"/>
                  </a:cubicBezTo>
                  <a:cubicBezTo>
                    <a:pt x="1" y="2667"/>
                    <a:pt x="0" y="2656"/>
                    <a:pt x="0" y="2645"/>
                  </a:cubicBezTo>
                </a:path>
              </a:pathLst>
            </a:custGeom>
            <a:ln w="7920">
              <a:solidFill>
                <a:srgbClr val="E5E7EB"/>
              </a:solidFill>
              <a:miter/>
            </a:ln>
          </p:spPr>
          <p:txBody>
            <a:bodyPr lIns="3960" tIns="3960" rIns="3960" bIns="3960" anchor="t">
              <a:noAutofit/>
            </a:bodyPr>
            <a:lstStyle/>
            <a:p>
              <a:endParaRPr lang="en-US" sz="2400" b="0" u="none" strike="noStrike">
                <a:solidFill>
                  <a:srgbClr val="000000"/>
                </a:solidFill>
                <a:effectLst/>
                <a:uFillTx/>
                <a:latin typeface="Times New Roman"/>
              </a:endParaRPr>
            </a:p>
          </p:txBody>
        </p:sp>
        <p:pic>
          <p:nvPicPr>
            <p:cNvPr id="474" name="図 473"/>
            <p:cNvPicPr/>
            <p:nvPr/>
          </p:nvPicPr>
          <p:blipFill>
            <a:blip r:embed="rId14"/>
            <a:stretch/>
          </p:blipFill>
          <p:spPr>
            <a:xfrm>
              <a:off x="6547680" y="4205520"/>
              <a:ext cx="153720" cy="161640"/>
            </a:xfrm>
            <a:prstGeom prst="rect">
              <a:avLst/>
            </a:prstGeom>
            <a:noFill/>
            <a:ln w="0">
              <a:noFill/>
            </a:ln>
          </p:spPr>
        </p:pic>
        <p:sp>
          <p:nvSpPr>
            <p:cNvPr id="476" name="テキスト ボックス 475"/>
            <p:cNvSpPr txBox="1"/>
            <p:nvPr/>
          </p:nvSpPr>
          <p:spPr>
            <a:xfrm>
              <a:off x="6763680" y="4192920"/>
              <a:ext cx="482504" cy="196977"/>
            </a:xfrm>
            <a:prstGeom prst="rect">
              <a:avLst/>
            </a:prstGeom>
            <a:noFill/>
            <a:ln w="0">
              <a:noFill/>
            </a:ln>
          </p:spPr>
          <p:txBody>
            <a:bodyPr wrap="none" lIns="0" tIns="0" rIns="0" bIns="0" anchor="t">
              <a:spAutoFit/>
            </a:bodyPr>
            <a:lstStyle/>
            <a:p>
              <a:r>
                <a:rPr lang="en-US" sz="1280" b="1" u="none" strike="noStrike" dirty="0">
                  <a:solidFill>
                    <a:srgbClr val="374151"/>
                  </a:solidFill>
                  <a:effectLst/>
                  <a:uFillTx/>
                  <a:latin typeface="DejaVuSans"/>
                  <a:ea typeface="DejaVuSans"/>
                </a:rPr>
                <a:t>GitHub</a:t>
              </a:r>
              <a:endParaRPr lang="en-US" sz="1280" b="0" u="none" strike="noStrike" dirty="0">
                <a:solidFill>
                  <a:srgbClr val="000000"/>
                </a:solidFill>
                <a:effectLst/>
                <a:uFillTx/>
                <a:latin typeface="Times New Roman"/>
              </a:endParaRPr>
            </a:p>
          </p:txBody>
        </p:sp>
        <p:sp>
          <p:nvSpPr>
            <p:cNvPr id="477" name="テキスト ボックス 476"/>
            <p:cNvSpPr txBox="1"/>
            <p:nvPr/>
          </p:nvSpPr>
          <p:spPr>
            <a:xfrm>
              <a:off x="7396560" y="4187520"/>
              <a:ext cx="827280" cy="203040"/>
            </a:xfrm>
            <a:prstGeom prst="rect">
              <a:avLst/>
            </a:prstGeom>
            <a:noFill/>
            <a:ln w="0">
              <a:noFill/>
            </a:ln>
          </p:spPr>
          <p:txBody>
            <a:bodyPr wrap="none" lIns="0" tIns="0" rIns="0" bIns="0" anchor="t">
              <a:spAutoFit/>
            </a:bodyPr>
            <a:lstStyle/>
            <a:p>
              <a:r>
                <a:rPr lang="zh-CN" sz="1280" b="0" u="none" strike="noStrike">
                  <a:solidFill>
                    <a:srgbClr val="374151"/>
                  </a:solidFill>
                  <a:effectLst/>
                  <a:uFillTx/>
                  <a:latin typeface="WenQuanYiZenHei"/>
                  <a:ea typeface="WenQuanYiZenHei"/>
                </a:rPr>
                <a:t>リポジトリ</a:t>
              </a:r>
              <a:endParaRPr lang="en-US" sz="1280" b="0" u="none" strike="noStrike">
                <a:solidFill>
                  <a:srgbClr val="000000"/>
                </a:solidFill>
                <a:effectLst/>
                <a:uFillTx/>
                <a:latin typeface="Times New Roman"/>
              </a:endParaRPr>
            </a:p>
          </p:txBody>
        </p:sp>
        <p:sp>
          <p:nvSpPr>
            <p:cNvPr id="478" name="テキスト ボックス 477"/>
            <p:cNvSpPr txBox="1"/>
            <p:nvPr/>
          </p:nvSpPr>
          <p:spPr>
            <a:xfrm>
              <a:off x="6544800" y="4482360"/>
              <a:ext cx="2449388" cy="156966"/>
            </a:xfrm>
            <a:prstGeom prst="rect">
              <a:avLst/>
            </a:prstGeom>
            <a:noFill/>
            <a:ln w="0">
              <a:noFill/>
            </a:ln>
          </p:spPr>
          <p:txBody>
            <a:bodyPr wrap="none" lIns="0" tIns="0" rIns="0" bIns="0" anchor="t">
              <a:spAutoFit/>
            </a:bodyPr>
            <a:lstStyle/>
            <a:p>
              <a:r>
                <a:rPr lang="en-US" sz="1020" b="0" u="none" strike="noStrike" dirty="0">
                  <a:solidFill>
                    <a:srgbClr val="4285F4"/>
                  </a:solidFill>
                  <a:effectLst/>
                  <a:uFillTx/>
                  <a:latin typeface="DejaVuSans"/>
                  <a:ea typeface="DejaVuSans"/>
                </a:rPr>
                <a:t>https://</a:t>
              </a:r>
              <a:r>
                <a:rPr lang="en-US" sz="1020" b="0" u="none" strike="noStrike" dirty="0" err="1">
                  <a:solidFill>
                    <a:srgbClr val="4285F4"/>
                  </a:solidFill>
                  <a:effectLst/>
                  <a:uFillTx/>
                  <a:latin typeface="DejaVuSans"/>
                  <a:ea typeface="DejaVuSans"/>
                </a:rPr>
                <a:t>github.com</a:t>
              </a:r>
              <a:r>
                <a:rPr lang="en-US" sz="1020" b="0" u="none" strike="noStrike" dirty="0">
                  <a:solidFill>
                    <a:srgbClr val="4285F4"/>
                  </a:solidFill>
                  <a:effectLst/>
                  <a:uFillTx/>
                  <a:latin typeface="DejaVuSans"/>
                  <a:ea typeface="DejaVuSans"/>
                </a:rPr>
                <a:t>/</a:t>
              </a:r>
              <a:r>
                <a:rPr lang="en-US" sz="1020" b="0" u="none" strike="noStrike" dirty="0" err="1">
                  <a:solidFill>
                    <a:srgbClr val="4285F4"/>
                  </a:solidFill>
                  <a:effectLst/>
                  <a:uFillTx/>
                  <a:latin typeface="DejaVuSans"/>
                  <a:ea typeface="DejaVuSans"/>
                </a:rPr>
                <a:t>abenben</a:t>
              </a:r>
              <a:r>
                <a:rPr lang="en-US" sz="1020" b="0" u="none" strike="noStrike" dirty="0">
                  <a:solidFill>
                    <a:srgbClr val="4285F4"/>
                  </a:solidFill>
                  <a:effectLst/>
                  <a:uFillTx/>
                  <a:latin typeface="DejaVuSans"/>
                  <a:ea typeface="DejaVuSans"/>
                </a:rPr>
                <a:t>/</a:t>
              </a:r>
              <a:r>
                <a:rPr lang="en-US" sz="1020" b="0" u="none" strike="noStrike" dirty="0" err="1">
                  <a:solidFill>
                    <a:srgbClr val="4285F4"/>
                  </a:solidFill>
                  <a:effectLst/>
                  <a:uFillTx/>
                  <a:latin typeface="DejaVuSans"/>
                  <a:ea typeface="DejaVuSans"/>
                </a:rPr>
                <a:t>poc_meeting_st</a:t>
              </a:r>
              <a:endParaRPr lang="en-US" sz="1020" b="0" u="none" strike="noStrike" dirty="0">
                <a:solidFill>
                  <a:srgbClr val="000000"/>
                </a:solidFill>
                <a:effectLst/>
                <a:uFillTx/>
                <a:latin typeface="Times New Roman"/>
              </a:endParaRPr>
            </a:p>
          </p:txBody>
        </p:sp>
        <p:sp>
          <p:nvSpPr>
            <p:cNvPr id="482" name="テキスト ボックス 481"/>
            <p:cNvSpPr txBox="1"/>
            <p:nvPr/>
          </p:nvSpPr>
          <p:spPr>
            <a:xfrm>
              <a:off x="6544800" y="4676760"/>
              <a:ext cx="237244" cy="156966"/>
            </a:xfrm>
            <a:prstGeom prst="rect">
              <a:avLst/>
            </a:prstGeom>
            <a:noFill/>
            <a:ln w="0">
              <a:noFill/>
            </a:ln>
          </p:spPr>
          <p:txBody>
            <a:bodyPr wrap="none" lIns="0" tIns="0" rIns="0" bIns="0" anchor="t">
              <a:spAutoFit/>
            </a:bodyPr>
            <a:lstStyle/>
            <a:p>
              <a:r>
                <a:rPr lang="en-US" sz="1020" b="0" u="none" strike="noStrike" dirty="0" err="1">
                  <a:solidFill>
                    <a:srgbClr val="4285F4"/>
                  </a:solidFill>
                  <a:effectLst/>
                  <a:uFillTx/>
                  <a:latin typeface="DejaVuSans"/>
                  <a:ea typeface="DejaVuSans"/>
                </a:rPr>
                <a:t>udio</a:t>
              </a:r>
              <a:endParaRPr lang="en-US" sz="1020" b="0" u="none" strike="noStrike" dirty="0">
                <a:solidFill>
                  <a:srgbClr val="000000"/>
                </a:solidFill>
                <a:effectLst/>
                <a:uFillTx/>
                <a:latin typeface="Times New Roman"/>
              </a:endParaRPr>
            </a:p>
          </p:txBody>
        </p:sp>
      </p:grpSp>
      <p:sp>
        <p:nvSpPr>
          <p:cNvPr id="483" name="テキスト ボックス 482"/>
          <p:cNvSpPr txBox="1"/>
          <p:nvPr/>
        </p:nvSpPr>
        <p:spPr>
          <a:xfrm>
            <a:off x="6738120" y="5499000"/>
            <a:ext cx="2809800" cy="168120"/>
          </a:xfrm>
          <a:prstGeom prst="rect">
            <a:avLst/>
          </a:prstGeom>
          <a:noFill/>
          <a:ln w="0">
            <a:noFill/>
          </a:ln>
        </p:spPr>
        <p:txBody>
          <a:bodyPr wrap="none" lIns="0" tIns="0" rIns="0" bIns="0" anchor="t">
            <a:spAutoFit/>
          </a:bodyPr>
          <a:lstStyle/>
          <a:p>
            <a:r>
              <a:rPr lang="zh-CN" sz="1050" b="0" u="none" strike="noStrike">
                <a:solidFill>
                  <a:srgbClr val="4B5563"/>
                </a:solidFill>
                <a:effectLst/>
                <a:uFillTx/>
                <a:latin typeface="WenQuanYiZenHei"/>
                <a:ea typeface="WenQuanYiZenHei"/>
              </a:rPr>
              <a:t>開発の裏側や具体的な実装に興味がある方は、</a:t>
            </a:r>
            <a:endParaRPr lang="en-US" sz="1050" b="0" u="none" strike="noStrike">
              <a:solidFill>
                <a:srgbClr val="000000"/>
              </a:solidFill>
              <a:effectLst/>
              <a:uFillTx/>
              <a:latin typeface="Times New Roman"/>
            </a:endParaRPr>
          </a:p>
        </p:txBody>
      </p:sp>
      <p:sp>
        <p:nvSpPr>
          <p:cNvPr id="484" name="テキスト ボックス 483"/>
          <p:cNvSpPr txBox="1"/>
          <p:nvPr/>
        </p:nvSpPr>
        <p:spPr>
          <a:xfrm>
            <a:off x="6737040" y="5698080"/>
            <a:ext cx="460080" cy="155880"/>
          </a:xfrm>
          <a:prstGeom prst="rect">
            <a:avLst/>
          </a:prstGeom>
          <a:noFill/>
          <a:ln w="0">
            <a:noFill/>
          </a:ln>
        </p:spPr>
        <p:txBody>
          <a:bodyPr wrap="none" lIns="0" tIns="0" rIns="0" bIns="0" anchor="t">
            <a:spAutoFit/>
          </a:bodyPr>
          <a:lstStyle/>
          <a:p>
            <a:r>
              <a:rPr lang="en-US" sz="1050" b="0" u="none" strike="noStrike">
                <a:solidFill>
                  <a:srgbClr val="4B5563"/>
                </a:solidFill>
                <a:effectLst/>
                <a:uFillTx/>
                <a:latin typeface="DejaVuSans"/>
                <a:ea typeface="DejaVuSans"/>
              </a:rPr>
              <a:t>GitHub</a:t>
            </a:r>
            <a:endParaRPr lang="en-US" sz="1050" b="0" u="none" strike="noStrike">
              <a:solidFill>
                <a:srgbClr val="000000"/>
              </a:solidFill>
              <a:effectLst/>
              <a:uFillTx/>
              <a:latin typeface="Times New Roman"/>
            </a:endParaRPr>
          </a:p>
        </p:txBody>
      </p:sp>
      <p:sp>
        <p:nvSpPr>
          <p:cNvPr id="485" name="テキスト ボックス 484"/>
          <p:cNvSpPr txBox="1"/>
          <p:nvPr/>
        </p:nvSpPr>
        <p:spPr>
          <a:xfrm>
            <a:off x="7187400" y="5693400"/>
            <a:ext cx="1758600" cy="168120"/>
          </a:xfrm>
          <a:prstGeom prst="rect">
            <a:avLst/>
          </a:prstGeom>
          <a:noFill/>
          <a:ln w="0">
            <a:noFill/>
          </a:ln>
        </p:spPr>
        <p:txBody>
          <a:bodyPr wrap="none" lIns="0" tIns="0" rIns="0" bIns="0" anchor="t">
            <a:spAutoFit/>
          </a:bodyPr>
          <a:lstStyle/>
          <a:p>
            <a:r>
              <a:rPr lang="zh-CN" sz="1050" b="0" u="none" strike="noStrike">
                <a:solidFill>
                  <a:srgbClr val="4B5563"/>
                </a:solidFill>
                <a:effectLst/>
                <a:uFillTx/>
                <a:latin typeface="WenQuanYiZenHei"/>
                <a:ea typeface="WenQuanYiZenHei"/>
              </a:rPr>
              <a:t>リポジトリをご覧ください。</a:t>
            </a:r>
            <a:endParaRPr lang="en-US" sz="1050" b="0" u="none" strike="noStrike">
              <a:solidFill>
                <a:srgbClr val="000000"/>
              </a:solidFill>
              <a:effectLst/>
              <a:uFillTx/>
              <a:latin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フリーフォーム 486"/>
          <p:cNvSpPr/>
          <p:nvPr/>
        </p:nvSpPr>
        <p:spPr>
          <a:xfrm>
            <a:off x="0" y="-1"/>
            <a:ext cx="10696320" cy="6513513"/>
          </a:xfrm>
          <a:custGeom>
            <a:avLst/>
            <a:gdLst/>
            <a:ahLst/>
            <a:cxnLst/>
            <a:rect l="0" t="0" r="r" b="b"/>
            <a:pathLst>
              <a:path w="28596" h="17783">
                <a:moveTo>
                  <a:pt x="0" y="0"/>
                </a:moveTo>
                <a:lnTo>
                  <a:pt x="28596" y="0"/>
                </a:lnTo>
                <a:lnTo>
                  <a:pt x="28596" y="17783"/>
                </a:lnTo>
                <a:lnTo>
                  <a:pt x="0" y="17783"/>
                </a:lnTo>
                <a:lnTo>
                  <a:pt x="0" y="0"/>
                </a:lnTo>
                <a:close/>
              </a:path>
            </a:pathLst>
          </a:custGeom>
          <a:solidFill>
            <a:srgbClr val="F9FAFB"/>
          </a:solidFill>
          <a:ln w="0">
            <a:noFill/>
          </a:ln>
        </p:spPr>
        <p:txBody>
          <a:bodyPr lIns="0" tIns="0" rIns="0" bIns="0" anchor="t">
            <a:noAutofit/>
          </a:bodyPr>
          <a:lstStyle/>
          <a:p>
            <a:endParaRPr lang="en-US" sz="2400" b="0" u="none" strike="noStrike" dirty="0">
              <a:solidFill>
                <a:srgbClr val="000000"/>
              </a:solidFill>
              <a:effectLst/>
              <a:uFillTx/>
              <a:latin typeface="Times New Roman"/>
            </a:endParaRPr>
          </a:p>
        </p:txBody>
      </p:sp>
      <p:pic>
        <p:nvPicPr>
          <p:cNvPr id="488" name="図 487"/>
          <p:cNvPicPr/>
          <p:nvPr/>
        </p:nvPicPr>
        <p:blipFill>
          <a:blip r:embed="rId2"/>
          <a:stretch/>
        </p:blipFill>
        <p:spPr>
          <a:xfrm>
            <a:off x="7608240" y="-402120"/>
            <a:ext cx="3088080" cy="3088080"/>
          </a:xfrm>
          <a:prstGeom prst="rect">
            <a:avLst/>
          </a:prstGeom>
          <a:noFill/>
          <a:ln w="0">
            <a:noFill/>
          </a:ln>
        </p:spPr>
      </p:pic>
      <p:pic>
        <p:nvPicPr>
          <p:cNvPr id="489" name="図 488"/>
          <p:cNvPicPr/>
          <p:nvPr/>
        </p:nvPicPr>
        <p:blipFill>
          <a:blip r:embed="rId3"/>
          <a:stretch/>
        </p:blipFill>
        <p:spPr>
          <a:xfrm>
            <a:off x="1029600" y="4503960"/>
            <a:ext cx="2058480" cy="2058480"/>
          </a:xfrm>
          <a:prstGeom prst="rect">
            <a:avLst/>
          </a:prstGeom>
          <a:noFill/>
          <a:ln w="0">
            <a:noFill/>
          </a:ln>
        </p:spPr>
      </p:pic>
      <p:sp>
        <p:nvSpPr>
          <p:cNvPr id="490" name="フリーフォーム 489"/>
          <p:cNvSpPr/>
          <p:nvPr/>
        </p:nvSpPr>
        <p:spPr>
          <a:xfrm>
            <a:off x="514440" y="900720"/>
            <a:ext cx="772560" cy="32400"/>
          </a:xfrm>
          <a:custGeom>
            <a:avLst/>
            <a:gdLst/>
            <a:ahLst/>
            <a:cxnLst/>
            <a:rect l="0" t="0" r="r" b="b"/>
            <a:pathLst>
              <a:path w="2146" h="90">
                <a:moveTo>
                  <a:pt x="0" y="0"/>
                </a:moveTo>
                <a:lnTo>
                  <a:pt x="2146" y="0"/>
                </a:lnTo>
                <a:lnTo>
                  <a:pt x="2146" y="90"/>
                </a:lnTo>
                <a:lnTo>
                  <a:pt x="0" y="90"/>
                </a:lnTo>
                <a:lnTo>
                  <a:pt x="0" y="0"/>
                </a:lnTo>
                <a:close/>
              </a:path>
            </a:pathLst>
          </a:custGeom>
          <a:solidFill>
            <a:srgbClr val="4285F4"/>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91" name="フリーフォーム 490"/>
          <p:cNvSpPr/>
          <p:nvPr/>
        </p:nvSpPr>
        <p:spPr>
          <a:xfrm>
            <a:off x="514440" y="1254600"/>
            <a:ext cx="4472280" cy="3506760"/>
          </a:xfrm>
          <a:custGeom>
            <a:avLst/>
            <a:gdLst/>
            <a:ahLst/>
            <a:cxnLst/>
            <a:rect l="0" t="0" r="r" b="b"/>
            <a:pathLst>
              <a:path w="12423" h="9741">
                <a:moveTo>
                  <a:pt x="0" y="9473"/>
                </a:moveTo>
                <a:lnTo>
                  <a:pt x="0" y="268"/>
                </a:lnTo>
                <a:cubicBezTo>
                  <a:pt x="0" y="250"/>
                  <a:pt x="2" y="233"/>
                  <a:pt x="5" y="215"/>
                </a:cubicBezTo>
                <a:cubicBezTo>
                  <a:pt x="9" y="198"/>
                  <a:pt x="14" y="181"/>
                  <a:pt x="21" y="165"/>
                </a:cubicBezTo>
                <a:cubicBezTo>
                  <a:pt x="27" y="149"/>
                  <a:pt x="36" y="133"/>
                  <a:pt x="45" y="119"/>
                </a:cubicBezTo>
                <a:cubicBezTo>
                  <a:pt x="55" y="104"/>
                  <a:pt x="66" y="91"/>
                  <a:pt x="79" y="78"/>
                </a:cubicBezTo>
                <a:cubicBezTo>
                  <a:pt x="91" y="66"/>
                  <a:pt x="105" y="55"/>
                  <a:pt x="119" y="45"/>
                </a:cubicBezTo>
                <a:cubicBezTo>
                  <a:pt x="134" y="35"/>
                  <a:pt x="150" y="27"/>
                  <a:pt x="166" y="20"/>
                </a:cubicBezTo>
                <a:cubicBezTo>
                  <a:pt x="182" y="13"/>
                  <a:pt x="199" y="8"/>
                  <a:pt x="216" y="5"/>
                </a:cubicBezTo>
                <a:cubicBezTo>
                  <a:pt x="233" y="1"/>
                  <a:pt x="251" y="0"/>
                  <a:pt x="268" y="0"/>
                </a:cubicBezTo>
                <a:lnTo>
                  <a:pt x="12154" y="0"/>
                </a:lnTo>
                <a:cubicBezTo>
                  <a:pt x="12172" y="0"/>
                  <a:pt x="12189" y="1"/>
                  <a:pt x="12207" y="5"/>
                </a:cubicBezTo>
                <a:cubicBezTo>
                  <a:pt x="12224" y="8"/>
                  <a:pt x="12241" y="13"/>
                  <a:pt x="12257" y="20"/>
                </a:cubicBezTo>
                <a:cubicBezTo>
                  <a:pt x="12273" y="27"/>
                  <a:pt x="12289" y="35"/>
                  <a:pt x="12303" y="45"/>
                </a:cubicBezTo>
                <a:cubicBezTo>
                  <a:pt x="12318" y="55"/>
                  <a:pt x="12332" y="66"/>
                  <a:pt x="12344" y="78"/>
                </a:cubicBezTo>
                <a:cubicBezTo>
                  <a:pt x="12356" y="91"/>
                  <a:pt x="12368" y="104"/>
                  <a:pt x="12377" y="119"/>
                </a:cubicBezTo>
                <a:cubicBezTo>
                  <a:pt x="12387" y="133"/>
                  <a:pt x="12395" y="149"/>
                  <a:pt x="12402" y="165"/>
                </a:cubicBezTo>
                <a:cubicBezTo>
                  <a:pt x="12409" y="181"/>
                  <a:pt x="12414" y="198"/>
                  <a:pt x="12417" y="215"/>
                </a:cubicBezTo>
                <a:cubicBezTo>
                  <a:pt x="12421" y="233"/>
                  <a:pt x="12423" y="250"/>
                  <a:pt x="12423" y="268"/>
                </a:cubicBezTo>
                <a:lnTo>
                  <a:pt x="12423" y="9473"/>
                </a:lnTo>
                <a:cubicBezTo>
                  <a:pt x="12423" y="9491"/>
                  <a:pt x="12421" y="9508"/>
                  <a:pt x="12417" y="9525"/>
                </a:cubicBezTo>
                <a:cubicBezTo>
                  <a:pt x="12414" y="9542"/>
                  <a:pt x="12409" y="9559"/>
                  <a:pt x="12402" y="9576"/>
                </a:cubicBezTo>
                <a:cubicBezTo>
                  <a:pt x="12395" y="9592"/>
                  <a:pt x="12387" y="9607"/>
                  <a:pt x="12377" y="9622"/>
                </a:cubicBezTo>
                <a:cubicBezTo>
                  <a:pt x="12368" y="9636"/>
                  <a:pt x="12356" y="9650"/>
                  <a:pt x="12344" y="9662"/>
                </a:cubicBezTo>
                <a:cubicBezTo>
                  <a:pt x="12332" y="9675"/>
                  <a:pt x="12318" y="9686"/>
                  <a:pt x="12303" y="9696"/>
                </a:cubicBezTo>
                <a:cubicBezTo>
                  <a:pt x="12289" y="9706"/>
                  <a:pt x="12273" y="9714"/>
                  <a:pt x="12257" y="9721"/>
                </a:cubicBezTo>
                <a:cubicBezTo>
                  <a:pt x="12241" y="9727"/>
                  <a:pt x="12224" y="9732"/>
                  <a:pt x="12207" y="9736"/>
                </a:cubicBezTo>
                <a:cubicBezTo>
                  <a:pt x="12189" y="9739"/>
                  <a:pt x="12172" y="9741"/>
                  <a:pt x="12154" y="9741"/>
                </a:cubicBezTo>
                <a:lnTo>
                  <a:pt x="268" y="9741"/>
                </a:lnTo>
                <a:cubicBezTo>
                  <a:pt x="251" y="9741"/>
                  <a:pt x="233" y="9739"/>
                  <a:pt x="216" y="9736"/>
                </a:cubicBezTo>
                <a:cubicBezTo>
                  <a:pt x="199" y="9732"/>
                  <a:pt x="182" y="9727"/>
                  <a:pt x="166" y="9721"/>
                </a:cubicBezTo>
                <a:cubicBezTo>
                  <a:pt x="150" y="9714"/>
                  <a:pt x="134" y="9706"/>
                  <a:pt x="119" y="9696"/>
                </a:cubicBezTo>
                <a:cubicBezTo>
                  <a:pt x="105" y="9686"/>
                  <a:pt x="91" y="9675"/>
                  <a:pt x="79" y="9662"/>
                </a:cubicBezTo>
                <a:cubicBezTo>
                  <a:pt x="66" y="9650"/>
                  <a:pt x="55" y="9636"/>
                  <a:pt x="45" y="9622"/>
                </a:cubicBezTo>
                <a:cubicBezTo>
                  <a:pt x="36" y="9607"/>
                  <a:pt x="27" y="9592"/>
                  <a:pt x="21" y="9576"/>
                </a:cubicBezTo>
                <a:cubicBezTo>
                  <a:pt x="14" y="9559"/>
                  <a:pt x="9" y="9542"/>
                  <a:pt x="5" y="9525"/>
                </a:cubicBezTo>
                <a:cubicBezTo>
                  <a:pt x="2" y="9508"/>
                  <a:pt x="0" y="9491"/>
                  <a:pt x="0" y="9473"/>
                </a:cubicBez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492" name="フリーフォーム 491"/>
          <p:cNvSpPr/>
          <p:nvPr/>
        </p:nvSpPr>
        <p:spPr>
          <a:xfrm>
            <a:off x="771840" y="1511640"/>
            <a:ext cx="450720" cy="451080"/>
          </a:xfrm>
          <a:custGeom>
            <a:avLst/>
            <a:gdLst/>
            <a:ahLst/>
            <a:cxnLst/>
            <a:rect l="0" t="0" r="r" b="b"/>
            <a:pathLst>
              <a:path w="1252" h="1253">
                <a:moveTo>
                  <a:pt x="1252" y="627"/>
                </a:moveTo>
                <a:cubicBezTo>
                  <a:pt x="1252" y="648"/>
                  <a:pt x="1251" y="668"/>
                  <a:pt x="1249" y="688"/>
                </a:cubicBezTo>
                <a:cubicBezTo>
                  <a:pt x="1247" y="709"/>
                  <a:pt x="1244" y="729"/>
                  <a:pt x="1240" y="749"/>
                </a:cubicBezTo>
                <a:cubicBezTo>
                  <a:pt x="1236" y="769"/>
                  <a:pt x="1231" y="789"/>
                  <a:pt x="1225" y="809"/>
                </a:cubicBezTo>
                <a:cubicBezTo>
                  <a:pt x="1219" y="828"/>
                  <a:pt x="1212" y="847"/>
                  <a:pt x="1205" y="866"/>
                </a:cubicBezTo>
                <a:cubicBezTo>
                  <a:pt x="1197" y="885"/>
                  <a:pt x="1188" y="904"/>
                  <a:pt x="1178" y="922"/>
                </a:cubicBezTo>
                <a:cubicBezTo>
                  <a:pt x="1169" y="940"/>
                  <a:pt x="1158" y="958"/>
                  <a:pt x="1147" y="975"/>
                </a:cubicBezTo>
                <a:cubicBezTo>
                  <a:pt x="1135" y="992"/>
                  <a:pt x="1123" y="1008"/>
                  <a:pt x="1110" y="1024"/>
                </a:cubicBezTo>
                <a:cubicBezTo>
                  <a:pt x="1097" y="1040"/>
                  <a:pt x="1084" y="1055"/>
                  <a:pt x="1069" y="1069"/>
                </a:cubicBezTo>
                <a:cubicBezTo>
                  <a:pt x="1055" y="1084"/>
                  <a:pt x="1039" y="1098"/>
                  <a:pt x="1024" y="1111"/>
                </a:cubicBezTo>
                <a:cubicBezTo>
                  <a:pt x="1008" y="1124"/>
                  <a:pt x="991" y="1136"/>
                  <a:pt x="973" y="1147"/>
                </a:cubicBezTo>
                <a:cubicBezTo>
                  <a:pt x="956" y="1159"/>
                  <a:pt x="939" y="1169"/>
                  <a:pt x="921" y="1179"/>
                </a:cubicBezTo>
                <a:cubicBezTo>
                  <a:pt x="903" y="1188"/>
                  <a:pt x="884" y="1197"/>
                  <a:pt x="865" y="1205"/>
                </a:cubicBezTo>
                <a:cubicBezTo>
                  <a:pt x="846" y="1213"/>
                  <a:pt x="827" y="1220"/>
                  <a:pt x="807" y="1226"/>
                </a:cubicBezTo>
                <a:cubicBezTo>
                  <a:pt x="788" y="1232"/>
                  <a:pt x="768" y="1237"/>
                  <a:pt x="748" y="1241"/>
                </a:cubicBezTo>
                <a:cubicBezTo>
                  <a:pt x="728" y="1245"/>
                  <a:pt x="707" y="1248"/>
                  <a:pt x="687" y="1250"/>
                </a:cubicBezTo>
                <a:cubicBezTo>
                  <a:pt x="667" y="1252"/>
                  <a:pt x="646" y="1253"/>
                  <a:pt x="626" y="1253"/>
                </a:cubicBezTo>
                <a:cubicBezTo>
                  <a:pt x="605" y="1253"/>
                  <a:pt x="585" y="1252"/>
                  <a:pt x="564" y="1250"/>
                </a:cubicBezTo>
                <a:cubicBezTo>
                  <a:pt x="544" y="1248"/>
                  <a:pt x="524" y="1245"/>
                  <a:pt x="504" y="1241"/>
                </a:cubicBezTo>
                <a:cubicBezTo>
                  <a:pt x="484" y="1237"/>
                  <a:pt x="464" y="1232"/>
                  <a:pt x="444" y="1226"/>
                </a:cubicBezTo>
                <a:cubicBezTo>
                  <a:pt x="425" y="1220"/>
                  <a:pt x="405" y="1213"/>
                  <a:pt x="386" y="1205"/>
                </a:cubicBezTo>
                <a:cubicBezTo>
                  <a:pt x="367" y="1197"/>
                  <a:pt x="349" y="1188"/>
                  <a:pt x="331" y="1179"/>
                </a:cubicBezTo>
                <a:cubicBezTo>
                  <a:pt x="313" y="1169"/>
                  <a:pt x="295" y="1159"/>
                  <a:pt x="278" y="1147"/>
                </a:cubicBezTo>
                <a:cubicBezTo>
                  <a:pt x="261" y="1136"/>
                  <a:pt x="245" y="1124"/>
                  <a:pt x="229" y="1111"/>
                </a:cubicBezTo>
                <a:cubicBezTo>
                  <a:pt x="213" y="1098"/>
                  <a:pt x="198" y="1084"/>
                  <a:pt x="183" y="1069"/>
                </a:cubicBezTo>
                <a:cubicBezTo>
                  <a:pt x="169" y="1055"/>
                  <a:pt x="155" y="1040"/>
                  <a:pt x="142" y="1024"/>
                </a:cubicBezTo>
                <a:cubicBezTo>
                  <a:pt x="129" y="1008"/>
                  <a:pt x="117" y="992"/>
                  <a:pt x="106" y="975"/>
                </a:cubicBezTo>
                <a:cubicBezTo>
                  <a:pt x="94" y="958"/>
                  <a:pt x="84" y="940"/>
                  <a:pt x="74" y="922"/>
                </a:cubicBezTo>
                <a:cubicBezTo>
                  <a:pt x="64" y="904"/>
                  <a:pt x="56" y="885"/>
                  <a:pt x="48" y="866"/>
                </a:cubicBezTo>
                <a:cubicBezTo>
                  <a:pt x="40" y="847"/>
                  <a:pt x="33" y="828"/>
                  <a:pt x="27" y="809"/>
                </a:cubicBezTo>
                <a:cubicBezTo>
                  <a:pt x="21" y="789"/>
                  <a:pt x="16" y="769"/>
                  <a:pt x="12" y="749"/>
                </a:cubicBezTo>
                <a:cubicBezTo>
                  <a:pt x="8" y="729"/>
                  <a:pt x="5" y="709"/>
                  <a:pt x="3" y="688"/>
                </a:cubicBezTo>
                <a:cubicBezTo>
                  <a:pt x="1" y="668"/>
                  <a:pt x="0" y="648"/>
                  <a:pt x="0" y="627"/>
                </a:cubicBezTo>
                <a:cubicBezTo>
                  <a:pt x="0" y="607"/>
                  <a:pt x="1" y="586"/>
                  <a:pt x="3" y="566"/>
                </a:cubicBezTo>
                <a:cubicBezTo>
                  <a:pt x="5" y="545"/>
                  <a:pt x="8" y="525"/>
                  <a:pt x="12" y="505"/>
                </a:cubicBezTo>
                <a:cubicBezTo>
                  <a:pt x="16" y="485"/>
                  <a:pt x="21" y="465"/>
                  <a:pt x="27" y="445"/>
                </a:cubicBezTo>
                <a:cubicBezTo>
                  <a:pt x="33" y="426"/>
                  <a:pt x="40" y="407"/>
                  <a:pt x="48" y="388"/>
                </a:cubicBezTo>
                <a:cubicBezTo>
                  <a:pt x="56" y="369"/>
                  <a:pt x="64" y="350"/>
                  <a:pt x="74" y="332"/>
                </a:cubicBezTo>
                <a:cubicBezTo>
                  <a:pt x="84" y="314"/>
                  <a:pt x="94" y="297"/>
                  <a:pt x="106" y="279"/>
                </a:cubicBezTo>
                <a:cubicBezTo>
                  <a:pt x="117" y="262"/>
                  <a:pt x="129" y="246"/>
                  <a:pt x="142" y="230"/>
                </a:cubicBezTo>
                <a:cubicBezTo>
                  <a:pt x="155" y="214"/>
                  <a:pt x="169" y="199"/>
                  <a:pt x="183" y="185"/>
                </a:cubicBezTo>
                <a:cubicBezTo>
                  <a:pt x="198" y="169"/>
                  <a:pt x="213" y="155"/>
                  <a:pt x="229" y="142"/>
                </a:cubicBezTo>
                <a:cubicBezTo>
                  <a:pt x="245" y="129"/>
                  <a:pt x="261" y="117"/>
                  <a:pt x="278" y="106"/>
                </a:cubicBezTo>
                <a:cubicBezTo>
                  <a:pt x="295" y="95"/>
                  <a:pt x="313" y="84"/>
                  <a:pt x="331" y="74"/>
                </a:cubicBezTo>
                <a:cubicBezTo>
                  <a:pt x="349" y="65"/>
                  <a:pt x="367" y="56"/>
                  <a:pt x="386" y="48"/>
                </a:cubicBezTo>
                <a:cubicBezTo>
                  <a:pt x="405" y="40"/>
                  <a:pt x="425" y="33"/>
                  <a:pt x="444" y="27"/>
                </a:cubicBezTo>
                <a:cubicBezTo>
                  <a:pt x="464" y="21"/>
                  <a:pt x="484" y="17"/>
                  <a:pt x="504" y="13"/>
                </a:cubicBezTo>
                <a:cubicBezTo>
                  <a:pt x="524" y="9"/>
                  <a:pt x="544" y="6"/>
                  <a:pt x="564" y="4"/>
                </a:cubicBezTo>
                <a:cubicBezTo>
                  <a:pt x="585" y="1"/>
                  <a:pt x="605" y="0"/>
                  <a:pt x="626" y="0"/>
                </a:cubicBezTo>
                <a:cubicBezTo>
                  <a:pt x="646" y="0"/>
                  <a:pt x="667" y="1"/>
                  <a:pt x="687" y="4"/>
                </a:cubicBezTo>
                <a:cubicBezTo>
                  <a:pt x="707" y="6"/>
                  <a:pt x="728" y="9"/>
                  <a:pt x="748" y="13"/>
                </a:cubicBezTo>
                <a:cubicBezTo>
                  <a:pt x="768" y="17"/>
                  <a:pt x="788" y="21"/>
                  <a:pt x="807" y="27"/>
                </a:cubicBezTo>
                <a:cubicBezTo>
                  <a:pt x="827" y="33"/>
                  <a:pt x="846" y="40"/>
                  <a:pt x="865" y="48"/>
                </a:cubicBezTo>
                <a:cubicBezTo>
                  <a:pt x="884" y="56"/>
                  <a:pt x="903" y="65"/>
                  <a:pt x="921" y="74"/>
                </a:cubicBezTo>
                <a:cubicBezTo>
                  <a:pt x="939" y="84"/>
                  <a:pt x="956" y="95"/>
                  <a:pt x="973" y="106"/>
                </a:cubicBezTo>
                <a:cubicBezTo>
                  <a:pt x="991" y="117"/>
                  <a:pt x="1008" y="129"/>
                  <a:pt x="1024" y="142"/>
                </a:cubicBezTo>
                <a:cubicBezTo>
                  <a:pt x="1039" y="155"/>
                  <a:pt x="1055" y="169"/>
                  <a:pt x="1069" y="185"/>
                </a:cubicBezTo>
                <a:cubicBezTo>
                  <a:pt x="1084" y="199"/>
                  <a:pt x="1097" y="214"/>
                  <a:pt x="1110" y="230"/>
                </a:cubicBezTo>
                <a:cubicBezTo>
                  <a:pt x="1123" y="246"/>
                  <a:pt x="1135" y="262"/>
                  <a:pt x="1147" y="279"/>
                </a:cubicBezTo>
                <a:cubicBezTo>
                  <a:pt x="1158" y="297"/>
                  <a:pt x="1169" y="314"/>
                  <a:pt x="1178" y="332"/>
                </a:cubicBezTo>
                <a:cubicBezTo>
                  <a:pt x="1188" y="350"/>
                  <a:pt x="1197" y="369"/>
                  <a:pt x="1205" y="388"/>
                </a:cubicBezTo>
                <a:cubicBezTo>
                  <a:pt x="1212" y="407"/>
                  <a:pt x="1219" y="426"/>
                  <a:pt x="1225" y="445"/>
                </a:cubicBezTo>
                <a:cubicBezTo>
                  <a:pt x="1231" y="465"/>
                  <a:pt x="1236" y="485"/>
                  <a:pt x="1240" y="505"/>
                </a:cubicBezTo>
                <a:cubicBezTo>
                  <a:pt x="1244" y="525"/>
                  <a:pt x="1247" y="545"/>
                  <a:pt x="1249" y="566"/>
                </a:cubicBezTo>
                <a:cubicBezTo>
                  <a:pt x="1251" y="586"/>
                  <a:pt x="1252" y="607"/>
                  <a:pt x="1252" y="627"/>
                </a:cubicBezTo>
                <a:close/>
              </a:path>
            </a:pathLst>
          </a:custGeom>
          <a:solidFill>
            <a:srgbClr val="4285F4"/>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pic>
        <p:nvPicPr>
          <p:cNvPr id="493" name="図 492"/>
          <p:cNvPicPr/>
          <p:nvPr/>
        </p:nvPicPr>
        <p:blipFill>
          <a:blip r:embed="rId4"/>
          <a:stretch/>
        </p:blipFill>
        <p:spPr>
          <a:xfrm>
            <a:off x="844560" y="1616400"/>
            <a:ext cx="305280" cy="240840"/>
          </a:xfrm>
          <a:prstGeom prst="rect">
            <a:avLst/>
          </a:prstGeom>
          <a:noFill/>
          <a:ln w="0">
            <a:noFill/>
          </a:ln>
        </p:spPr>
      </p:pic>
      <p:sp>
        <p:nvSpPr>
          <p:cNvPr id="494" name="テキスト ボックス 493"/>
          <p:cNvSpPr txBox="1"/>
          <p:nvPr/>
        </p:nvSpPr>
        <p:spPr>
          <a:xfrm>
            <a:off x="514800" y="493200"/>
            <a:ext cx="2061720" cy="364680"/>
          </a:xfrm>
          <a:prstGeom prst="rect">
            <a:avLst/>
          </a:prstGeom>
          <a:noFill/>
          <a:ln w="0">
            <a:noFill/>
          </a:ln>
        </p:spPr>
        <p:txBody>
          <a:bodyPr wrap="none" lIns="0" tIns="0" rIns="0" bIns="0" anchor="t">
            <a:spAutoFit/>
          </a:bodyPr>
          <a:lstStyle/>
          <a:p>
            <a:r>
              <a:rPr lang="zh-CN" sz="2280" b="0" u="none" strike="noStrike">
                <a:solidFill>
                  <a:srgbClr val="1F2937"/>
                </a:solidFill>
                <a:effectLst/>
                <a:uFillTx/>
                <a:latin typeface="WenQuanYiZenHei"/>
                <a:ea typeface="WenQuanYiZenHei"/>
              </a:rPr>
              <a:t>デモ＆リソース</a:t>
            </a:r>
            <a:endParaRPr lang="en-US" sz="2280" b="0" u="none" strike="noStrike">
              <a:solidFill>
                <a:srgbClr val="000000"/>
              </a:solidFill>
              <a:effectLst/>
              <a:uFillTx/>
              <a:latin typeface="Times New Roman"/>
            </a:endParaRPr>
          </a:p>
        </p:txBody>
      </p:sp>
      <p:sp>
        <p:nvSpPr>
          <p:cNvPr id="495" name="フリーフォーム 494"/>
          <p:cNvSpPr/>
          <p:nvPr/>
        </p:nvSpPr>
        <p:spPr>
          <a:xfrm>
            <a:off x="771840" y="2734200"/>
            <a:ext cx="2638440" cy="933480"/>
          </a:xfrm>
          <a:custGeom>
            <a:avLst/>
            <a:gdLst/>
            <a:ahLst/>
            <a:cxnLst/>
            <a:rect l="0" t="0" r="r" b="b"/>
            <a:pathLst>
              <a:path w="7329" h="2593">
                <a:moveTo>
                  <a:pt x="0" y="2414"/>
                </a:moveTo>
                <a:lnTo>
                  <a:pt x="0" y="179"/>
                </a:lnTo>
                <a:cubicBezTo>
                  <a:pt x="0" y="167"/>
                  <a:pt x="1" y="156"/>
                  <a:pt x="4" y="144"/>
                </a:cubicBezTo>
                <a:cubicBezTo>
                  <a:pt x="6" y="133"/>
                  <a:pt x="9" y="121"/>
                  <a:pt x="14" y="111"/>
                </a:cubicBezTo>
                <a:cubicBezTo>
                  <a:pt x="18" y="100"/>
                  <a:pt x="24" y="89"/>
                  <a:pt x="30" y="80"/>
                </a:cubicBezTo>
                <a:cubicBezTo>
                  <a:pt x="37" y="70"/>
                  <a:pt x="44" y="61"/>
                  <a:pt x="53" y="53"/>
                </a:cubicBezTo>
                <a:cubicBezTo>
                  <a:pt x="61" y="44"/>
                  <a:pt x="70" y="37"/>
                  <a:pt x="80" y="30"/>
                </a:cubicBezTo>
                <a:cubicBezTo>
                  <a:pt x="89" y="24"/>
                  <a:pt x="100" y="18"/>
                  <a:pt x="111" y="14"/>
                </a:cubicBezTo>
                <a:cubicBezTo>
                  <a:pt x="121" y="9"/>
                  <a:pt x="133" y="6"/>
                  <a:pt x="144" y="4"/>
                </a:cubicBezTo>
                <a:cubicBezTo>
                  <a:pt x="156" y="1"/>
                  <a:pt x="167" y="0"/>
                  <a:pt x="179" y="0"/>
                </a:cubicBezTo>
                <a:lnTo>
                  <a:pt x="7150" y="0"/>
                </a:lnTo>
                <a:cubicBezTo>
                  <a:pt x="7162" y="0"/>
                  <a:pt x="7173" y="1"/>
                  <a:pt x="7185" y="4"/>
                </a:cubicBezTo>
                <a:cubicBezTo>
                  <a:pt x="7196" y="6"/>
                  <a:pt x="7208" y="9"/>
                  <a:pt x="7218" y="14"/>
                </a:cubicBezTo>
                <a:cubicBezTo>
                  <a:pt x="7229" y="18"/>
                  <a:pt x="7240" y="24"/>
                  <a:pt x="7249" y="30"/>
                </a:cubicBezTo>
                <a:cubicBezTo>
                  <a:pt x="7259" y="37"/>
                  <a:pt x="7268" y="44"/>
                  <a:pt x="7276" y="53"/>
                </a:cubicBezTo>
                <a:cubicBezTo>
                  <a:pt x="7285" y="61"/>
                  <a:pt x="7292" y="70"/>
                  <a:pt x="7299" y="80"/>
                </a:cubicBezTo>
                <a:cubicBezTo>
                  <a:pt x="7305" y="89"/>
                  <a:pt x="7311" y="100"/>
                  <a:pt x="7315" y="111"/>
                </a:cubicBezTo>
                <a:cubicBezTo>
                  <a:pt x="7320" y="121"/>
                  <a:pt x="7323" y="133"/>
                  <a:pt x="7325" y="144"/>
                </a:cubicBezTo>
                <a:cubicBezTo>
                  <a:pt x="7328" y="156"/>
                  <a:pt x="7329" y="167"/>
                  <a:pt x="7329" y="179"/>
                </a:cubicBezTo>
                <a:lnTo>
                  <a:pt x="7329" y="2414"/>
                </a:lnTo>
                <a:cubicBezTo>
                  <a:pt x="7329" y="2426"/>
                  <a:pt x="7328" y="2437"/>
                  <a:pt x="7325" y="2449"/>
                </a:cubicBezTo>
                <a:cubicBezTo>
                  <a:pt x="7323" y="2460"/>
                  <a:pt x="7320" y="2472"/>
                  <a:pt x="7315" y="2482"/>
                </a:cubicBezTo>
                <a:cubicBezTo>
                  <a:pt x="7311" y="2493"/>
                  <a:pt x="7305" y="2504"/>
                  <a:pt x="7299" y="2513"/>
                </a:cubicBezTo>
                <a:cubicBezTo>
                  <a:pt x="7292" y="2523"/>
                  <a:pt x="7285" y="2532"/>
                  <a:pt x="7276" y="2540"/>
                </a:cubicBezTo>
                <a:cubicBezTo>
                  <a:pt x="7268" y="2549"/>
                  <a:pt x="7259" y="2556"/>
                  <a:pt x="7249" y="2563"/>
                </a:cubicBezTo>
                <a:cubicBezTo>
                  <a:pt x="7240" y="2569"/>
                  <a:pt x="7229" y="2575"/>
                  <a:pt x="7218" y="2579"/>
                </a:cubicBezTo>
                <a:cubicBezTo>
                  <a:pt x="7208" y="2584"/>
                  <a:pt x="7196" y="2587"/>
                  <a:pt x="7185" y="2589"/>
                </a:cubicBezTo>
                <a:cubicBezTo>
                  <a:pt x="7173" y="2592"/>
                  <a:pt x="7162" y="2593"/>
                  <a:pt x="7150" y="2593"/>
                </a:cubicBezTo>
                <a:lnTo>
                  <a:pt x="179" y="2593"/>
                </a:lnTo>
                <a:cubicBezTo>
                  <a:pt x="167" y="2593"/>
                  <a:pt x="156" y="2592"/>
                  <a:pt x="144" y="2589"/>
                </a:cubicBezTo>
                <a:cubicBezTo>
                  <a:pt x="133" y="2587"/>
                  <a:pt x="121" y="2584"/>
                  <a:pt x="111" y="2579"/>
                </a:cubicBezTo>
                <a:cubicBezTo>
                  <a:pt x="100" y="2575"/>
                  <a:pt x="89" y="2569"/>
                  <a:pt x="80" y="2563"/>
                </a:cubicBezTo>
                <a:cubicBezTo>
                  <a:pt x="70" y="2556"/>
                  <a:pt x="61" y="2549"/>
                  <a:pt x="53" y="2540"/>
                </a:cubicBezTo>
                <a:cubicBezTo>
                  <a:pt x="44" y="2532"/>
                  <a:pt x="37" y="2523"/>
                  <a:pt x="30" y="2513"/>
                </a:cubicBezTo>
                <a:cubicBezTo>
                  <a:pt x="24" y="2504"/>
                  <a:pt x="18" y="2493"/>
                  <a:pt x="14" y="2482"/>
                </a:cubicBezTo>
                <a:cubicBezTo>
                  <a:pt x="9" y="2472"/>
                  <a:pt x="6" y="2460"/>
                  <a:pt x="4" y="2449"/>
                </a:cubicBezTo>
                <a:cubicBezTo>
                  <a:pt x="1" y="2437"/>
                  <a:pt x="0" y="2426"/>
                  <a:pt x="0" y="2414"/>
                </a:cubicBezTo>
                <a:close/>
              </a:path>
            </a:pathLst>
          </a:custGeom>
          <a:solidFill>
            <a:srgbClr val="EFF6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496" name="テキスト ボックス 495"/>
          <p:cNvSpPr txBox="1"/>
          <p:nvPr/>
        </p:nvSpPr>
        <p:spPr>
          <a:xfrm>
            <a:off x="1351080" y="1615680"/>
            <a:ext cx="2364120" cy="244080"/>
          </a:xfrm>
          <a:prstGeom prst="rect">
            <a:avLst/>
          </a:prstGeom>
          <a:noFill/>
          <a:ln w="0">
            <a:noFill/>
          </a:ln>
        </p:spPr>
        <p:txBody>
          <a:bodyPr wrap="none" lIns="0" tIns="0" rIns="0" bIns="0" anchor="t">
            <a:spAutoFit/>
          </a:bodyPr>
          <a:lstStyle/>
          <a:p>
            <a:r>
              <a:rPr lang="zh-CN" sz="1520" b="0" u="none" strike="noStrike">
                <a:solidFill>
                  <a:srgbClr val="374151"/>
                </a:solidFill>
                <a:effectLst/>
                <a:uFillTx/>
                <a:latin typeface="WenQuanYiZenHei"/>
                <a:ea typeface="WenQuanYiZenHei"/>
              </a:rPr>
              <a:t>動作するアプリケーション</a:t>
            </a:r>
            <a:endParaRPr lang="en-US" sz="1520" b="0" u="none" strike="noStrike">
              <a:solidFill>
                <a:srgbClr val="000000"/>
              </a:solidFill>
              <a:effectLst/>
              <a:uFillTx/>
              <a:latin typeface="Times New Roman"/>
            </a:endParaRPr>
          </a:p>
        </p:txBody>
      </p:sp>
      <p:sp>
        <p:nvSpPr>
          <p:cNvPr id="497" name="テキスト ボックス 496"/>
          <p:cNvSpPr txBox="1"/>
          <p:nvPr/>
        </p:nvSpPr>
        <p:spPr>
          <a:xfrm>
            <a:off x="772200" y="2176920"/>
            <a:ext cx="1169280" cy="181800"/>
          </a:xfrm>
          <a:prstGeom prst="rect">
            <a:avLst/>
          </a:prstGeom>
          <a:noFill/>
          <a:ln w="0">
            <a:noFill/>
          </a:ln>
        </p:spPr>
        <p:txBody>
          <a:bodyPr wrap="none" lIns="0" tIns="0" rIns="0" bIns="0" anchor="t">
            <a:spAutoFit/>
          </a:bodyPr>
          <a:lstStyle/>
          <a:p>
            <a:r>
              <a:rPr lang="zh-CN" sz="1140" b="0" u="none" strike="noStrike">
                <a:solidFill>
                  <a:srgbClr val="4B5563"/>
                </a:solidFill>
                <a:effectLst/>
                <a:uFillTx/>
                <a:latin typeface="WenQuanYiZenHei"/>
                <a:ea typeface="WenQuanYiZenHei"/>
              </a:rPr>
              <a:t>実際に動作する「</a:t>
            </a:r>
            <a:endParaRPr lang="en-US" sz="1140" b="0" u="none" strike="noStrike">
              <a:solidFill>
                <a:srgbClr val="000000"/>
              </a:solidFill>
              <a:effectLst/>
              <a:uFillTx/>
              <a:latin typeface="Times New Roman"/>
            </a:endParaRPr>
          </a:p>
        </p:txBody>
      </p:sp>
      <p:sp>
        <p:nvSpPr>
          <p:cNvPr id="498" name="テキスト ボックス 497"/>
          <p:cNvSpPr txBox="1"/>
          <p:nvPr/>
        </p:nvSpPr>
        <p:spPr>
          <a:xfrm>
            <a:off x="1930320" y="2181960"/>
            <a:ext cx="144360" cy="168120"/>
          </a:xfrm>
          <a:prstGeom prst="rect">
            <a:avLst/>
          </a:prstGeom>
          <a:noFill/>
          <a:ln w="0">
            <a:noFill/>
          </a:ln>
        </p:spPr>
        <p:txBody>
          <a:bodyPr wrap="none" lIns="0" tIns="0" rIns="0" bIns="0" anchor="t">
            <a:spAutoFit/>
          </a:bodyPr>
          <a:lstStyle/>
          <a:p>
            <a:r>
              <a:rPr lang="en-US" sz="1140" b="0" u="none" strike="noStrike">
                <a:solidFill>
                  <a:srgbClr val="4B5563"/>
                </a:solidFill>
                <a:effectLst/>
                <a:uFillTx/>
                <a:latin typeface="DejaVuSans"/>
                <a:ea typeface="DejaVuSans"/>
              </a:rPr>
              <a:t>AI</a:t>
            </a:r>
            <a:endParaRPr lang="en-US" sz="1140" b="0" u="none" strike="noStrike">
              <a:solidFill>
                <a:srgbClr val="000000"/>
              </a:solidFill>
              <a:effectLst/>
              <a:uFillTx/>
              <a:latin typeface="Times New Roman"/>
            </a:endParaRPr>
          </a:p>
        </p:txBody>
      </p:sp>
      <p:sp>
        <p:nvSpPr>
          <p:cNvPr id="499" name="テキスト ボックス 498"/>
          <p:cNvSpPr txBox="1"/>
          <p:nvPr/>
        </p:nvSpPr>
        <p:spPr>
          <a:xfrm>
            <a:off x="2071800" y="2176920"/>
            <a:ext cx="1307160" cy="181800"/>
          </a:xfrm>
          <a:prstGeom prst="rect">
            <a:avLst/>
          </a:prstGeom>
          <a:noFill/>
          <a:ln w="0">
            <a:noFill/>
          </a:ln>
        </p:spPr>
        <p:txBody>
          <a:bodyPr wrap="none" lIns="0" tIns="0" rIns="0" bIns="0" anchor="t">
            <a:spAutoFit/>
          </a:bodyPr>
          <a:lstStyle/>
          <a:p>
            <a:r>
              <a:rPr lang="zh-CN" sz="1140" b="0" u="none" strike="noStrike">
                <a:solidFill>
                  <a:srgbClr val="4B5563"/>
                </a:solidFill>
                <a:effectLst/>
                <a:uFillTx/>
                <a:latin typeface="WenQuanYiZenHei"/>
                <a:ea typeface="WenQuanYiZenHei"/>
              </a:rPr>
              <a:t>議事録作成・活用シ</a:t>
            </a:r>
            <a:endParaRPr lang="en-US" sz="1140" b="0" u="none" strike="noStrike">
              <a:solidFill>
                <a:srgbClr val="000000"/>
              </a:solidFill>
              <a:effectLst/>
              <a:uFillTx/>
              <a:latin typeface="Times New Roman"/>
            </a:endParaRPr>
          </a:p>
        </p:txBody>
      </p:sp>
      <p:pic>
        <p:nvPicPr>
          <p:cNvPr id="500" name="図 499"/>
          <p:cNvPicPr/>
          <p:nvPr/>
        </p:nvPicPr>
        <p:blipFill>
          <a:blip r:embed="rId5"/>
          <a:stretch/>
        </p:blipFill>
        <p:spPr>
          <a:xfrm>
            <a:off x="900720" y="3136680"/>
            <a:ext cx="160560" cy="128160"/>
          </a:xfrm>
          <a:prstGeom prst="rect">
            <a:avLst/>
          </a:prstGeom>
          <a:noFill/>
          <a:ln w="0">
            <a:noFill/>
          </a:ln>
        </p:spPr>
      </p:pic>
      <p:sp>
        <p:nvSpPr>
          <p:cNvPr id="501" name="テキスト ボックス 500"/>
          <p:cNvSpPr txBox="1"/>
          <p:nvPr/>
        </p:nvSpPr>
        <p:spPr>
          <a:xfrm>
            <a:off x="772200" y="2401920"/>
            <a:ext cx="2209680" cy="181800"/>
          </a:xfrm>
          <a:prstGeom prst="rect">
            <a:avLst/>
          </a:prstGeom>
          <a:noFill/>
          <a:ln w="0">
            <a:noFill/>
          </a:ln>
        </p:spPr>
        <p:txBody>
          <a:bodyPr wrap="none" lIns="0" tIns="0" rIns="0" bIns="0" anchor="t">
            <a:spAutoFit/>
          </a:bodyPr>
          <a:lstStyle/>
          <a:p>
            <a:r>
              <a:rPr lang="zh-CN" sz="1140" b="0" u="none" strike="noStrike">
                <a:solidFill>
                  <a:srgbClr val="4B5563"/>
                </a:solidFill>
                <a:effectLst/>
                <a:uFillTx/>
                <a:latin typeface="WenQuanYiZenHei"/>
                <a:ea typeface="WenQuanYiZenHei"/>
              </a:rPr>
              <a:t>ステム」を体験してみましょう。</a:t>
            </a:r>
            <a:endParaRPr lang="en-US" sz="1140" b="0" u="none" strike="noStrike">
              <a:solidFill>
                <a:srgbClr val="000000"/>
              </a:solidFill>
              <a:effectLst/>
              <a:uFillTx/>
              <a:latin typeface="Times New Roman"/>
            </a:endParaRPr>
          </a:p>
        </p:txBody>
      </p:sp>
      <p:sp>
        <p:nvSpPr>
          <p:cNvPr id="502" name="テキスト ボックス 501"/>
          <p:cNvSpPr txBox="1"/>
          <p:nvPr/>
        </p:nvSpPr>
        <p:spPr>
          <a:xfrm>
            <a:off x="1158120" y="2895480"/>
            <a:ext cx="2085840" cy="164880"/>
          </a:xfrm>
          <a:prstGeom prst="rect">
            <a:avLst/>
          </a:prstGeom>
          <a:noFill/>
          <a:ln w="0">
            <a:noFill/>
          </a:ln>
        </p:spPr>
        <p:txBody>
          <a:bodyPr wrap="none" lIns="0" tIns="0" rIns="0" bIns="0" anchor="t">
            <a:spAutoFit/>
          </a:bodyPr>
          <a:lstStyle/>
          <a:p>
            <a:r>
              <a:rPr lang="en-US" sz="1140" b="0" u="none" strike="noStrike">
                <a:solidFill>
                  <a:srgbClr val="4285F4"/>
                </a:solidFill>
                <a:effectLst/>
                <a:uFillTx/>
                <a:latin typeface="Courier New"/>
                <a:ea typeface="Courier New"/>
              </a:rPr>
              <a:t>https://</a:t>
            </a:r>
            <a:r>
              <a:rPr lang="en-US" sz="1140" b="0" u="none" strike="noStrike" dirty="0" err="1">
                <a:solidFill>
                  <a:srgbClr val="4285F4"/>
                </a:solidFill>
                <a:effectLst/>
                <a:uFillTx/>
                <a:latin typeface="Courier New"/>
                <a:ea typeface="Courier New"/>
              </a:rPr>
              <a:t>poc</a:t>
            </a:r>
            <a:r>
              <a:rPr lang="en-US" sz="1140" b="0" u="none" strike="noStrike" dirty="0">
                <a:solidFill>
                  <a:srgbClr val="4285F4"/>
                </a:solidFill>
                <a:effectLst/>
                <a:uFillTx/>
                <a:latin typeface="Courier New"/>
                <a:ea typeface="Courier New"/>
              </a:rPr>
              <a:t>-meeting-stud</a:t>
            </a:r>
            <a:endParaRPr lang="en-US" sz="1140" b="0" u="none" strike="noStrike" dirty="0">
              <a:solidFill>
                <a:srgbClr val="000000"/>
              </a:solidFill>
              <a:effectLst/>
              <a:uFillTx/>
              <a:latin typeface="Times New Roman"/>
            </a:endParaRPr>
          </a:p>
        </p:txBody>
      </p:sp>
      <p:sp>
        <p:nvSpPr>
          <p:cNvPr id="503" name="テキスト ボックス 502"/>
          <p:cNvSpPr txBox="1"/>
          <p:nvPr/>
        </p:nvSpPr>
        <p:spPr>
          <a:xfrm>
            <a:off x="1158120" y="3120480"/>
            <a:ext cx="1999080" cy="164880"/>
          </a:xfrm>
          <a:prstGeom prst="rect">
            <a:avLst/>
          </a:prstGeom>
          <a:noFill/>
          <a:ln w="0">
            <a:noFill/>
          </a:ln>
        </p:spPr>
        <p:txBody>
          <a:bodyPr wrap="none" lIns="0" tIns="0" rIns="0" bIns="0" anchor="t">
            <a:spAutoFit/>
          </a:bodyPr>
          <a:lstStyle/>
          <a:p>
            <a:r>
              <a:rPr lang="en-US" sz="1140" b="0" u="none" strike="noStrike">
                <a:solidFill>
                  <a:srgbClr val="4285F4"/>
                </a:solidFill>
                <a:effectLst/>
                <a:uFillTx/>
                <a:latin typeface="Courier New"/>
                <a:ea typeface="Courier New"/>
              </a:rPr>
              <a:t>io-253179510304.us-west</a:t>
            </a:r>
            <a:endParaRPr lang="en-US" sz="1140" b="0" u="none" strike="noStrike">
              <a:solidFill>
                <a:srgbClr val="000000"/>
              </a:solidFill>
              <a:effectLst/>
              <a:uFillTx/>
              <a:latin typeface="Times New Roman"/>
            </a:endParaRPr>
          </a:p>
        </p:txBody>
      </p:sp>
      <p:sp>
        <p:nvSpPr>
          <p:cNvPr id="504" name="フリーフォーム 503"/>
          <p:cNvSpPr/>
          <p:nvPr/>
        </p:nvSpPr>
        <p:spPr>
          <a:xfrm>
            <a:off x="3586680" y="2428560"/>
            <a:ext cx="965520" cy="965520"/>
          </a:xfrm>
          <a:custGeom>
            <a:avLst/>
            <a:gdLst/>
            <a:ahLst/>
            <a:cxnLst/>
            <a:rect l="0" t="0" r="r" b="b"/>
            <a:pathLst>
              <a:path w="2682" h="2682">
                <a:moveTo>
                  <a:pt x="0" y="0"/>
                </a:moveTo>
                <a:lnTo>
                  <a:pt x="2682" y="0"/>
                </a:lnTo>
                <a:lnTo>
                  <a:pt x="2682" y="2682"/>
                </a:lnTo>
                <a:lnTo>
                  <a:pt x="0" y="2682"/>
                </a:lnTo>
                <a:lnTo>
                  <a:pt x="0" y="0"/>
                </a:lnTo>
                <a:close/>
              </a:path>
            </a:pathLst>
          </a:custGeom>
          <a:solidFill>
            <a:srgbClr val="F9FAF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505" name="フリーフォーム 504"/>
          <p:cNvSpPr/>
          <p:nvPr/>
        </p:nvSpPr>
        <p:spPr>
          <a:xfrm>
            <a:off x="3586680" y="2428560"/>
            <a:ext cx="965520" cy="16560"/>
          </a:xfrm>
          <a:custGeom>
            <a:avLst/>
            <a:gdLst/>
            <a:ahLst/>
            <a:cxnLst/>
            <a:rect l="0" t="0" r="r" b="b"/>
            <a:pathLst>
              <a:path w="2682" h="46">
                <a:moveTo>
                  <a:pt x="0" y="0"/>
                </a:moveTo>
                <a:lnTo>
                  <a:pt x="134" y="0"/>
                </a:lnTo>
                <a:lnTo>
                  <a:pt x="134" y="46"/>
                </a:lnTo>
                <a:lnTo>
                  <a:pt x="0" y="46"/>
                </a:lnTo>
                <a:lnTo>
                  <a:pt x="0" y="0"/>
                </a:lnTo>
                <a:moveTo>
                  <a:pt x="232" y="0"/>
                </a:moveTo>
                <a:lnTo>
                  <a:pt x="366" y="0"/>
                </a:lnTo>
                <a:lnTo>
                  <a:pt x="366" y="46"/>
                </a:lnTo>
                <a:lnTo>
                  <a:pt x="232" y="46"/>
                </a:lnTo>
                <a:lnTo>
                  <a:pt x="232" y="0"/>
                </a:lnTo>
                <a:moveTo>
                  <a:pt x="463" y="0"/>
                </a:moveTo>
                <a:lnTo>
                  <a:pt x="597" y="0"/>
                </a:lnTo>
                <a:lnTo>
                  <a:pt x="597" y="46"/>
                </a:lnTo>
                <a:lnTo>
                  <a:pt x="463" y="46"/>
                </a:lnTo>
                <a:lnTo>
                  <a:pt x="463" y="0"/>
                </a:lnTo>
                <a:moveTo>
                  <a:pt x="695" y="0"/>
                </a:moveTo>
                <a:lnTo>
                  <a:pt x="829" y="0"/>
                </a:lnTo>
                <a:lnTo>
                  <a:pt x="829" y="46"/>
                </a:lnTo>
                <a:lnTo>
                  <a:pt x="695" y="46"/>
                </a:lnTo>
                <a:lnTo>
                  <a:pt x="695" y="0"/>
                </a:lnTo>
                <a:moveTo>
                  <a:pt x="926" y="0"/>
                </a:moveTo>
                <a:lnTo>
                  <a:pt x="1060" y="0"/>
                </a:lnTo>
                <a:lnTo>
                  <a:pt x="1060" y="46"/>
                </a:lnTo>
                <a:lnTo>
                  <a:pt x="926" y="46"/>
                </a:lnTo>
                <a:lnTo>
                  <a:pt x="926" y="0"/>
                </a:lnTo>
                <a:moveTo>
                  <a:pt x="1158" y="0"/>
                </a:moveTo>
                <a:lnTo>
                  <a:pt x="1292" y="0"/>
                </a:lnTo>
                <a:lnTo>
                  <a:pt x="1292" y="46"/>
                </a:lnTo>
                <a:lnTo>
                  <a:pt x="1158" y="46"/>
                </a:lnTo>
                <a:lnTo>
                  <a:pt x="1158" y="0"/>
                </a:lnTo>
                <a:moveTo>
                  <a:pt x="1389" y="0"/>
                </a:moveTo>
                <a:lnTo>
                  <a:pt x="1524" y="0"/>
                </a:lnTo>
                <a:lnTo>
                  <a:pt x="1524" y="46"/>
                </a:lnTo>
                <a:lnTo>
                  <a:pt x="1389" y="46"/>
                </a:lnTo>
                <a:lnTo>
                  <a:pt x="1389" y="0"/>
                </a:lnTo>
                <a:moveTo>
                  <a:pt x="1621" y="0"/>
                </a:moveTo>
                <a:lnTo>
                  <a:pt x="1755" y="0"/>
                </a:lnTo>
                <a:lnTo>
                  <a:pt x="1755" y="46"/>
                </a:lnTo>
                <a:lnTo>
                  <a:pt x="1621" y="46"/>
                </a:lnTo>
                <a:lnTo>
                  <a:pt x="1621" y="0"/>
                </a:lnTo>
                <a:moveTo>
                  <a:pt x="1853" y="0"/>
                </a:moveTo>
                <a:lnTo>
                  <a:pt x="1987" y="0"/>
                </a:lnTo>
                <a:lnTo>
                  <a:pt x="1987" y="46"/>
                </a:lnTo>
                <a:lnTo>
                  <a:pt x="1853" y="46"/>
                </a:lnTo>
                <a:lnTo>
                  <a:pt x="1853" y="0"/>
                </a:lnTo>
                <a:moveTo>
                  <a:pt x="2084" y="0"/>
                </a:moveTo>
                <a:lnTo>
                  <a:pt x="2219" y="0"/>
                </a:lnTo>
                <a:lnTo>
                  <a:pt x="2219" y="46"/>
                </a:lnTo>
                <a:lnTo>
                  <a:pt x="2084" y="46"/>
                </a:lnTo>
                <a:lnTo>
                  <a:pt x="2084" y="0"/>
                </a:lnTo>
                <a:moveTo>
                  <a:pt x="2317" y="0"/>
                </a:moveTo>
                <a:lnTo>
                  <a:pt x="2451" y="0"/>
                </a:lnTo>
                <a:lnTo>
                  <a:pt x="2451" y="46"/>
                </a:lnTo>
                <a:lnTo>
                  <a:pt x="2317" y="46"/>
                </a:lnTo>
                <a:lnTo>
                  <a:pt x="2317" y="0"/>
                </a:lnTo>
                <a:moveTo>
                  <a:pt x="2548" y="0"/>
                </a:moveTo>
                <a:lnTo>
                  <a:pt x="2682" y="0"/>
                </a:lnTo>
                <a:lnTo>
                  <a:pt x="2682" y="46"/>
                </a:lnTo>
                <a:lnTo>
                  <a:pt x="2548" y="46"/>
                </a:lnTo>
                <a:lnTo>
                  <a:pt x="2548" y="0"/>
                </a:lnTo>
                <a:close/>
              </a:path>
            </a:pathLst>
          </a:custGeom>
          <a:solidFill>
            <a:srgbClr val="CBD5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506" name="フリーフォーム 505"/>
          <p:cNvSpPr/>
          <p:nvPr/>
        </p:nvSpPr>
        <p:spPr>
          <a:xfrm>
            <a:off x="3586680" y="3377520"/>
            <a:ext cx="965520" cy="16560"/>
          </a:xfrm>
          <a:custGeom>
            <a:avLst/>
            <a:gdLst/>
            <a:ahLst/>
            <a:cxnLst/>
            <a:rect l="0" t="0" r="r" b="b"/>
            <a:pathLst>
              <a:path w="2682" h="46">
                <a:moveTo>
                  <a:pt x="0" y="0"/>
                </a:moveTo>
                <a:lnTo>
                  <a:pt x="134" y="0"/>
                </a:lnTo>
                <a:lnTo>
                  <a:pt x="134" y="46"/>
                </a:lnTo>
                <a:lnTo>
                  <a:pt x="0" y="46"/>
                </a:lnTo>
                <a:lnTo>
                  <a:pt x="0" y="0"/>
                </a:lnTo>
                <a:moveTo>
                  <a:pt x="232" y="0"/>
                </a:moveTo>
                <a:lnTo>
                  <a:pt x="366" y="0"/>
                </a:lnTo>
                <a:lnTo>
                  <a:pt x="366" y="46"/>
                </a:lnTo>
                <a:lnTo>
                  <a:pt x="232" y="46"/>
                </a:lnTo>
                <a:lnTo>
                  <a:pt x="232" y="0"/>
                </a:lnTo>
                <a:moveTo>
                  <a:pt x="463" y="0"/>
                </a:moveTo>
                <a:lnTo>
                  <a:pt x="597" y="0"/>
                </a:lnTo>
                <a:lnTo>
                  <a:pt x="597" y="46"/>
                </a:lnTo>
                <a:lnTo>
                  <a:pt x="463" y="46"/>
                </a:lnTo>
                <a:lnTo>
                  <a:pt x="463" y="0"/>
                </a:lnTo>
                <a:moveTo>
                  <a:pt x="695" y="0"/>
                </a:moveTo>
                <a:lnTo>
                  <a:pt x="829" y="0"/>
                </a:lnTo>
                <a:lnTo>
                  <a:pt x="829" y="46"/>
                </a:lnTo>
                <a:lnTo>
                  <a:pt x="695" y="46"/>
                </a:lnTo>
                <a:lnTo>
                  <a:pt x="695" y="0"/>
                </a:lnTo>
                <a:moveTo>
                  <a:pt x="926" y="0"/>
                </a:moveTo>
                <a:lnTo>
                  <a:pt x="1060" y="0"/>
                </a:lnTo>
                <a:lnTo>
                  <a:pt x="1060" y="46"/>
                </a:lnTo>
                <a:lnTo>
                  <a:pt x="926" y="46"/>
                </a:lnTo>
                <a:lnTo>
                  <a:pt x="926" y="0"/>
                </a:lnTo>
                <a:moveTo>
                  <a:pt x="1158" y="0"/>
                </a:moveTo>
                <a:lnTo>
                  <a:pt x="1292" y="0"/>
                </a:lnTo>
                <a:lnTo>
                  <a:pt x="1292" y="46"/>
                </a:lnTo>
                <a:lnTo>
                  <a:pt x="1158" y="46"/>
                </a:lnTo>
                <a:lnTo>
                  <a:pt x="1158" y="0"/>
                </a:lnTo>
                <a:moveTo>
                  <a:pt x="1389" y="0"/>
                </a:moveTo>
                <a:lnTo>
                  <a:pt x="1524" y="0"/>
                </a:lnTo>
                <a:lnTo>
                  <a:pt x="1524" y="46"/>
                </a:lnTo>
                <a:lnTo>
                  <a:pt x="1389" y="46"/>
                </a:lnTo>
                <a:lnTo>
                  <a:pt x="1389" y="0"/>
                </a:lnTo>
                <a:moveTo>
                  <a:pt x="1621" y="0"/>
                </a:moveTo>
                <a:lnTo>
                  <a:pt x="1755" y="0"/>
                </a:lnTo>
                <a:lnTo>
                  <a:pt x="1755" y="46"/>
                </a:lnTo>
                <a:lnTo>
                  <a:pt x="1621" y="46"/>
                </a:lnTo>
                <a:lnTo>
                  <a:pt x="1621" y="0"/>
                </a:lnTo>
                <a:moveTo>
                  <a:pt x="1853" y="0"/>
                </a:moveTo>
                <a:lnTo>
                  <a:pt x="1987" y="0"/>
                </a:lnTo>
                <a:lnTo>
                  <a:pt x="1987" y="46"/>
                </a:lnTo>
                <a:lnTo>
                  <a:pt x="1853" y="46"/>
                </a:lnTo>
                <a:lnTo>
                  <a:pt x="1853" y="0"/>
                </a:lnTo>
                <a:moveTo>
                  <a:pt x="2084" y="0"/>
                </a:moveTo>
                <a:lnTo>
                  <a:pt x="2219" y="0"/>
                </a:lnTo>
                <a:lnTo>
                  <a:pt x="2219" y="46"/>
                </a:lnTo>
                <a:lnTo>
                  <a:pt x="2084" y="46"/>
                </a:lnTo>
                <a:lnTo>
                  <a:pt x="2084" y="0"/>
                </a:lnTo>
                <a:moveTo>
                  <a:pt x="2317" y="0"/>
                </a:moveTo>
                <a:lnTo>
                  <a:pt x="2451" y="0"/>
                </a:lnTo>
                <a:lnTo>
                  <a:pt x="2451" y="46"/>
                </a:lnTo>
                <a:lnTo>
                  <a:pt x="2317" y="46"/>
                </a:lnTo>
                <a:lnTo>
                  <a:pt x="2317" y="0"/>
                </a:lnTo>
                <a:moveTo>
                  <a:pt x="2548" y="0"/>
                </a:moveTo>
                <a:lnTo>
                  <a:pt x="2682" y="0"/>
                </a:lnTo>
                <a:lnTo>
                  <a:pt x="2682" y="46"/>
                </a:lnTo>
                <a:lnTo>
                  <a:pt x="2548" y="46"/>
                </a:lnTo>
                <a:lnTo>
                  <a:pt x="2548" y="0"/>
                </a:lnTo>
                <a:close/>
              </a:path>
            </a:pathLst>
          </a:custGeom>
          <a:solidFill>
            <a:srgbClr val="CBD5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507" name="フリーフォーム 506"/>
          <p:cNvSpPr/>
          <p:nvPr/>
        </p:nvSpPr>
        <p:spPr>
          <a:xfrm>
            <a:off x="4535640" y="2428560"/>
            <a:ext cx="16560" cy="965520"/>
          </a:xfrm>
          <a:custGeom>
            <a:avLst/>
            <a:gdLst/>
            <a:ahLst/>
            <a:cxnLst/>
            <a:rect l="0" t="0" r="r" b="b"/>
            <a:pathLst>
              <a:path w="46" h="2682">
                <a:moveTo>
                  <a:pt x="46" y="0"/>
                </a:moveTo>
                <a:lnTo>
                  <a:pt x="46" y="134"/>
                </a:lnTo>
                <a:lnTo>
                  <a:pt x="0" y="134"/>
                </a:lnTo>
                <a:lnTo>
                  <a:pt x="0" y="0"/>
                </a:lnTo>
                <a:lnTo>
                  <a:pt x="46" y="0"/>
                </a:lnTo>
                <a:moveTo>
                  <a:pt x="46" y="232"/>
                </a:moveTo>
                <a:lnTo>
                  <a:pt x="46" y="366"/>
                </a:lnTo>
                <a:lnTo>
                  <a:pt x="0" y="366"/>
                </a:lnTo>
                <a:lnTo>
                  <a:pt x="0" y="232"/>
                </a:lnTo>
                <a:lnTo>
                  <a:pt x="46" y="232"/>
                </a:lnTo>
                <a:moveTo>
                  <a:pt x="46" y="463"/>
                </a:moveTo>
                <a:lnTo>
                  <a:pt x="46" y="597"/>
                </a:lnTo>
                <a:lnTo>
                  <a:pt x="0" y="597"/>
                </a:lnTo>
                <a:lnTo>
                  <a:pt x="0" y="463"/>
                </a:lnTo>
                <a:lnTo>
                  <a:pt x="46" y="463"/>
                </a:lnTo>
                <a:moveTo>
                  <a:pt x="46" y="695"/>
                </a:moveTo>
                <a:lnTo>
                  <a:pt x="46" y="829"/>
                </a:lnTo>
                <a:lnTo>
                  <a:pt x="0" y="829"/>
                </a:lnTo>
                <a:lnTo>
                  <a:pt x="0" y="695"/>
                </a:lnTo>
                <a:lnTo>
                  <a:pt x="46" y="695"/>
                </a:lnTo>
                <a:moveTo>
                  <a:pt x="46" y="926"/>
                </a:moveTo>
                <a:lnTo>
                  <a:pt x="46" y="1060"/>
                </a:lnTo>
                <a:lnTo>
                  <a:pt x="0" y="1060"/>
                </a:lnTo>
                <a:lnTo>
                  <a:pt x="0" y="926"/>
                </a:lnTo>
                <a:lnTo>
                  <a:pt x="46" y="926"/>
                </a:lnTo>
                <a:moveTo>
                  <a:pt x="46" y="1158"/>
                </a:moveTo>
                <a:lnTo>
                  <a:pt x="46" y="1292"/>
                </a:lnTo>
                <a:lnTo>
                  <a:pt x="0" y="1292"/>
                </a:lnTo>
                <a:lnTo>
                  <a:pt x="0" y="1158"/>
                </a:lnTo>
                <a:lnTo>
                  <a:pt x="46" y="1158"/>
                </a:lnTo>
                <a:moveTo>
                  <a:pt x="46" y="1389"/>
                </a:moveTo>
                <a:lnTo>
                  <a:pt x="46" y="1524"/>
                </a:lnTo>
                <a:lnTo>
                  <a:pt x="0" y="1524"/>
                </a:lnTo>
                <a:lnTo>
                  <a:pt x="0" y="1389"/>
                </a:lnTo>
                <a:lnTo>
                  <a:pt x="46" y="1389"/>
                </a:lnTo>
                <a:moveTo>
                  <a:pt x="46" y="1621"/>
                </a:moveTo>
                <a:lnTo>
                  <a:pt x="46" y="1755"/>
                </a:lnTo>
                <a:lnTo>
                  <a:pt x="0" y="1755"/>
                </a:lnTo>
                <a:lnTo>
                  <a:pt x="0" y="1621"/>
                </a:lnTo>
                <a:lnTo>
                  <a:pt x="46" y="1621"/>
                </a:lnTo>
                <a:moveTo>
                  <a:pt x="46" y="1853"/>
                </a:moveTo>
                <a:lnTo>
                  <a:pt x="46" y="1987"/>
                </a:lnTo>
                <a:lnTo>
                  <a:pt x="0" y="1987"/>
                </a:lnTo>
                <a:lnTo>
                  <a:pt x="0" y="1853"/>
                </a:lnTo>
                <a:lnTo>
                  <a:pt x="46" y="1853"/>
                </a:lnTo>
                <a:moveTo>
                  <a:pt x="46" y="2084"/>
                </a:moveTo>
                <a:lnTo>
                  <a:pt x="46" y="2218"/>
                </a:lnTo>
                <a:lnTo>
                  <a:pt x="0" y="2218"/>
                </a:lnTo>
                <a:lnTo>
                  <a:pt x="0" y="2084"/>
                </a:lnTo>
                <a:lnTo>
                  <a:pt x="46" y="2084"/>
                </a:lnTo>
                <a:moveTo>
                  <a:pt x="46" y="2316"/>
                </a:moveTo>
                <a:lnTo>
                  <a:pt x="46" y="2450"/>
                </a:lnTo>
                <a:lnTo>
                  <a:pt x="0" y="2450"/>
                </a:lnTo>
                <a:lnTo>
                  <a:pt x="0" y="2316"/>
                </a:lnTo>
                <a:lnTo>
                  <a:pt x="46" y="2316"/>
                </a:lnTo>
                <a:moveTo>
                  <a:pt x="46" y="2547"/>
                </a:moveTo>
                <a:lnTo>
                  <a:pt x="46" y="2682"/>
                </a:lnTo>
                <a:lnTo>
                  <a:pt x="0" y="2682"/>
                </a:lnTo>
                <a:lnTo>
                  <a:pt x="0" y="2547"/>
                </a:lnTo>
                <a:lnTo>
                  <a:pt x="46" y="2547"/>
                </a:lnTo>
                <a:close/>
              </a:path>
            </a:pathLst>
          </a:custGeom>
          <a:solidFill>
            <a:srgbClr val="CBD5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508" name="フリーフォーム 507"/>
          <p:cNvSpPr/>
          <p:nvPr/>
        </p:nvSpPr>
        <p:spPr>
          <a:xfrm>
            <a:off x="3586680" y="2428560"/>
            <a:ext cx="16560" cy="965520"/>
          </a:xfrm>
          <a:custGeom>
            <a:avLst/>
            <a:gdLst/>
            <a:ahLst/>
            <a:cxnLst/>
            <a:rect l="0" t="0" r="r" b="b"/>
            <a:pathLst>
              <a:path w="46" h="2682">
                <a:moveTo>
                  <a:pt x="46" y="0"/>
                </a:moveTo>
                <a:lnTo>
                  <a:pt x="46" y="134"/>
                </a:lnTo>
                <a:lnTo>
                  <a:pt x="0" y="134"/>
                </a:lnTo>
                <a:lnTo>
                  <a:pt x="0" y="0"/>
                </a:lnTo>
                <a:lnTo>
                  <a:pt x="46" y="0"/>
                </a:lnTo>
                <a:moveTo>
                  <a:pt x="46" y="232"/>
                </a:moveTo>
                <a:lnTo>
                  <a:pt x="46" y="366"/>
                </a:lnTo>
                <a:lnTo>
                  <a:pt x="0" y="366"/>
                </a:lnTo>
                <a:lnTo>
                  <a:pt x="0" y="232"/>
                </a:lnTo>
                <a:lnTo>
                  <a:pt x="46" y="232"/>
                </a:lnTo>
                <a:moveTo>
                  <a:pt x="46" y="463"/>
                </a:moveTo>
                <a:lnTo>
                  <a:pt x="46" y="597"/>
                </a:lnTo>
                <a:lnTo>
                  <a:pt x="0" y="597"/>
                </a:lnTo>
                <a:lnTo>
                  <a:pt x="0" y="463"/>
                </a:lnTo>
                <a:lnTo>
                  <a:pt x="46" y="463"/>
                </a:lnTo>
                <a:moveTo>
                  <a:pt x="46" y="695"/>
                </a:moveTo>
                <a:lnTo>
                  <a:pt x="46" y="829"/>
                </a:lnTo>
                <a:lnTo>
                  <a:pt x="0" y="829"/>
                </a:lnTo>
                <a:lnTo>
                  <a:pt x="0" y="695"/>
                </a:lnTo>
                <a:lnTo>
                  <a:pt x="46" y="695"/>
                </a:lnTo>
                <a:moveTo>
                  <a:pt x="46" y="926"/>
                </a:moveTo>
                <a:lnTo>
                  <a:pt x="46" y="1060"/>
                </a:lnTo>
                <a:lnTo>
                  <a:pt x="0" y="1060"/>
                </a:lnTo>
                <a:lnTo>
                  <a:pt x="0" y="926"/>
                </a:lnTo>
                <a:lnTo>
                  <a:pt x="46" y="926"/>
                </a:lnTo>
                <a:moveTo>
                  <a:pt x="46" y="1158"/>
                </a:moveTo>
                <a:lnTo>
                  <a:pt x="46" y="1292"/>
                </a:lnTo>
                <a:lnTo>
                  <a:pt x="0" y="1292"/>
                </a:lnTo>
                <a:lnTo>
                  <a:pt x="0" y="1158"/>
                </a:lnTo>
                <a:lnTo>
                  <a:pt x="46" y="1158"/>
                </a:lnTo>
                <a:moveTo>
                  <a:pt x="46" y="1389"/>
                </a:moveTo>
                <a:lnTo>
                  <a:pt x="46" y="1524"/>
                </a:lnTo>
                <a:lnTo>
                  <a:pt x="0" y="1524"/>
                </a:lnTo>
                <a:lnTo>
                  <a:pt x="0" y="1389"/>
                </a:lnTo>
                <a:lnTo>
                  <a:pt x="46" y="1389"/>
                </a:lnTo>
                <a:moveTo>
                  <a:pt x="46" y="1621"/>
                </a:moveTo>
                <a:lnTo>
                  <a:pt x="46" y="1755"/>
                </a:lnTo>
                <a:lnTo>
                  <a:pt x="0" y="1755"/>
                </a:lnTo>
                <a:lnTo>
                  <a:pt x="0" y="1621"/>
                </a:lnTo>
                <a:lnTo>
                  <a:pt x="46" y="1621"/>
                </a:lnTo>
                <a:moveTo>
                  <a:pt x="46" y="1853"/>
                </a:moveTo>
                <a:lnTo>
                  <a:pt x="46" y="1987"/>
                </a:lnTo>
                <a:lnTo>
                  <a:pt x="0" y="1987"/>
                </a:lnTo>
                <a:lnTo>
                  <a:pt x="0" y="1853"/>
                </a:lnTo>
                <a:lnTo>
                  <a:pt x="46" y="1853"/>
                </a:lnTo>
                <a:moveTo>
                  <a:pt x="46" y="2084"/>
                </a:moveTo>
                <a:lnTo>
                  <a:pt x="46" y="2218"/>
                </a:lnTo>
                <a:lnTo>
                  <a:pt x="0" y="2218"/>
                </a:lnTo>
                <a:lnTo>
                  <a:pt x="0" y="2084"/>
                </a:lnTo>
                <a:lnTo>
                  <a:pt x="46" y="2084"/>
                </a:lnTo>
                <a:moveTo>
                  <a:pt x="46" y="2316"/>
                </a:moveTo>
                <a:lnTo>
                  <a:pt x="46" y="2450"/>
                </a:lnTo>
                <a:lnTo>
                  <a:pt x="0" y="2450"/>
                </a:lnTo>
                <a:lnTo>
                  <a:pt x="0" y="2316"/>
                </a:lnTo>
                <a:lnTo>
                  <a:pt x="46" y="2316"/>
                </a:lnTo>
                <a:moveTo>
                  <a:pt x="46" y="2547"/>
                </a:moveTo>
                <a:lnTo>
                  <a:pt x="46" y="2682"/>
                </a:lnTo>
                <a:lnTo>
                  <a:pt x="0" y="2682"/>
                </a:lnTo>
                <a:lnTo>
                  <a:pt x="0" y="2547"/>
                </a:lnTo>
                <a:lnTo>
                  <a:pt x="46" y="2547"/>
                </a:lnTo>
                <a:close/>
              </a:path>
            </a:pathLst>
          </a:custGeom>
          <a:solidFill>
            <a:srgbClr val="CBD5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510" name="フリーフォーム 509"/>
          <p:cNvSpPr/>
          <p:nvPr/>
        </p:nvSpPr>
        <p:spPr>
          <a:xfrm>
            <a:off x="771840" y="3860280"/>
            <a:ext cx="3957480" cy="643680"/>
          </a:xfrm>
          <a:custGeom>
            <a:avLst/>
            <a:gdLst/>
            <a:ahLst/>
            <a:cxnLst/>
            <a:rect l="0" t="0" r="r" b="b"/>
            <a:pathLst>
              <a:path w="10993" h="1788">
                <a:moveTo>
                  <a:pt x="0" y="1609"/>
                </a:moveTo>
                <a:lnTo>
                  <a:pt x="0" y="179"/>
                </a:lnTo>
                <a:cubicBezTo>
                  <a:pt x="0" y="167"/>
                  <a:pt x="1" y="155"/>
                  <a:pt x="4" y="144"/>
                </a:cubicBezTo>
                <a:cubicBezTo>
                  <a:pt x="6" y="132"/>
                  <a:pt x="9" y="121"/>
                  <a:pt x="14" y="110"/>
                </a:cubicBezTo>
                <a:cubicBezTo>
                  <a:pt x="18" y="99"/>
                  <a:pt x="24" y="89"/>
                  <a:pt x="30" y="79"/>
                </a:cubicBezTo>
                <a:cubicBezTo>
                  <a:pt x="37" y="70"/>
                  <a:pt x="44" y="61"/>
                  <a:pt x="53" y="52"/>
                </a:cubicBezTo>
                <a:cubicBezTo>
                  <a:pt x="61" y="44"/>
                  <a:pt x="70" y="37"/>
                  <a:pt x="80" y="30"/>
                </a:cubicBezTo>
                <a:cubicBezTo>
                  <a:pt x="89" y="23"/>
                  <a:pt x="100" y="18"/>
                  <a:pt x="111" y="13"/>
                </a:cubicBezTo>
                <a:cubicBezTo>
                  <a:pt x="121" y="9"/>
                  <a:pt x="133" y="6"/>
                  <a:pt x="144" y="3"/>
                </a:cubicBezTo>
                <a:cubicBezTo>
                  <a:pt x="156" y="1"/>
                  <a:pt x="167" y="0"/>
                  <a:pt x="179" y="0"/>
                </a:cubicBezTo>
                <a:lnTo>
                  <a:pt x="10814" y="0"/>
                </a:lnTo>
                <a:cubicBezTo>
                  <a:pt x="10826" y="0"/>
                  <a:pt x="10837" y="1"/>
                  <a:pt x="10849" y="3"/>
                </a:cubicBezTo>
                <a:cubicBezTo>
                  <a:pt x="10860" y="6"/>
                  <a:pt x="10871" y="9"/>
                  <a:pt x="10882" y="13"/>
                </a:cubicBezTo>
                <a:cubicBezTo>
                  <a:pt x="10893" y="18"/>
                  <a:pt x="10903" y="23"/>
                  <a:pt x="10913" y="30"/>
                </a:cubicBezTo>
                <a:cubicBezTo>
                  <a:pt x="10923" y="37"/>
                  <a:pt x="10932" y="44"/>
                  <a:pt x="10940" y="52"/>
                </a:cubicBezTo>
                <a:cubicBezTo>
                  <a:pt x="10949" y="61"/>
                  <a:pt x="10956" y="70"/>
                  <a:pt x="10963" y="79"/>
                </a:cubicBezTo>
                <a:cubicBezTo>
                  <a:pt x="10969" y="89"/>
                  <a:pt x="10975" y="99"/>
                  <a:pt x="10979" y="110"/>
                </a:cubicBezTo>
                <a:cubicBezTo>
                  <a:pt x="10984" y="121"/>
                  <a:pt x="10987" y="132"/>
                  <a:pt x="10989" y="144"/>
                </a:cubicBezTo>
                <a:cubicBezTo>
                  <a:pt x="10991" y="155"/>
                  <a:pt x="10993" y="167"/>
                  <a:pt x="10993" y="179"/>
                </a:cubicBezTo>
                <a:lnTo>
                  <a:pt x="10993" y="1609"/>
                </a:lnTo>
                <a:cubicBezTo>
                  <a:pt x="10993" y="1621"/>
                  <a:pt x="10991" y="1633"/>
                  <a:pt x="10989" y="1644"/>
                </a:cubicBezTo>
                <a:cubicBezTo>
                  <a:pt x="10987" y="1656"/>
                  <a:pt x="10984" y="1667"/>
                  <a:pt x="10979" y="1678"/>
                </a:cubicBezTo>
                <a:cubicBezTo>
                  <a:pt x="10975" y="1689"/>
                  <a:pt x="10969" y="1699"/>
                  <a:pt x="10963" y="1709"/>
                </a:cubicBezTo>
                <a:cubicBezTo>
                  <a:pt x="10956" y="1718"/>
                  <a:pt x="10949" y="1727"/>
                  <a:pt x="10940" y="1736"/>
                </a:cubicBezTo>
                <a:cubicBezTo>
                  <a:pt x="10932" y="1744"/>
                  <a:pt x="10923" y="1751"/>
                  <a:pt x="10913" y="1758"/>
                </a:cubicBezTo>
                <a:cubicBezTo>
                  <a:pt x="10903" y="1765"/>
                  <a:pt x="10893" y="1770"/>
                  <a:pt x="10882" y="1775"/>
                </a:cubicBezTo>
                <a:cubicBezTo>
                  <a:pt x="10871" y="1779"/>
                  <a:pt x="10860" y="1782"/>
                  <a:pt x="10849" y="1785"/>
                </a:cubicBezTo>
                <a:cubicBezTo>
                  <a:pt x="10837" y="1787"/>
                  <a:pt x="10826" y="1788"/>
                  <a:pt x="10814" y="1788"/>
                </a:cubicBezTo>
                <a:lnTo>
                  <a:pt x="179" y="1788"/>
                </a:lnTo>
                <a:cubicBezTo>
                  <a:pt x="167" y="1788"/>
                  <a:pt x="156" y="1787"/>
                  <a:pt x="144" y="1785"/>
                </a:cubicBezTo>
                <a:cubicBezTo>
                  <a:pt x="133" y="1782"/>
                  <a:pt x="121" y="1779"/>
                  <a:pt x="111" y="1775"/>
                </a:cubicBezTo>
                <a:cubicBezTo>
                  <a:pt x="100" y="1770"/>
                  <a:pt x="89" y="1765"/>
                  <a:pt x="80" y="1758"/>
                </a:cubicBezTo>
                <a:cubicBezTo>
                  <a:pt x="70" y="1751"/>
                  <a:pt x="61" y="1744"/>
                  <a:pt x="53" y="1736"/>
                </a:cubicBezTo>
                <a:cubicBezTo>
                  <a:pt x="44" y="1727"/>
                  <a:pt x="37" y="1718"/>
                  <a:pt x="30" y="1709"/>
                </a:cubicBezTo>
                <a:cubicBezTo>
                  <a:pt x="24" y="1699"/>
                  <a:pt x="18" y="1689"/>
                  <a:pt x="14" y="1678"/>
                </a:cubicBezTo>
                <a:cubicBezTo>
                  <a:pt x="9" y="1667"/>
                  <a:pt x="6" y="1656"/>
                  <a:pt x="4" y="1644"/>
                </a:cubicBezTo>
                <a:cubicBezTo>
                  <a:pt x="1" y="1633"/>
                  <a:pt x="0" y="1621"/>
                  <a:pt x="0" y="1609"/>
                </a:cubicBezTo>
                <a:close/>
              </a:path>
            </a:pathLst>
          </a:custGeom>
          <a:solidFill>
            <a:srgbClr val="EFF6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pic>
        <p:nvPicPr>
          <p:cNvPr id="511" name="図 510"/>
          <p:cNvPicPr/>
          <p:nvPr/>
        </p:nvPicPr>
        <p:blipFill>
          <a:blip r:embed="rId6"/>
          <a:stretch/>
        </p:blipFill>
        <p:spPr>
          <a:xfrm>
            <a:off x="900720" y="4021200"/>
            <a:ext cx="120240" cy="160560"/>
          </a:xfrm>
          <a:prstGeom prst="rect">
            <a:avLst/>
          </a:prstGeom>
          <a:noFill/>
          <a:ln w="0">
            <a:noFill/>
          </a:ln>
        </p:spPr>
      </p:pic>
      <p:sp>
        <p:nvSpPr>
          <p:cNvPr id="512" name="テキスト ボックス 511"/>
          <p:cNvSpPr txBox="1"/>
          <p:nvPr/>
        </p:nvSpPr>
        <p:spPr>
          <a:xfrm>
            <a:off x="1158120" y="3345840"/>
            <a:ext cx="869400" cy="164880"/>
          </a:xfrm>
          <a:prstGeom prst="rect">
            <a:avLst/>
          </a:prstGeom>
          <a:noFill/>
          <a:ln w="0">
            <a:noFill/>
          </a:ln>
        </p:spPr>
        <p:txBody>
          <a:bodyPr wrap="none" lIns="0" tIns="0" rIns="0" bIns="0" anchor="t">
            <a:spAutoFit/>
          </a:bodyPr>
          <a:lstStyle/>
          <a:p>
            <a:r>
              <a:rPr lang="en-US" sz="1140" b="0" u="none" strike="noStrike">
                <a:solidFill>
                  <a:srgbClr val="4285F4"/>
                </a:solidFill>
                <a:effectLst/>
                <a:uFillTx/>
                <a:latin typeface="Courier New"/>
                <a:ea typeface="Courier New"/>
              </a:rPr>
              <a:t>1.run.app/</a:t>
            </a:r>
            <a:endParaRPr lang="en-US" sz="1140" b="0" u="none" strike="noStrike">
              <a:solidFill>
                <a:srgbClr val="000000"/>
              </a:solidFill>
              <a:effectLst/>
              <a:uFillTx/>
              <a:latin typeface="Times New Roman"/>
            </a:endParaRPr>
          </a:p>
        </p:txBody>
      </p:sp>
      <p:sp>
        <p:nvSpPr>
          <p:cNvPr id="513" name="テキスト ボックス 512"/>
          <p:cNvSpPr txBox="1"/>
          <p:nvPr/>
        </p:nvSpPr>
        <p:spPr>
          <a:xfrm>
            <a:off x="1117800" y="4001760"/>
            <a:ext cx="3525480" cy="163440"/>
          </a:xfrm>
          <a:prstGeom prst="rect">
            <a:avLst/>
          </a:prstGeom>
          <a:noFill/>
          <a:ln w="0">
            <a:noFill/>
          </a:ln>
        </p:spPr>
        <p:txBody>
          <a:bodyPr wrap="none" lIns="0" tIns="0" rIns="0" bIns="0" anchor="t">
            <a:spAutoFit/>
          </a:bodyPr>
          <a:lstStyle/>
          <a:p>
            <a:r>
              <a:rPr lang="zh-CN" sz="1010" b="0" u="none" strike="noStrike">
                <a:solidFill>
                  <a:srgbClr val="374151"/>
                </a:solidFill>
                <a:effectLst/>
                <a:uFillTx/>
                <a:latin typeface="WenQuanYiZenHei"/>
                <a:ea typeface="WenQuanYiZenHei"/>
              </a:rPr>
              <a:t>議事録の精度を向上させ、会議後の作業効率を大きく改善で</a:t>
            </a:r>
            <a:endParaRPr lang="en-US" sz="1010" b="0" u="none" strike="noStrike">
              <a:solidFill>
                <a:srgbClr val="000000"/>
              </a:solidFill>
              <a:effectLst/>
              <a:uFillTx/>
              <a:latin typeface="Times New Roman"/>
            </a:endParaRPr>
          </a:p>
        </p:txBody>
      </p:sp>
      <p:sp>
        <p:nvSpPr>
          <p:cNvPr id="514" name="フリーフォーム 513"/>
          <p:cNvSpPr/>
          <p:nvPr/>
        </p:nvSpPr>
        <p:spPr>
          <a:xfrm>
            <a:off x="5307840" y="1254600"/>
            <a:ext cx="4471920" cy="3506760"/>
          </a:xfrm>
          <a:custGeom>
            <a:avLst/>
            <a:gdLst/>
            <a:ahLst/>
            <a:cxnLst/>
            <a:rect l="0" t="0" r="r" b="b"/>
            <a:pathLst>
              <a:path w="12422" h="9741">
                <a:moveTo>
                  <a:pt x="0" y="9473"/>
                </a:moveTo>
                <a:lnTo>
                  <a:pt x="0" y="268"/>
                </a:lnTo>
                <a:cubicBezTo>
                  <a:pt x="0" y="250"/>
                  <a:pt x="2" y="233"/>
                  <a:pt x="5" y="215"/>
                </a:cubicBezTo>
                <a:cubicBezTo>
                  <a:pt x="9" y="198"/>
                  <a:pt x="14" y="181"/>
                  <a:pt x="21" y="165"/>
                </a:cubicBezTo>
                <a:cubicBezTo>
                  <a:pt x="27" y="149"/>
                  <a:pt x="36" y="133"/>
                  <a:pt x="45" y="119"/>
                </a:cubicBezTo>
                <a:cubicBezTo>
                  <a:pt x="55" y="104"/>
                  <a:pt x="66" y="91"/>
                  <a:pt x="79" y="78"/>
                </a:cubicBezTo>
                <a:cubicBezTo>
                  <a:pt x="91" y="66"/>
                  <a:pt x="105" y="55"/>
                  <a:pt x="119" y="45"/>
                </a:cubicBezTo>
                <a:cubicBezTo>
                  <a:pt x="134" y="35"/>
                  <a:pt x="149" y="27"/>
                  <a:pt x="166" y="20"/>
                </a:cubicBezTo>
                <a:cubicBezTo>
                  <a:pt x="182" y="13"/>
                  <a:pt x="199" y="8"/>
                  <a:pt x="216" y="5"/>
                </a:cubicBezTo>
                <a:cubicBezTo>
                  <a:pt x="233" y="1"/>
                  <a:pt x="251" y="0"/>
                  <a:pt x="268" y="0"/>
                </a:cubicBezTo>
                <a:lnTo>
                  <a:pt x="12154" y="0"/>
                </a:lnTo>
                <a:cubicBezTo>
                  <a:pt x="12172" y="0"/>
                  <a:pt x="12189" y="1"/>
                  <a:pt x="12207" y="5"/>
                </a:cubicBezTo>
                <a:cubicBezTo>
                  <a:pt x="12224" y="8"/>
                  <a:pt x="12241" y="13"/>
                  <a:pt x="12257" y="20"/>
                </a:cubicBezTo>
                <a:cubicBezTo>
                  <a:pt x="12273" y="27"/>
                  <a:pt x="12289" y="35"/>
                  <a:pt x="12303" y="45"/>
                </a:cubicBezTo>
                <a:cubicBezTo>
                  <a:pt x="12318" y="55"/>
                  <a:pt x="12331" y="66"/>
                  <a:pt x="12344" y="78"/>
                </a:cubicBezTo>
                <a:cubicBezTo>
                  <a:pt x="12356" y="91"/>
                  <a:pt x="12367" y="104"/>
                  <a:pt x="12377" y="119"/>
                </a:cubicBezTo>
                <a:cubicBezTo>
                  <a:pt x="12387" y="133"/>
                  <a:pt x="12395" y="149"/>
                  <a:pt x="12402" y="165"/>
                </a:cubicBezTo>
                <a:cubicBezTo>
                  <a:pt x="12409" y="181"/>
                  <a:pt x="12414" y="198"/>
                  <a:pt x="12417" y="215"/>
                </a:cubicBezTo>
                <a:cubicBezTo>
                  <a:pt x="12421" y="233"/>
                  <a:pt x="12422" y="250"/>
                  <a:pt x="12422" y="268"/>
                </a:cubicBezTo>
                <a:lnTo>
                  <a:pt x="12422" y="9473"/>
                </a:lnTo>
                <a:cubicBezTo>
                  <a:pt x="12422" y="9491"/>
                  <a:pt x="12421" y="9508"/>
                  <a:pt x="12417" y="9525"/>
                </a:cubicBezTo>
                <a:cubicBezTo>
                  <a:pt x="12414" y="9542"/>
                  <a:pt x="12409" y="9559"/>
                  <a:pt x="12402" y="9576"/>
                </a:cubicBezTo>
                <a:cubicBezTo>
                  <a:pt x="12395" y="9592"/>
                  <a:pt x="12387" y="9607"/>
                  <a:pt x="12377" y="9622"/>
                </a:cubicBezTo>
                <a:cubicBezTo>
                  <a:pt x="12367" y="9636"/>
                  <a:pt x="12356" y="9650"/>
                  <a:pt x="12344" y="9662"/>
                </a:cubicBezTo>
                <a:cubicBezTo>
                  <a:pt x="12331" y="9675"/>
                  <a:pt x="12318" y="9686"/>
                  <a:pt x="12303" y="9696"/>
                </a:cubicBezTo>
                <a:cubicBezTo>
                  <a:pt x="12289" y="9706"/>
                  <a:pt x="12273" y="9714"/>
                  <a:pt x="12257" y="9721"/>
                </a:cubicBezTo>
                <a:cubicBezTo>
                  <a:pt x="12241" y="9727"/>
                  <a:pt x="12224" y="9732"/>
                  <a:pt x="12207" y="9736"/>
                </a:cubicBezTo>
                <a:cubicBezTo>
                  <a:pt x="12189" y="9739"/>
                  <a:pt x="12172" y="9741"/>
                  <a:pt x="12154" y="9741"/>
                </a:cubicBezTo>
                <a:lnTo>
                  <a:pt x="268" y="9741"/>
                </a:lnTo>
                <a:cubicBezTo>
                  <a:pt x="251" y="9741"/>
                  <a:pt x="233" y="9739"/>
                  <a:pt x="216" y="9736"/>
                </a:cubicBezTo>
                <a:cubicBezTo>
                  <a:pt x="199" y="9732"/>
                  <a:pt x="182" y="9727"/>
                  <a:pt x="166" y="9721"/>
                </a:cubicBezTo>
                <a:cubicBezTo>
                  <a:pt x="149" y="9714"/>
                  <a:pt x="134" y="9706"/>
                  <a:pt x="119" y="9696"/>
                </a:cubicBezTo>
                <a:cubicBezTo>
                  <a:pt x="105" y="9686"/>
                  <a:pt x="91" y="9675"/>
                  <a:pt x="79" y="9662"/>
                </a:cubicBezTo>
                <a:cubicBezTo>
                  <a:pt x="66" y="9650"/>
                  <a:pt x="55" y="9636"/>
                  <a:pt x="45" y="9622"/>
                </a:cubicBezTo>
                <a:cubicBezTo>
                  <a:pt x="36" y="9607"/>
                  <a:pt x="27" y="9592"/>
                  <a:pt x="21" y="9576"/>
                </a:cubicBezTo>
                <a:cubicBezTo>
                  <a:pt x="14" y="9559"/>
                  <a:pt x="9" y="9542"/>
                  <a:pt x="5" y="9525"/>
                </a:cubicBezTo>
                <a:cubicBezTo>
                  <a:pt x="2" y="9508"/>
                  <a:pt x="0" y="9491"/>
                  <a:pt x="0" y="9473"/>
                </a:cubicBez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515" name="フリーフォーム 514"/>
          <p:cNvSpPr/>
          <p:nvPr/>
        </p:nvSpPr>
        <p:spPr>
          <a:xfrm>
            <a:off x="5565240" y="1511640"/>
            <a:ext cx="450720" cy="451080"/>
          </a:xfrm>
          <a:custGeom>
            <a:avLst/>
            <a:gdLst/>
            <a:ahLst/>
            <a:cxnLst/>
            <a:rect l="0" t="0" r="r" b="b"/>
            <a:pathLst>
              <a:path w="1252" h="1253">
                <a:moveTo>
                  <a:pt x="1252" y="627"/>
                </a:moveTo>
                <a:cubicBezTo>
                  <a:pt x="1252" y="648"/>
                  <a:pt x="1251" y="668"/>
                  <a:pt x="1249" y="688"/>
                </a:cubicBezTo>
                <a:cubicBezTo>
                  <a:pt x="1247" y="709"/>
                  <a:pt x="1244" y="729"/>
                  <a:pt x="1240" y="749"/>
                </a:cubicBezTo>
                <a:cubicBezTo>
                  <a:pt x="1236" y="769"/>
                  <a:pt x="1231" y="789"/>
                  <a:pt x="1225" y="809"/>
                </a:cubicBezTo>
                <a:cubicBezTo>
                  <a:pt x="1219" y="828"/>
                  <a:pt x="1212" y="847"/>
                  <a:pt x="1204" y="866"/>
                </a:cubicBezTo>
                <a:cubicBezTo>
                  <a:pt x="1197" y="885"/>
                  <a:pt x="1188" y="904"/>
                  <a:pt x="1178" y="922"/>
                </a:cubicBezTo>
                <a:cubicBezTo>
                  <a:pt x="1169" y="940"/>
                  <a:pt x="1158" y="958"/>
                  <a:pt x="1147" y="975"/>
                </a:cubicBezTo>
                <a:cubicBezTo>
                  <a:pt x="1135" y="992"/>
                  <a:pt x="1123" y="1008"/>
                  <a:pt x="1110" y="1024"/>
                </a:cubicBezTo>
                <a:cubicBezTo>
                  <a:pt x="1097" y="1040"/>
                  <a:pt x="1083" y="1055"/>
                  <a:pt x="1069" y="1069"/>
                </a:cubicBezTo>
                <a:cubicBezTo>
                  <a:pt x="1054" y="1084"/>
                  <a:pt x="1039" y="1098"/>
                  <a:pt x="1023" y="1111"/>
                </a:cubicBezTo>
                <a:cubicBezTo>
                  <a:pt x="1008" y="1124"/>
                  <a:pt x="991" y="1136"/>
                  <a:pt x="974" y="1147"/>
                </a:cubicBezTo>
                <a:cubicBezTo>
                  <a:pt x="957" y="1159"/>
                  <a:pt x="940" y="1169"/>
                  <a:pt x="921" y="1179"/>
                </a:cubicBezTo>
                <a:cubicBezTo>
                  <a:pt x="903" y="1188"/>
                  <a:pt x="885" y="1197"/>
                  <a:pt x="866" y="1205"/>
                </a:cubicBezTo>
                <a:cubicBezTo>
                  <a:pt x="847" y="1213"/>
                  <a:pt x="828" y="1220"/>
                  <a:pt x="808" y="1226"/>
                </a:cubicBezTo>
                <a:cubicBezTo>
                  <a:pt x="789" y="1232"/>
                  <a:pt x="769" y="1237"/>
                  <a:pt x="749" y="1241"/>
                </a:cubicBezTo>
                <a:cubicBezTo>
                  <a:pt x="729" y="1245"/>
                  <a:pt x="708" y="1248"/>
                  <a:pt x="688" y="1250"/>
                </a:cubicBezTo>
                <a:cubicBezTo>
                  <a:pt x="668" y="1252"/>
                  <a:pt x="647" y="1253"/>
                  <a:pt x="627" y="1253"/>
                </a:cubicBezTo>
                <a:cubicBezTo>
                  <a:pt x="606" y="1253"/>
                  <a:pt x="586" y="1252"/>
                  <a:pt x="565" y="1250"/>
                </a:cubicBezTo>
                <a:cubicBezTo>
                  <a:pt x="545" y="1248"/>
                  <a:pt x="525" y="1245"/>
                  <a:pt x="505" y="1241"/>
                </a:cubicBezTo>
                <a:cubicBezTo>
                  <a:pt x="484" y="1237"/>
                  <a:pt x="465" y="1232"/>
                  <a:pt x="445" y="1226"/>
                </a:cubicBezTo>
                <a:cubicBezTo>
                  <a:pt x="425" y="1220"/>
                  <a:pt x="406" y="1213"/>
                  <a:pt x="387" y="1205"/>
                </a:cubicBezTo>
                <a:cubicBezTo>
                  <a:pt x="368" y="1197"/>
                  <a:pt x="350" y="1188"/>
                  <a:pt x="332" y="1179"/>
                </a:cubicBezTo>
                <a:cubicBezTo>
                  <a:pt x="314" y="1169"/>
                  <a:pt x="296" y="1159"/>
                  <a:pt x="279" y="1147"/>
                </a:cubicBezTo>
                <a:cubicBezTo>
                  <a:pt x="262" y="1136"/>
                  <a:pt x="246" y="1124"/>
                  <a:pt x="230" y="1111"/>
                </a:cubicBezTo>
                <a:cubicBezTo>
                  <a:pt x="214" y="1098"/>
                  <a:pt x="199" y="1084"/>
                  <a:pt x="184" y="1069"/>
                </a:cubicBezTo>
                <a:cubicBezTo>
                  <a:pt x="169" y="1055"/>
                  <a:pt x="155" y="1040"/>
                  <a:pt x="142" y="1024"/>
                </a:cubicBezTo>
                <a:cubicBezTo>
                  <a:pt x="129" y="1008"/>
                  <a:pt x="117" y="992"/>
                  <a:pt x="105" y="975"/>
                </a:cubicBezTo>
                <a:cubicBezTo>
                  <a:pt x="94" y="958"/>
                  <a:pt x="84" y="940"/>
                  <a:pt x="74" y="922"/>
                </a:cubicBezTo>
                <a:cubicBezTo>
                  <a:pt x="64" y="904"/>
                  <a:pt x="55" y="885"/>
                  <a:pt x="48" y="866"/>
                </a:cubicBezTo>
                <a:cubicBezTo>
                  <a:pt x="40" y="847"/>
                  <a:pt x="33" y="828"/>
                  <a:pt x="27" y="809"/>
                </a:cubicBezTo>
                <a:cubicBezTo>
                  <a:pt x="21" y="789"/>
                  <a:pt x="16" y="769"/>
                  <a:pt x="12" y="749"/>
                </a:cubicBezTo>
                <a:cubicBezTo>
                  <a:pt x="8" y="729"/>
                  <a:pt x="5" y="709"/>
                  <a:pt x="3" y="688"/>
                </a:cubicBezTo>
                <a:cubicBezTo>
                  <a:pt x="1" y="668"/>
                  <a:pt x="0" y="648"/>
                  <a:pt x="0" y="627"/>
                </a:cubicBezTo>
                <a:cubicBezTo>
                  <a:pt x="0" y="607"/>
                  <a:pt x="1" y="586"/>
                  <a:pt x="3" y="566"/>
                </a:cubicBezTo>
                <a:cubicBezTo>
                  <a:pt x="5" y="545"/>
                  <a:pt x="8" y="525"/>
                  <a:pt x="12" y="505"/>
                </a:cubicBezTo>
                <a:cubicBezTo>
                  <a:pt x="16" y="485"/>
                  <a:pt x="21" y="465"/>
                  <a:pt x="27" y="445"/>
                </a:cubicBezTo>
                <a:cubicBezTo>
                  <a:pt x="33" y="426"/>
                  <a:pt x="40" y="407"/>
                  <a:pt x="48" y="388"/>
                </a:cubicBezTo>
                <a:cubicBezTo>
                  <a:pt x="55" y="369"/>
                  <a:pt x="64" y="350"/>
                  <a:pt x="74" y="332"/>
                </a:cubicBezTo>
                <a:cubicBezTo>
                  <a:pt x="84" y="314"/>
                  <a:pt x="94" y="297"/>
                  <a:pt x="105" y="279"/>
                </a:cubicBezTo>
                <a:cubicBezTo>
                  <a:pt x="117" y="262"/>
                  <a:pt x="129" y="246"/>
                  <a:pt x="142" y="230"/>
                </a:cubicBezTo>
                <a:cubicBezTo>
                  <a:pt x="155" y="214"/>
                  <a:pt x="169" y="199"/>
                  <a:pt x="184" y="185"/>
                </a:cubicBezTo>
                <a:cubicBezTo>
                  <a:pt x="199" y="169"/>
                  <a:pt x="214" y="155"/>
                  <a:pt x="230" y="142"/>
                </a:cubicBezTo>
                <a:cubicBezTo>
                  <a:pt x="246" y="129"/>
                  <a:pt x="262" y="117"/>
                  <a:pt x="279" y="106"/>
                </a:cubicBezTo>
                <a:cubicBezTo>
                  <a:pt x="296" y="95"/>
                  <a:pt x="314" y="84"/>
                  <a:pt x="332" y="74"/>
                </a:cubicBezTo>
                <a:cubicBezTo>
                  <a:pt x="350" y="65"/>
                  <a:pt x="368" y="56"/>
                  <a:pt x="387" y="48"/>
                </a:cubicBezTo>
                <a:cubicBezTo>
                  <a:pt x="406" y="40"/>
                  <a:pt x="425" y="33"/>
                  <a:pt x="445" y="27"/>
                </a:cubicBezTo>
                <a:cubicBezTo>
                  <a:pt x="465" y="21"/>
                  <a:pt x="484" y="17"/>
                  <a:pt x="505" y="13"/>
                </a:cubicBezTo>
                <a:cubicBezTo>
                  <a:pt x="525" y="9"/>
                  <a:pt x="545" y="6"/>
                  <a:pt x="565" y="4"/>
                </a:cubicBezTo>
                <a:cubicBezTo>
                  <a:pt x="586" y="1"/>
                  <a:pt x="606" y="0"/>
                  <a:pt x="627" y="0"/>
                </a:cubicBezTo>
                <a:cubicBezTo>
                  <a:pt x="647" y="0"/>
                  <a:pt x="668" y="1"/>
                  <a:pt x="688" y="4"/>
                </a:cubicBezTo>
                <a:cubicBezTo>
                  <a:pt x="708" y="6"/>
                  <a:pt x="729" y="9"/>
                  <a:pt x="749" y="13"/>
                </a:cubicBezTo>
                <a:cubicBezTo>
                  <a:pt x="769" y="17"/>
                  <a:pt x="789" y="21"/>
                  <a:pt x="808" y="27"/>
                </a:cubicBezTo>
                <a:cubicBezTo>
                  <a:pt x="828" y="33"/>
                  <a:pt x="847" y="40"/>
                  <a:pt x="866" y="48"/>
                </a:cubicBezTo>
                <a:cubicBezTo>
                  <a:pt x="885" y="56"/>
                  <a:pt x="903" y="65"/>
                  <a:pt x="921" y="74"/>
                </a:cubicBezTo>
                <a:cubicBezTo>
                  <a:pt x="940" y="84"/>
                  <a:pt x="957" y="95"/>
                  <a:pt x="974" y="106"/>
                </a:cubicBezTo>
                <a:cubicBezTo>
                  <a:pt x="991" y="117"/>
                  <a:pt x="1008" y="129"/>
                  <a:pt x="1023" y="142"/>
                </a:cubicBezTo>
                <a:cubicBezTo>
                  <a:pt x="1039" y="155"/>
                  <a:pt x="1054" y="169"/>
                  <a:pt x="1069" y="185"/>
                </a:cubicBezTo>
                <a:cubicBezTo>
                  <a:pt x="1083" y="199"/>
                  <a:pt x="1097" y="214"/>
                  <a:pt x="1110" y="230"/>
                </a:cubicBezTo>
                <a:cubicBezTo>
                  <a:pt x="1123" y="246"/>
                  <a:pt x="1135" y="262"/>
                  <a:pt x="1147" y="279"/>
                </a:cubicBezTo>
                <a:cubicBezTo>
                  <a:pt x="1158" y="297"/>
                  <a:pt x="1169" y="314"/>
                  <a:pt x="1178" y="332"/>
                </a:cubicBezTo>
                <a:cubicBezTo>
                  <a:pt x="1188" y="350"/>
                  <a:pt x="1197" y="369"/>
                  <a:pt x="1204" y="388"/>
                </a:cubicBezTo>
                <a:cubicBezTo>
                  <a:pt x="1212" y="407"/>
                  <a:pt x="1219" y="426"/>
                  <a:pt x="1225" y="445"/>
                </a:cubicBezTo>
                <a:cubicBezTo>
                  <a:pt x="1231" y="465"/>
                  <a:pt x="1236" y="485"/>
                  <a:pt x="1240" y="505"/>
                </a:cubicBezTo>
                <a:cubicBezTo>
                  <a:pt x="1244" y="525"/>
                  <a:pt x="1247" y="545"/>
                  <a:pt x="1249" y="566"/>
                </a:cubicBezTo>
                <a:cubicBezTo>
                  <a:pt x="1251" y="586"/>
                  <a:pt x="1252" y="607"/>
                  <a:pt x="1252" y="627"/>
                </a:cubicBezTo>
                <a:close/>
              </a:path>
            </a:pathLst>
          </a:custGeom>
          <a:solidFill>
            <a:srgbClr val="1F2937"/>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pic>
        <p:nvPicPr>
          <p:cNvPr id="516" name="図 515"/>
          <p:cNvPicPr/>
          <p:nvPr/>
        </p:nvPicPr>
        <p:blipFill>
          <a:blip r:embed="rId7"/>
          <a:stretch/>
        </p:blipFill>
        <p:spPr>
          <a:xfrm>
            <a:off x="5677920" y="1616400"/>
            <a:ext cx="232920" cy="240840"/>
          </a:xfrm>
          <a:prstGeom prst="rect">
            <a:avLst/>
          </a:prstGeom>
          <a:noFill/>
          <a:ln w="0">
            <a:noFill/>
          </a:ln>
        </p:spPr>
      </p:pic>
      <p:sp>
        <p:nvSpPr>
          <p:cNvPr id="517" name="テキスト ボックス 516"/>
          <p:cNvSpPr txBox="1"/>
          <p:nvPr/>
        </p:nvSpPr>
        <p:spPr>
          <a:xfrm>
            <a:off x="1117800" y="4195080"/>
            <a:ext cx="528120" cy="163440"/>
          </a:xfrm>
          <a:prstGeom prst="rect">
            <a:avLst/>
          </a:prstGeom>
          <a:noFill/>
          <a:ln w="0">
            <a:noFill/>
          </a:ln>
        </p:spPr>
        <p:txBody>
          <a:bodyPr wrap="none" lIns="0" tIns="0" rIns="0" bIns="0" anchor="t">
            <a:spAutoFit/>
          </a:bodyPr>
          <a:lstStyle/>
          <a:p>
            <a:r>
              <a:rPr lang="zh-CN" sz="1010" b="0" u="none" strike="noStrike">
                <a:solidFill>
                  <a:srgbClr val="374151"/>
                </a:solidFill>
                <a:effectLst/>
                <a:uFillTx/>
                <a:latin typeface="WenQuanYiZenHei"/>
                <a:ea typeface="WenQuanYiZenHei"/>
              </a:rPr>
              <a:t>きます。</a:t>
            </a:r>
            <a:endParaRPr lang="en-US" sz="1010" b="0" u="none" strike="noStrike">
              <a:solidFill>
                <a:srgbClr val="000000"/>
              </a:solidFill>
              <a:effectLst/>
              <a:uFillTx/>
              <a:latin typeface="Times New Roman"/>
            </a:endParaRPr>
          </a:p>
        </p:txBody>
      </p:sp>
      <p:sp>
        <p:nvSpPr>
          <p:cNvPr id="518" name="テキスト ボックス 517"/>
          <p:cNvSpPr txBox="1"/>
          <p:nvPr/>
        </p:nvSpPr>
        <p:spPr>
          <a:xfrm>
            <a:off x="6144480" y="1622520"/>
            <a:ext cx="756720" cy="226080"/>
          </a:xfrm>
          <a:prstGeom prst="rect">
            <a:avLst/>
          </a:prstGeom>
          <a:noFill/>
          <a:ln w="0">
            <a:noFill/>
          </a:ln>
        </p:spPr>
        <p:txBody>
          <a:bodyPr wrap="none" lIns="0" tIns="0" rIns="0" bIns="0" anchor="t">
            <a:spAutoFit/>
          </a:bodyPr>
          <a:lstStyle/>
          <a:p>
            <a:r>
              <a:rPr lang="en-US" sz="1520" b="1" u="none" strike="noStrike">
                <a:solidFill>
                  <a:srgbClr val="374151"/>
                </a:solidFill>
                <a:effectLst/>
                <a:uFillTx/>
                <a:latin typeface="DejaVuSans"/>
                <a:ea typeface="DejaVuSans"/>
              </a:rPr>
              <a:t>GitHub</a:t>
            </a:r>
            <a:endParaRPr lang="en-US" sz="1520" b="0" u="none" strike="noStrike">
              <a:solidFill>
                <a:srgbClr val="000000"/>
              </a:solidFill>
              <a:effectLst/>
              <a:uFillTx/>
              <a:latin typeface="Times New Roman"/>
            </a:endParaRPr>
          </a:p>
        </p:txBody>
      </p:sp>
      <p:sp>
        <p:nvSpPr>
          <p:cNvPr id="519" name="フリーフォーム 518"/>
          <p:cNvSpPr/>
          <p:nvPr/>
        </p:nvSpPr>
        <p:spPr>
          <a:xfrm>
            <a:off x="5565240" y="2734200"/>
            <a:ext cx="2638440" cy="708120"/>
          </a:xfrm>
          <a:custGeom>
            <a:avLst/>
            <a:gdLst/>
            <a:ahLst/>
            <a:cxnLst/>
            <a:rect l="0" t="0" r="r" b="b"/>
            <a:pathLst>
              <a:path w="7329" h="1967">
                <a:moveTo>
                  <a:pt x="0" y="1788"/>
                </a:moveTo>
                <a:lnTo>
                  <a:pt x="0" y="179"/>
                </a:lnTo>
                <a:cubicBezTo>
                  <a:pt x="0" y="167"/>
                  <a:pt x="1" y="156"/>
                  <a:pt x="3" y="144"/>
                </a:cubicBezTo>
                <a:cubicBezTo>
                  <a:pt x="6" y="133"/>
                  <a:pt x="9" y="121"/>
                  <a:pt x="14" y="111"/>
                </a:cubicBezTo>
                <a:cubicBezTo>
                  <a:pt x="18" y="100"/>
                  <a:pt x="24" y="89"/>
                  <a:pt x="30" y="80"/>
                </a:cubicBezTo>
                <a:cubicBezTo>
                  <a:pt x="37" y="70"/>
                  <a:pt x="44" y="61"/>
                  <a:pt x="52" y="53"/>
                </a:cubicBezTo>
                <a:cubicBezTo>
                  <a:pt x="61" y="44"/>
                  <a:pt x="70" y="37"/>
                  <a:pt x="79" y="30"/>
                </a:cubicBezTo>
                <a:cubicBezTo>
                  <a:pt x="89" y="24"/>
                  <a:pt x="100" y="18"/>
                  <a:pt x="110" y="14"/>
                </a:cubicBezTo>
                <a:cubicBezTo>
                  <a:pt x="121" y="9"/>
                  <a:pt x="132" y="6"/>
                  <a:pt x="144" y="4"/>
                </a:cubicBezTo>
                <a:cubicBezTo>
                  <a:pt x="155" y="1"/>
                  <a:pt x="167" y="0"/>
                  <a:pt x="179" y="0"/>
                </a:cubicBezTo>
                <a:lnTo>
                  <a:pt x="7150" y="0"/>
                </a:lnTo>
                <a:cubicBezTo>
                  <a:pt x="7162" y="0"/>
                  <a:pt x="7173" y="1"/>
                  <a:pt x="7185" y="4"/>
                </a:cubicBezTo>
                <a:cubicBezTo>
                  <a:pt x="7196" y="6"/>
                  <a:pt x="7208" y="9"/>
                  <a:pt x="7218" y="14"/>
                </a:cubicBezTo>
                <a:cubicBezTo>
                  <a:pt x="7229" y="18"/>
                  <a:pt x="7239" y="24"/>
                  <a:pt x="7249" y="30"/>
                </a:cubicBezTo>
                <a:cubicBezTo>
                  <a:pt x="7259" y="37"/>
                  <a:pt x="7268" y="44"/>
                  <a:pt x="7276" y="53"/>
                </a:cubicBezTo>
                <a:cubicBezTo>
                  <a:pt x="7285" y="61"/>
                  <a:pt x="7292" y="70"/>
                  <a:pt x="7299" y="80"/>
                </a:cubicBezTo>
                <a:cubicBezTo>
                  <a:pt x="7305" y="89"/>
                  <a:pt x="7311" y="100"/>
                  <a:pt x="7315" y="111"/>
                </a:cubicBezTo>
                <a:cubicBezTo>
                  <a:pt x="7320" y="121"/>
                  <a:pt x="7323" y="133"/>
                  <a:pt x="7325" y="144"/>
                </a:cubicBezTo>
                <a:cubicBezTo>
                  <a:pt x="7328" y="156"/>
                  <a:pt x="7329" y="167"/>
                  <a:pt x="7329" y="179"/>
                </a:cubicBezTo>
                <a:lnTo>
                  <a:pt x="7329" y="1788"/>
                </a:lnTo>
                <a:cubicBezTo>
                  <a:pt x="7329" y="1800"/>
                  <a:pt x="7328" y="1812"/>
                  <a:pt x="7325" y="1823"/>
                </a:cubicBezTo>
                <a:cubicBezTo>
                  <a:pt x="7323" y="1835"/>
                  <a:pt x="7320" y="1846"/>
                  <a:pt x="7315" y="1857"/>
                </a:cubicBezTo>
                <a:cubicBezTo>
                  <a:pt x="7311" y="1868"/>
                  <a:pt x="7305" y="1878"/>
                  <a:pt x="7299" y="1888"/>
                </a:cubicBezTo>
                <a:cubicBezTo>
                  <a:pt x="7292" y="1898"/>
                  <a:pt x="7285" y="1907"/>
                  <a:pt x="7276" y="1915"/>
                </a:cubicBezTo>
                <a:cubicBezTo>
                  <a:pt x="7268" y="1923"/>
                  <a:pt x="7259" y="1931"/>
                  <a:pt x="7249" y="1937"/>
                </a:cubicBezTo>
                <a:cubicBezTo>
                  <a:pt x="7239" y="1944"/>
                  <a:pt x="7229" y="1949"/>
                  <a:pt x="7218" y="1954"/>
                </a:cubicBezTo>
                <a:cubicBezTo>
                  <a:pt x="7208" y="1958"/>
                  <a:pt x="7196" y="1961"/>
                  <a:pt x="7185" y="1964"/>
                </a:cubicBezTo>
                <a:cubicBezTo>
                  <a:pt x="7173" y="1966"/>
                  <a:pt x="7162" y="1967"/>
                  <a:pt x="7150" y="1967"/>
                </a:cubicBezTo>
                <a:lnTo>
                  <a:pt x="179" y="1967"/>
                </a:lnTo>
                <a:cubicBezTo>
                  <a:pt x="167" y="1967"/>
                  <a:pt x="155" y="1966"/>
                  <a:pt x="144" y="1964"/>
                </a:cubicBezTo>
                <a:cubicBezTo>
                  <a:pt x="132" y="1961"/>
                  <a:pt x="121" y="1958"/>
                  <a:pt x="110" y="1954"/>
                </a:cubicBezTo>
                <a:cubicBezTo>
                  <a:pt x="100" y="1949"/>
                  <a:pt x="89" y="1944"/>
                  <a:pt x="79" y="1937"/>
                </a:cubicBezTo>
                <a:cubicBezTo>
                  <a:pt x="70" y="1931"/>
                  <a:pt x="61" y="1923"/>
                  <a:pt x="52" y="1915"/>
                </a:cubicBezTo>
                <a:cubicBezTo>
                  <a:pt x="44" y="1907"/>
                  <a:pt x="37" y="1898"/>
                  <a:pt x="30" y="1888"/>
                </a:cubicBezTo>
                <a:cubicBezTo>
                  <a:pt x="24" y="1878"/>
                  <a:pt x="18" y="1868"/>
                  <a:pt x="14" y="1857"/>
                </a:cubicBezTo>
                <a:cubicBezTo>
                  <a:pt x="9" y="1846"/>
                  <a:pt x="6" y="1835"/>
                  <a:pt x="3" y="1823"/>
                </a:cubicBezTo>
                <a:cubicBezTo>
                  <a:pt x="1" y="1812"/>
                  <a:pt x="0" y="1800"/>
                  <a:pt x="0" y="1788"/>
                </a:cubicBezTo>
                <a:close/>
              </a:path>
            </a:pathLst>
          </a:custGeom>
          <a:solidFill>
            <a:srgbClr val="F3F4F6"/>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520" name="テキスト ボックス 519"/>
          <p:cNvSpPr txBox="1"/>
          <p:nvPr/>
        </p:nvSpPr>
        <p:spPr>
          <a:xfrm>
            <a:off x="6898320" y="1615680"/>
            <a:ext cx="991080" cy="244080"/>
          </a:xfrm>
          <a:prstGeom prst="rect">
            <a:avLst/>
          </a:prstGeom>
          <a:noFill/>
          <a:ln w="0">
            <a:noFill/>
          </a:ln>
        </p:spPr>
        <p:txBody>
          <a:bodyPr wrap="none" lIns="0" tIns="0" rIns="0" bIns="0" anchor="t">
            <a:spAutoFit/>
          </a:bodyPr>
          <a:lstStyle/>
          <a:p>
            <a:r>
              <a:rPr lang="zh-CN" sz="1520" b="0" u="none" strike="noStrike">
                <a:solidFill>
                  <a:srgbClr val="374151"/>
                </a:solidFill>
                <a:effectLst/>
                <a:uFillTx/>
                <a:latin typeface="WenQuanYiZenHei"/>
                <a:ea typeface="WenQuanYiZenHei"/>
              </a:rPr>
              <a:t>リポジトリ</a:t>
            </a:r>
            <a:endParaRPr lang="en-US" sz="1520" b="0" u="none" strike="noStrike">
              <a:solidFill>
                <a:srgbClr val="000000"/>
              </a:solidFill>
              <a:effectLst/>
              <a:uFillTx/>
              <a:latin typeface="Times New Roman"/>
            </a:endParaRPr>
          </a:p>
        </p:txBody>
      </p:sp>
      <p:sp>
        <p:nvSpPr>
          <p:cNvPr id="521" name="テキスト ボックス 520"/>
          <p:cNvSpPr txBox="1"/>
          <p:nvPr/>
        </p:nvSpPr>
        <p:spPr>
          <a:xfrm>
            <a:off x="5565600" y="2176920"/>
            <a:ext cx="2630520" cy="181800"/>
          </a:xfrm>
          <a:prstGeom prst="rect">
            <a:avLst/>
          </a:prstGeom>
          <a:noFill/>
          <a:ln w="0">
            <a:noFill/>
          </a:ln>
        </p:spPr>
        <p:txBody>
          <a:bodyPr wrap="none" lIns="0" tIns="0" rIns="0" bIns="0" anchor="t">
            <a:spAutoFit/>
          </a:bodyPr>
          <a:lstStyle/>
          <a:p>
            <a:r>
              <a:rPr lang="zh-CN" sz="1140" b="0" u="none" strike="noStrike">
                <a:solidFill>
                  <a:srgbClr val="4B5563"/>
                </a:solidFill>
                <a:effectLst/>
                <a:uFillTx/>
                <a:latin typeface="WenQuanYiZenHei"/>
                <a:ea typeface="WenQuanYiZenHei"/>
              </a:rPr>
              <a:t>開発の裏側や具体的な実装に興味がある</a:t>
            </a:r>
            <a:endParaRPr lang="en-US" sz="1140" b="0" u="none" strike="noStrike">
              <a:solidFill>
                <a:srgbClr val="000000"/>
              </a:solidFill>
              <a:effectLst/>
              <a:uFillTx/>
              <a:latin typeface="Times New Roman"/>
            </a:endParaRPr>
          </a:p>
        </p:txBody>
      </p:sp>
      <p:pic>
        <p:nvPicPr>
          <p:cNvPr id="522" name="図 521"/>
          <p:cNvPicPr/>
          <p:nvPr/>
        </p:nvPicPr>
        <p:blipFill>
          <a:blip r:embed="rId8"/>
          <a:stretch/>
        </p:blipFill>
        <p:spPr>
          <a:xfrm>
            <a:off x="5694120" y="3024000"/>
            <a:ext cx="112320" cy="128160"/>
          </a:xfrm>
          <a:prstGeom prst="rect">
            <a:avLst/>
          </a:prstGeom>
          <a:noFill/>
          <a:ln w="0">
            <a:noFill/>
          </a:ln>
        </p:spPr>
      </p:pic>
      <p:sp>
        <p:nvSpPr>
          <p:cNvPr id="523" name="テキスト ボックス 522"/>
          <p:cNvSpPr txBox="1"/>
          <p:nvPr/>
        </p:nvSpPr>
        <p:spPr>
          <a:xfrm>
            <a:off x="5565600" y="2401920"/>
            <a:ext cx="2499480" cy="181800"/>
          </a:xfrm>
          <a:prstGeom prst="rect">
            <a:avLst/>
          </a:prstGeom>
          <a:noFill/>
          <a:ln w="0">
            <a:noFill/>
          </a:ln>
        </p:spPr>
        <p:txBody>
          <a:bodyPr wrap="none" lIns="0" tIns="0" rIns="0" bIns="0" anchor="t">
            <a:spAutoFit/>
          </a:bodyPr>
          <a:lstStyle/>
          <a:p>
            <a:r>
              <a:rPr lang="zh-CN" sz="1140" b="0" u="none" strike="noStrike">
                <a:solidFill>
                  <a:srgbClr val="4B5563"/>
                </a:solidFill>
                <a:effectLst/>
                <a:uFillTx/>
                <a:latin typeface="WenQuanYiZenHei"/>
                <a:ea typeface="WenQuanYiZenHei"/>
              </a:rPr>
              <a:t>方はソースコードをご確認ください。</a:t>
            </a:r>
            <a:endParaRPr lang="en-US" sz="1140" b="0" u="none" strike="noStrike">
              <a:solidFill>
                <a:srgbClr val="000000"/>
              </a:solidFill>
              <a:effectLst/>
              <a:uFillTx/>
              <a:latin typeface="Times New Roman"/>
            </a:endParaRPr>
          </a:p>
        </p:txBody>
      </p:sp>
      <p:sp>
        <p:nvSpPr>
          <p:cNvPr id="524" name="テキスト ボックス 523"/>
          <p:cNvSpPr txBox="1"/>
          <p:nvPr/>
        </p:nvSpPr>
        <p:spPr>
          <a:xfrm>
            <a:off x="5903280" y="2895480"/>
            <a:ext cx="2085840" cy="164880"/>
          </a:xfrm>
          <a:prstGeom prst="rect">
            <a:avLst/>
          </a:prstGeom>
          <a:noFill/>
          <a:ln w="0">
            <a:noFill/>
          </a:ln>
        </p:spPr>
        <p:txBody>
          <a:bodyPr wrap="none" lIns="0" tIns="0" rIns="0" bIns="0" anchor="t">
            <a:spAutoFit/>
          </a:bodyPr>
          <a:lstStyle/>
          <a:p>
            <a:r>
              <a:rPr lang="en-US" sz="1140" b="0" u="none" strike="noStrike">
                <a:solidFill>
                  <a:srgbClr val="374151"/>
                </a:solidFill>
                <a:effectLst/>
                <a:uFillTx/>
                <a:latin typeface="Courier New"/>
                <a:ea typeface="Courier New"/>
              </a:rPr>
              <a:t>https://github.com/abenb</a:t>
            </a:r>
            <a:endParaRPr lang="en-US" sz="1140" b="0" u="none" strike="noStrike">
              <a:solidFill>
                <a:srgbClr val="000000"/>
              </a:solidFill>
              <a:effectLst/>
              <a:uFillTx/>
              <a:latin typeface="Times New Roman"/>
            </a:endParaRPr>
          </a:p>
        </p:txBody>
      </p:sp>
      <p:sp>
        <p:nvSpPr>
          <p:cNvPr id="525" name="フリーフォーム 524"/>
          <p:cNvSpPr/>
          <p:nvPr/>
        </p:nvSpPr>
        <p:spPr>
          <a:xfrm>
            <a:off x="8380080" y="2316240"/>
            <a:ext cx="965520" cy="965160"/>
          </a:xfrm>
          <a:custGeom>
            <a:avLst/>
            <a:gdLst/>
            <a:ahLst/>
            <a:cxnLst/>
            <a:rect l="0" t="0" r="r" b="b"/>
            <a:pathLst>
              <a:path w="2682" h="2681">
                <a:moveTo>
                  <a:pt x="0" y="0"/>
                </a:moveTo>
                <a:lnTo>
                  <a:pt x="2682" y="0"/>
                </a:lnTo>
                <a:lnTo>
                  <a:pt x="2682" y="2681"/>
                </a:lnTo>
                <a:lnTo>
                  <a:pt x="0" y="2681"/>
                </a:lnTo>
                <a:lnTo>
                  <a:pt x="0" y="0"/>
                </a:lnTo>
                <a:close/>
              </a:path>
            </a:pathLst>
          </a:custGeom>
          <a:solidFill>
            <a:srgbClr val="F9FAF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526" name="フリーフォーム 525"/>
          <p:cNvSpPr/>
          <p:nvPr/>
        </p:nvSpPr>
        <p:spPr>
          <a:xfrm>
            <a:off x="8380080" y="2316240"/>
            <a:ext cx="965520" cy="16200"/>
          </a:xfrm>
          <a:custGeom>
            <a:avLst/>
            <a:gdLst/>
            <a:ahLst/>
            <a:cxnLst/>
            <a:rect l="0" t="0" r="r" b="b"/>
            <a:pathLst>
              <a:path w="2682" h="45">
                <a:moveTo>
                  <a:pt x="0" y="0"/>
                </a:moveTo>
                <a:lnTo>
                  <a:pt x="134" y="0"/>
                </a:lnTo>
                <a:lnTo>
                  <a:pt x="134" y="45"/>
                </a:lnTo>
                <a:lnTo>
                  <a:pt x="0" y="45"/>
                </a:lnTo>
                <a:lnTo>
                  <a:pt x="0" y="0"/>
                </a:lnTo>
                <a:moveTo>
                  <a:pt x="232" y="0"/>
                </a:moveTo>
                <a:lnTo>
                  <a:pt x="366" y="0"/>
                </a:lnTo>
                <a:lnTo>
                  <a:pt x="366" y="45"/>
                </a:lnTo>
                <a:lnTo>
                  <a:pt x="232" y="45"/>
                </a:lnTo>
                <a:lnTo>
                  <a:pt x="232" y="0"/>
                </a:lnTo>
                <a:moveTo>
                  <a:pt x="463" y="0"/>
                </a:moveTo>
                <a:lnTo>
                  <a:pt x="597" y="0"/>
                </a:lnTo>
                <a:lnTo>
                  <a:pt x="597" y="45"/>
                </a:lnTo>
                <a:lnTo>
                  <a:pt x="463" y="45"/>
                </a:lnTo>
                <a:lnTo>
                  <a:pt x="463" y="0"/>
                </a:lnTo>
                <a:moveTo>
                  <a:pt x="695" y="0"/>
                </a:moveTo>
                <a:lnTo>
                  <a:pt x="829" y="0"/>
                </a:lnTo>
                <a:lnTo>
                  <a:pt x="829" y="45"/>
                </a:lnTo>
                <a:lnTo>
                  <a:pt x="695" y="45"/>
                </a:lnTo>
                <a:lnTo>
                  <a:pt x="695" y="0"/>
                </a:lnTo>
                <a:moveTo>
                  <a:pt x="926" y="0"/>
                </a:moveTo>
                <a:lnTo>
                  <a:pt x="1060" y="0"/>
                </a:lnTo>
                <a:lnTo>
                  <a:pt x="1060" y="45"/>
                </a:lnTo>
                <a:lnTo>
                  <a:pt x="926" y="45"/>
                </a:lnTo>
                <a:lnTo>
                  <a:pt x="926" y="0"/>
                </a:lnTo>
                <a:moveTo>
                  <a:pt x="1158" y="0"/>
                </a:moveTo>
                <a:lnTo>
                  <a:pt x="1292" y="0"/>
                </a:lnTo>
                <a:lnTo>
                  <a:pt x="1292" y="45"/>
                </a:lnTo>
                <a:lnTo>
                  <a:pt x="1158" y="45"/>
                </a:lnTo>
                <a:lnTo>
                  <a:pt x="1158" y="0"/>
                </a:lnTo>
                <a:moveTo>
                  <a:pt x="1389" y="0"/>
                </a:moveTo>
                <a:lnTo>
                  <a:pt x="1523" y="0"/>
                </a:lnTo>
                <a:lnTo>
                  <a:pt x="1523" y="45"/>
                </a:lnTo>
                <a:lnTo>
                  <a:pt x="1389" y="45"/>
                </a:lnTo>
                <a:lnTo>
                  <a:pt x="1389" y="0"/>
                </a:lnTo>
                <a:moveTo>
                  <a:pt x="1621" y="0"/>
                </a:moveTo>
                <a:lnTo>
                  <a:pt x="1755" y="0"/>
                </a:lnTo>
                <a:lnTo>
                  <a:pt x="1755" y="45"/>
                </a:lnTo>
                <a:lnTo>
                  <a:pt x="1621" y="45"/>
                </a:lnTo>
                <a:lnTo>
                  <a:pt x="1621" y="0"/>
                </a:lnTo>
                <a:moveTo>
                  <a:pt x="1852" y="0"/>
                </a:moveTo>
                <a:lnTo>
                  <a:pt x="1986" y="0"/>
                </a:lnTo>
                <a:lnTo>
                  <a:pt x="1986" y="45"/>
                </a:lnTo>
                <a:lnTo>
                  <a:pt x="1852" y="45"/>
                </a:lnTo>
                <a:lnTo>
                  <a:pt x="1852" y="0"/>
                </a:lnTo>
                <a:moveTo>
                  <a:pt x="2084" y="0"/>
                </a:moveTo>
                <a:lnTo>
                  <a:pt x="2219" y="0"/>
                </a:lnTo>
                <a:lnTo>
                  <a:pt x="2219" y="45"/>
                </a:lnTo>
                <a:lnTo>
                  <a:pt x="2084" y="45"/>
                </a:lnTo>
                <a:lnTo>
                  <a:pt x="2084" y="0"/>
                </a:lnTo>
                <a:moveTo>
                  <a:pt x="2316" y="0"/>
                </a:moveTo>
                <a:lnTo>
                  <a:pt x="2450" y="0"/>
                </a:lnTo>
                <a:lnTo>
                  <a:pt x="2450" y="45"/>
                </a:lnTo>
                <a:lnTo>
                  <a:pt x="2316" y="45"/>
                </a:lnTo>
                <a:lnTo>
                  <a:pt x="2316" y="0"/>
                </a:lnTo>
                <a:moveTo>
                  <a:pt x="2548" y="0"/>
                </a:moveTo>
                <a:lnTo>
                  <a:pt x="2682" y="0"/>
                </a:lnTo>
                <a:lnTo>
                  <a:pt x="2682" y="45"/>
                </a:lnTo>
                <a:lnTo>
                  <a:pt x="2548" y="45"/>
                </a:lnTo>
                <a:lnTo>
                  <a:pt x="2548" y="0"/>
                </a:lnTo>
                <a:close/>
              </a:path>
            </a:pathLst>
          </a:custGeom>
          <a:solidFill>
            <a:srgbClr val="CBD5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527" name="フリーフォーム 526"/>
          <p:cNvSpPr/>
          <p:nvPr/>
        </p:nvSpPr>
        <p:spPr>
          <a:xfrm>
            <a:off x="8380080" y="3265200"/>
            <a:ext cx="965520" cy="16200"/>
          </a:xfrm>
          <a:custGeom>
            <a:avLst/>
            <a:gdLst/>
            <a:ahLst/>
            <a:cxnLst/>
            <a:rect l="0" t="0" r="r" b="b"/>
            <a:pathLst>
              <a:path w="2682" h="45">
                <a:moveTo>
                  <a:pt x="0" y="0"/>
                </a:moveTo>
                <a:lnTo>
                  <a:pt x="134" y="0"/>
                </a:lnTo>
                <a:lnTo>
                  <a:pt x="134" y="45"/>
                </a:lnTo>
                <a:lnTo>
                  <a:pt x="0" y="45"/>
                </a:lnTo>
                <a:lnTo>
                  <a:pt x="0" y="0"/>
                </a:lnTo>
                <a:moveTo>
                  <a:pt x="232" y="0"/>
                </a:moveTo>
                <a:lnTo>
                  <a:pt x="366" y="0"/>
                </a:lnTo>
                <a:lnTo>
                  <a:pt x="366" y="45"/>
                </a:lnTo>
                <a:lnTo>
                  <a:pt x="232" y="45"/>
                </a:lnTo>
                <a:lnTo>
                  <a:pt x="232" y="0"/>
                </a:lnTo>
                <a:moveTo>
                  <a:pt x="463" y="0"/>
                </a:moveTo>
                <a:lnTo>
                  <a:pt x="597" y="0"/>
                </a:lnTo>
                <a:lnTo>
                  <a:pt x="597" y="45"/>
                </a:lnTo>
                <a:lnTo>
                  <a:pt x="463" y="45"/>
                </a:lnTo>
                <a:lnTo>
                  <a:pt x="463" y="0"/>
                </a:lnTo>
                <a:moveTo>
                  <a:pt x="695" y="0"/>
                </a:moveTo>
                <a:lnTo>
                  <a:pt x="829" y="0"/>
                </a:lnTo>
                <a:lnTo>
                  <a:pt x="829" y="45"/>
                </a:lnTo>
                <a:lnTo>
                  <a:pt x="695" y="45"/>
                </a:lnTo>
                <a:lnTo>
                  <a:pt x="695" y="0"/>
                </a:lnTo>
                <a:moveTo>
                  <a:pt x="926" y="0"/>
                </a:moveTo>
                <a:lnTo>
                  <a:pt x="1060" y="0"/>
                </a:lnTo>
                <a:lnTo>
                  <a:pt x="1060" y="45"/>
                </a:lnTo>
                <a:lnTo>
                  <a:pt x="926" y="45"/>
                </a:lnTo>
                <a:lnTo>
                  <a:pt x="926" y="0"/>
                </a:lnTo>
                <a:moveTo>
                  <a:pt x="1158" y="0"/>
                </a:moveTo>
                <a:lnTo>
                  <a:pt x="1292" y="0"/>
                </a:lnTo>
                <a:lnTo>
                  <a:pt x="1292" y="45"/>
                </a:lnTo>
                <a:lnTo>
                  <a:pt x="1158" y="45"/>
                </a:lnTo>
                <a:lnTo>
                  <a:pt x="1158" y="0"/>
                </a:lnTo>
                <a:moveTo>
                  <a:pt x="1389" y="0"/>
                </a:moveTo>
                <a:lnTo>
                  <a:pt x="1523" y="0"/>
                </a:lnTo>
                <a:lnTo>
                  <a:pt x="1523" y="45"/>
                </a:lnTo>
                <a:lnTo>
                  <a:pt x="1389" y="45"/>
                </a:lnTo>
                <a:lnTo>
                  <a:pt x="1389" y="0"/>
                </a:lnTo>
                <a:moveTo>
                  <a:pt x="1621" y="0"/>
                </a:moveTo>
                <a:lnTo>
                  <a:pt x="1755" y="0"/>
                </a:lnTo>
                <a:lnTo>
                  <a:pt x="1755" y="45"/>
                </a:lnTo>
                <a:lnTo>
                  <a:pt x="1621" y="45"/>
                </a:lnTo>
                <a:lnTo>
                  <a:pt x="1621" y="0"/>
                </a:lnTo>
                <a:moveTo>
                  <a:pt x="1852" y="0"/>
                </a:moveTo>
                <a:lnTo>
                  <a:pt x="1986" y="0"/>
                </a:lnTo>
                <a:lnTo>
                  <a:pt x="1986" y="45"/>
                </a:lnTo>
                <a:lnTo>
                  <a:pt x="1852" y="45"/>
                </a:lnTo>
                <a:lnTo>
                  <a:pt x="1852" y="0"/>
                </a:lnTo>
                <a:moveTo>
                  <a:pt x="2084" y="0"/>
                </a:moveTo>
                <a:lnTo>
                  <a:pt x="2219" y="0"/>
                </a:lnTo>
                <a:lnTo>
                  <a:pt x="2219" y="45"/>
                </a:lnTo>
                <a:lnTo>
                  <a:pt x="2084" y="45"/>
                </a:lnTo>
                <a:lnTo>
                  <a:pt x="2084" y="0"/>
                </a:lnTo>
                <a:moveTo>
                  <a:pt x="2316" y="0"/>
                </a:moveTo>
                <a:lnTo>
                  <a:pt x="2450" y="0"/>
                </a:lnTo>
                <a:lnTo>
                  <a:pt x="2450" y="45"/>
                </a:lnTo>
                <a:lnTo>
                  <a:pt x="2316" y="45"/>
                </a:lnTo>
                <a:lnTo>
                  <a:pt x="2316" y="0"/>
                </a:lnTo>
                <a:moveTo>
                  <a:pt x="2548" y="0"/>
                </a:moveTo>
                <a:lnTo>
                  <a:pt x="2682" y="0"/>
                </a:lnTo>
                <a:lnTo>
                  <a:pt x="2682" y="45"/>
                </a:lnTo>
                <a:lnTo>
                  <a:pt x="2548" y="45"/>
                </a:lnTo>
                <a:lnTo>
                  <a:pt x="2548" y="0"/>
                </a:lnTo>
                <a:close/>
              </a:path>
            </a:pathLst>
          </a:custGeom>
          <a:solidFill>
            <a:srgbClr val="CBD5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528" name="フリーフォーム 527"/>
          <p:cNvSpPr/>
          <p:nvPr/>
        </p:nvSpPr>
        <p:spPr>
          <a:xfrm>
            <a:off x="9329040" y="2316240"/>
            <a:ext cx="16560" cy="965160"/>
          </a:xfrm>
          <a:custGeom>
            <a:avLst/>
            <a:gdLst/>
            <a:ahLst/>
            <a:cxnLst/>
            <a:rect l="0" t="0" r="r" b="b"/>
            <a:pathLst>
              <a:path w="46" h="2681">
                <a:moveTo>
                  <a:pt x="46" y="0"/>
                </a:moveTo>
                <a:lnTo>
                  <a:pt x="46" y="134"/>
                </a:lnTo>
                <a:lnTo>
                  <a:pt x="0" y="134"/>
                </a:lnTo>
                <a:lnTo>
                  <a:pt x="0" y="0"/>
                </a:lnTo>
                <a:lnTo>
                  <a:pt x="46" y="0"/>
                </a:lnTo>
                <a:moveTo>
                  <a:pt x="46" y="231"/>
                </a:moveTo>
                <a:lnTo>
                  <a:pt x="46" y="366"/>
                </a:lnTo>
                <a:lnTo>
                  <a:pt x="0" y="366"/>
                </a:lnTo>
                <a:lnTo>
                  <a:pt x="0" y="231"/>
                </a:lnTo>
                <a:lnTo>
                  <a:pt x="46" y="231"/>
                </a:lnTo>
                <a:moveTo>
                  <a:pt x="46" y="464"/>
                </a:moveTo>
                <a:lnTo>
                  <a:pt x="46" y="598"/>
                </a:lnTo>
                <a:lnTo>
                  <a:pt x="0" y="598"/>
                </a:lnTo>
                <a:lnTo>
                  <a:pt x="0" y="464"/>
                </a:lnTo>
                <a:lnTo>
                  <a:pt x="46" y="464"/>
                </a:lnTo>
                <a:moveTo>
                  <a:pt x="46" y="695"/>
                </a:moveTo>
                <a:lnTo>
                  <a:pt x="46" y="829"/>
                </a:lnTo>
                <a:lnTo>
                  <a:pt x="0" y="829"/>
                </a:lnTo>
                <a:lnTo>
                  <a:pt x="0" y="695"/>
                </a:lnTo>
                <a:lnTo>
                  <a:pt x="46" y="695"/>
                </a:lnTo>
                <a:moveTo>
                  <a:pt x="46" y="927"/>
                </a:moveTo>
                <a:lnTo>
                  <a:pt x="46" y="1061"/>
                </a:lnTo>
                <a:lnTo>
                  <a:pt x="0" y="1061"/>
                </a:lnTo>
                <a:lnTo>
                  <a:pt x="0" y="927"/>
                </a:lnTo>
                <a:lnTo>
                  <a:pt x="46" y="927"/>
                </a:lnTo>
                <a:moveTo>
                  <a:pt x="46" y="1158"/>
                </a:moveTo>
                <a:lnTo>
                  <a:pt x="46" y="1292"/>
                </a:lnTo>
                <a:lnTo>
                  <a:pt x="0" y="1292"/>
                </a:lnTo>
                <a:lnTo>
                  <a:pt x="0" y="1158"/>
                </a:lnTo>
                <a:lnTo>
                  <a:pt x="46" y="1158"/>
                </a:lnTo>
                <a:moveTo>
                  <a:pt x="46" y="1390"/>
                </a:moveTo>
                <a:lnTo>
                  <a:pt x="46" y="1524"/>
                </a:lnTo>
                <a:lnTo>
                  <a:pt x="0" y="1524"/>
                </a:lnTo>
                <a:lnTo>
                  <a:pt x="0" y="1390"/>
                </a:lnTo>
                <a:lnTo>
                  <a:pt x="46" y="1390"/>
                </a:lnTo>
                <a:moveTo>
                  <a:pt x="46" y="1621"/>
                </a:moveTo>
                <a:lnTo>
                  <a:pt x="46" y="1755"/>
                </a:lnTo>
                <a:lnTo>
                  <a:pt x="0" y="1755"/>
                </a:lnTo>
                <a:lnTo>
                  <a:pt x="0" y="1621"/>
                </a:lnTo>
                <a:lnTo>
                  <a:pt x="46" y="1621"/>
                </a:lnTo>
                <a:moveTo>
                  <a:pt x="46" y="1853"/>
                </a:moveTo>
                <a:lnTo>
                  <a:pt x="46" y="1987"/>
                </a:lnTo>
                <a:lnTo>
                  <a:pt x="0" y="1987"/>
                </a:lnTo>
                <a:lnTo>
                  <a:pt x="0" y="1853"/>
                </a:lnTo>
                <a:lnTo>
                  <a:pt x="46" y="1853"/>
                </a:lnTo>
                <a:moveTo>
                  <a:pt x="46" y="2084"/>
                </a:moveTo>
                <a:lnTo>
                  <a:pt x="46" y="2218"/>
                </a:lnTo>
                <a:lnTo>
                  <a:pt x="0" y="2218"/>
                </a:lnTo>
                <a:lnTo>
                  <a:pt x="0" y="2084"/>
                </a:lnTo>
                <a:lnTo>
                  <a:pt x="46" y="2084"/>
                </a:lnTo>
                <a:moveTo>
                  <a:pt x="46" y="2316"/>
                </a:moveTo>
                <a:lnTo>
                  <a:pt x="46" y="2450"/>
                </a:lnTo>
                <a:lnTo>
                  <a:pt x="0" y="2450"/>
                </a:lnTo>
                <a:lnTo>
                  <a:pt x="0" y="2316"/>
                </a:lnTo>
                <a:lnTo>
                  <a:pt x="46" y="2316"/>
                </a:lnTo>
                <a:moveTo>
                  <a:pt x="46" y="2547"/>
                </a:moveTo>
                <a:lnTo>
                  <a:pt x="46" y="2681"/>
                </a:lnTo>
                <a:lnTo>
                  <a:pt x="0" y="2681"/>
                </a:lnTo>
                <a:lnTo>
                  <a:pt x="0" y="2547"/>
                </a:lnTo>
                <a:lnTo>
                  <a:pt x="46" y="2547"/>
                </a:lnTo>
                <a:close/>
              </a:path>
            </a:pathLst>
          </a:custGeom>
          <a:solidFill>
            <a:srgbClr val="CBD5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529" name="フリーフォーム 528"/>
          <p:cNvSpPr/>
          <p:nvPr/>
        </p:nvSpPr>
        <p:spPr>
          <a:xfrm>
            <a:off x="8380080" y="2316240"/>
            <a:ext cx="16560" cy="965160"/>
          </a:xfrm>
          <a:custGeom>
            <a:avLst/>
            <a:gdLst/>
            <a:ahLst/>
            <a:cxnLst/>
            <a:rect l="0" t="0" r="r" b="b"/>
            <a:pathLst>
              <a:path w="46" h="2681">
                <a:moveTo>
                  <a:pt x="46" y="0"/>
                </a:moveTo>
                <a:lnTo>
                  <a:pt x="46" y="134"/>
                </a:lnTo>
                <a:lnTo>
                  <a:pt x="0" y="134"/>
                </a:lnTo>
                <a:lnTo>
                  <a:pt x="0" y="0"/>
                </a:lnTo>
                <a:lnTo>
                  <a:pt x="46" y="0"/>
                </a:lnTo>
                <a:moveTo>
                  <a:pt x="46" y="231"/>
                </a:moveTo>
                <a:lnTo>
                  <a:pt x="46" y="366"/>
                </a:lnTo>
                <a:lnTo>
                  <a:pt x="0" y="366"/>
                </a:lnTo>
                <a:lnTo>
                  <a:pt x="0" y="231"/>
                </a:lnTo>
                <a:lnTo>
                  <a:pt x="46" y="231"/>
                </a:lnTo>
                <a:moveTo>
                  <a:pt x="46" y="464"/>
                </a:moveTo>
                <a:lnTo>
                  <a:pt x="46" y="598"/>
                </a:lnTo>
                <a:lnTo>
                  <a:pt x="0" y="598"/>
                </a:lnTo>
                <a:lnTo>
                  <a:pt x="0" y="464"/>
                </a:lnTo>
                <a:lnTo>
                  <a:pt x="46" y="464"/>
                </a:lnTo>
                <a:moveTo>
                  <a:pt x="46" y="695"/>
                </a:moveTo>
                <a:lnTo>
                  <a:pt x="46" y="829"/>
                </a:lnTo>
                <a:lnTo>
                  <a:pt x="0" y="829"/>
                </a:lnTo>
                <a:lnTo>
                  <a:pt x="0" y="695"/>
                </a:lnTo>
                <a:lnTo>
                  <a:pt x="46" y="695"/>
                </a:lnTo>
                <a:moveTo>
                  <a:pt x="46" y="927"/>
                </a:moveTo>
                <a:lnTo>
                  <a:pt x="46" y="1061"/>
                </a:lnTo>
                <a:lnTo>
                  <a:pt x="0" y="1061"/>
                </a:lnTo>
                <a:lnTo>
                  <a:pt x="0" y="927"/>
                </a:lnTo>
                <a:lnTo>
                  <a:pt x="46" y="927"/>
                </a:lnTo>
                <a:moveTo>
                  <a:pt x="46" y="1158"/>
                </a:moveTo>
                <a:lnTo>
                  <a:pt x="46" y="1292"/>
                </a:lnTo>
                <a:lnTo>
                  <a:pt x="0" y="1292"/>
                </a:lnTo>
                <a:lnTo>
                  <a:pt x="0" y="1158"/>
                </a:lnTo>
                <a:lnTo>
                  <a:pt x="46" y="1158"/>
                </a:lnTo>
                <a:moveTo>
                  <a:pt x="46" y="1390"/>
                </a:moveTo>
                <a:lnTo>
                  <a:pt x="46" y="1524"/>
                </a:lnTo>
                <a:lnTo>
                  <a:pt x="0" y="1524"/>
                </a:lnTo>
                <a:lnTo>
                  <a:pt x="0" y="1390"/>
                </a:lnTo>
                <a:lnTo>
                  <a:pt x="46" y="1390"/>
                </a:lnTo>
                <a:moveTo>
                  <a:pt x="46" y="1621"/>
                </a:moveTo>
                <a:lnTo>
                  <a:pt x="46" y="1755"/>
                </a:lnTo>
                <a:lnTo>
                  <a:pt x="0" y="1755"/>
                </a:lnTo>
                <a:lnTo>
                  <a:pt x="0" y="1621"/>
                </a:lnTo>
                <a:lnTo>
                  <a:pt x="46" y="1621"/>
                </a:lnTo>
                <a:moveTo>
                  <a:pt x="46" y="1853"/>
                </a:moveTo>
                <a:lnTo>
                  <a:pt x="46" y="1987"/>
                </a:lnTo>
                <a:lnTo>
                  <a:pt x="0" y="1987"/>
                </a:lnTo>
                <a:lnTo>
                  <a:pt x="0" y="1853"/>
                </a:lnTo>
                <a:lnTo>
                  <a:pt x="46" y="1853"/>
                </a:lnTo>
                <a:moveTo>
                  <a:pt x="46" y="2084"/>
                </a:moveTo>
                <a:lnTo>
                  <a:pt x="46" y="2218"/>
                </a:lnTo>
                <a:lnTo>
                  <a:pt x="0" y="2218"/>
                </a:lnTo>
                <a:lnTo>
                  <a:pt x="0" y="2084"/>
                </a:lnTo>
                <a:lnTo>
                  <a:pt x="46" y="2084"/>
                </a:lnTo>
                <a:moveTo>
                  <a:pt x="46" y="2316"/>
                </a:moveTo>
                <a:lnTo>
                  <a:pt x="46" y="2450"/>
                </a:lnTo>
                <a:lnTo>
                  <a:pt x="0" y="2450"/>
                </a:lnTo>
                <a:lnTo>
                  <a:pt x="0" y="2316"/>
                </a:lnTo>
                <a:lnTo>
                  <a:pt x="46" y="2316"/>
                </a:lnTo>
                <a:moveTo>
                  <a:pt x="46" y="2547"/>
                </a:moveTo>
                <a:lnTo>
                  <a:pt x="46" y="2681"/>
                </a:lnTo>
                <a:lnTo>
                  <a:pt x="0" y="2681"/>
                </a:lnTo>
                <a:lnTo>
                  <a:pt x="0" y="2547"/>
                </a:lnTo>
                <a:lnTo>
                  <a:pt x="46" y="2547"/>
                </a:lnTo>
                <a:close/>
              </a:path>
            </a:pathLst>
          </a:custGeom>
          <a:solidFill>
            <a:srgbClr val="CBD5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pic>
        <p:nvPicPr>
          <p:cNvPr id="530" name="図 529"/>
          <p:cNvPicPr/>
          <p:nvPr/>
        </p:nvPicPr>
        <p:blipFill>
          <a:blip r:embed="rId9">
            <a:extLst>
              <a:ext uri="{28A0092B-C50C-407E-A947-70E740481C1C}">
                <a14:useLocalDpi xmlns:a14="http://schemas.microsoft.com/office/drawing/2010/main" val="0"/>
              </a:ext>
            </a:extLst>
          </a:blip>
          <a:srcRect/>
          <a:stretch/>
        </p:blipFill>
        <p:spPr>
          <a:xfrm>
            <a:off x="8375672" y="2326276"/>
            <a:ext cx="945087" cy="945087"/>
          </a:xfrm>
          <a:prstGeom prst="rect">
            <a:avLst/>
          </a:prstGeom>
          <a:noFill/>
          <a:ln w="0">
            <a:noFill/>
          </a:ln>
        </p:spPr>
      </p:pic>
      <p:sp>
        <p:nvSpPr>
          <p:cNvPr id="531" name="フリーフォーム 530"/>
          <p:cNvSpPr/>
          <p:nvPr/>
        </p:nvSpPr>
        <p:spPr>
          <a:xfrm>
            <a:off x="5565240" y="3860280"/>
            <a:ext cx="3957480" cy="643680"/>
          </a:xfrm>
          <a:custGeom>
            <a:avLst/>
            <a:gdLst/>
            <a:ahLst/>
            <a:cxnLst/>
            <a:rect l="0" t="0" r="r" b="b"/>
            <a:pathLst>
              <a:path w="10993" h="1788">
                <a:moveTo>
                  <a:pt x="0" y="1609"/>
                </a:moveTo>
                <a:lnTo>
                  <a:pt x="0" y="179"/>
                </a:lnTo>
                <a:cubicBezTo>
                  <a:pt x="0" y="167"/>
                  <a:pt x="1" y="155"/>
                  <a:pt x="3" y="144"/>
                </a:cubicBezTo>
                <a:cubicBezTo>
                  <a:pt x="6" y="132"/>
                  <a:pt x="9" y="121"/>
                  <a:pt x="14" y="110"/>
                </a:cubicBezTo>
                <a:cubicBezTo>
                  <a:pt x="18" y="99"/>
                  <a:pt x="24" y="89"/>
                  <a:pt x="30" y="79"/>
                </a:cubicBezTo>
                <a:cubicBezTo>
                  <a:pt x="37" y="70"/>
                  <a:pt x="44" y="61"/>
                  <a:pt x="52" y="52"/>
                </a:cubicBezTo>
                <a:cubicBezTo>
                  <a:pt x="61" y="44"/>
                  <a:pt x="70" y="37"/>
                  <a:pt x="79" y="30"/>
                </a:cubicBezTo>
                <a:cubicBezTo>
                  <a:pt x="89" y="23"/>
                  <a:pt x="100" y="18"/>
                  <a:pt x="110" y="13"/>
                </a:cubicBezTo>
                <a:cubicBezTo>
                  <a:pt x="121" y="9"/>
                  <a:pt x="132" y="6"/>
                  <a:pt x="144" y="3"/>
                </a:cubicBezTo>
                <a:cubicBezTo>
                  <a:pt x="155" y="1"/>
                  <a:pt x="167" y="0"/>
                  <a:pt x="179" y="0"/>
                </a:cubicBezTo>
                <a:lnTo>
                  <a:pt x="10814" y="0"/>
                </a:lnTo>
                <a:cubicBezTo>
                  <a:pt x="10826" y="0"/>
                  <a:pt x="10837" y="1"/>
                  <a:pt x="10849" y="3"/>
                </a:cubicBezTo>
                <a:cubicBezTo>
                  <a:pt x="10860" y="6"/>
                  <a:pt x="10871" y="9"/>
                  <a:pt x="10882" y="13"/>
                </a:cubicBezTo>
                <a:cubicBezTo>
                  <a:pt x="10893" y="18"/>
                  <a:pt x="10903" y="23"/>
                  <a:pt x="10913" y="30"/>
                </a:cubicBezTo>
                <a:cubicBezTo>
                  <a:pt x="10923" y="37"/>
                  <a:pt x="10932" y="44"/>
                  <a:pt x="10940" y="52"/>
                </a:cubicBezTo>
                <a:cubicBezTo>
                  <a:pt x="10948" y="61"/>
                  <a:pt x="10956" y="70"/>
                  <a:pt x="10962" y="79"/>
                </a:cubicBezTo>
                <a:cubicBezTo>
                  <a:pt x="10969" y="89"/>
                  <a:pt x="10974" y="99"/>
                  <a:pt x="10979" y="110"/>
                </a:cubicBezTo>
                <a:cubicBezTo>
                  <a:pt x="10983" y="121"/>
                  <a:pt x="10987" y="132"/>
                  <a:pt x="10989" y="144"/>
                </a:cubicBezTo>
                <a:cubicBezTo>
                  <a:pt x="10991" y="155"/>
                  <a:pt x="10993" y="167"/>
                  <a:pt x="10993" y="179"/>
                </a:cubicBezTo>
                <a:lnTo>
                  <a:pt x="10993" y="1609"/>
                </a:lnTo>
                <a:cubicBezTo>
                  <a:pt x="10993" y="1621"/>
                  <a:pt x="10991" y="1633"/>
                  <a:pt x="10989" y="1644"/>
                </a:cubicBezTo>
                <a:cubicBezTo>
                  <a:pt x="10987" y="1656"/>
                  <a:pt x="10983" y="1667"/>
                  <a:pt x="10979" y="1678"/>
                </a:cubicBezTo>
                <a:cubicBezTo>
                  <a:pt x="10974" y="1689"/>
                  <a:pt x="10969" y="1699"/>
                  <a:pt x="10962" y="1709"/>
                </a:cubicBezTo>
                <a:cubicBezTo>
                  <a:pt x="10956" y="1718"/>
                  <a:pt x="10948" y="1727"/>
                  <a:pt x="10940" y="1736"/>
                </a:cubicBezTo>
                <a:cubicBezTo>
                  <a:pt x="10932" y="1744"/>
                  <a:pt x="10923" y="1751"/>
                  <a:pt x="10913" y="1758"/>
                </a:cubicBezTo>
                <a:cubicBezTo>
                  <a:pt x="10903" y="1765"/>
                  <a:pt x="10893" y="1770"/>
                  <a:pt x="10882" y="1775"/>
                </a:cubicBezTo>
                <a:cubicBezTo>
                  <a:pt x="10871" y="1779"/>
                  <a:pt x="10860" y="1782"/>
                  <a:pt x="10849" y="1785"/>
                </a:cubicBezTo>
                <a:cubicBezTo>
                  <a:pt x="10837" y="1787"/>
                  <a:pt x="10826" y="1788"/>
                  <a:pt x="10814" y="1788"/>
                </a:cubicBezTo>
                <a:lnTo>
                  <a:pt x="179" y="1788"/>
                </a:lnTo>
                <a:cubicBezTo>
                  <a:pt x="167" y="1788"/>
                  <a:pt x="155" y="1787"/>
                  <a:pt x="144" y="1785"/>
                </a:cubicBezTo>
                <a:cubicBezTo>
                  <a:pt x="132" y="1782"/>
                  <a:pt x="121" y="1779"/>
                  <a:pt x="110" y="1775"/>
                </a:cubicBezTo>
                <a:cubicBezTo>
                  <a:pt x="100" y="1770"/>
                  <a:pt x="89" y="1765"/>
                  <a:pt x="79" y="1758"/>
                </a:cubicBezTo>
                <a:cubicBezTo>
                  <a:pt x="70" y="1751"/>
                  <a:pt x="61" y="1744"/>
                  <a:pt x="52" y="1736"/>
                </a:cubicBezTo>
                <a:cubicBezTo>
                  <a:pt x="44" y="1727"/>
                  <a:pt x="37" y="1718"/>
                  <a:pt x="30" y="1709"/>
                </a:cubicBezTo>
                <a:cubicBezTo>
                  <a:pt x="24" y="1699"/>
                  <a:pt x="18" y="1689"/>
                  <a:pt x="14" y="1678"/>
                </a:cubicBezTo>
                <a:cubicBezTo>
                  <a:pt x="9" y="1667"/>
                  <a:pt x="6" y="1656"/>
                  <a:pt x="3" y="1644"/>
                </a:cubicBezTo>
                <a:cubicBezTo>
                  <a:pt x="1" y="1633"/>
                  <a:pt x="0" y="1621"/>
                  <a:pt x="0" y="1609"/>
                </a:cubicBezTo>
                <a:close/>
              </a:path>
            </a:pathLst>
          </a:custGeom>
          <a:solidFill>
            <a:srgbClr val="F3F4F6"/>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pic>
        <p:nvPicPr>
          <p:cNvPr id="532" name="図 531"/>
          <p:cNvPicPr/>
          <p:nvPr/>
        </p:nvPicPr>
        <p:blipFill>
          <a:blip r:embed="rId10"/>
          <a:stretch/>
        </p:blipFill>
        <p:spPr>
          <a:xfrm>
            <a:off x="5694120" y="4021200"/>
            <a:ext cx="200880" cy="160560"/>
          </a:xfrm>
          <a:prstGeom prst="rect">
            <a:avLst/>
          </a:prstGeom>
          <a:noFill/>
          <a:ln w="0">
            <a:noFill/>
          </a:ln>
        </p:spPr>
      </p:pic>
      <p:sp>
        <p:nvSpPr>
          <p:cNvPr id="533" name="テキスト ボックス 532"/>
          <p:cNvSpPr txBox="1"/>
          <p:nvPr/>
        </p:nvSpPr>
        <p:spPr>
          <a:xfrm>
            <a:off x="5903280" y="3120480"/>
            <a:ext cx="1825200" cy="164880"/>
          </a:xfrm>
          <a:prstGeom prst="rect">
            <a:avLst/>
          </a:prstGeom>
          <a:noFill/>
          <a:ln w="0">
            <a:noFill/>
          </a:ln>
        </p:spPr>
        <p:txBody>
          <a:bodyPr wrap="none" lIns="0" tIns="0" rIns="0" bIns="0" anchor="t">
            <a:spAutoFit/>
          </a:bodyPr>
          <a:lstStyle/>
          <a:p>
            <a:r>
              <a:rPr lang="en-US" sz="1140" b="0" u="none" strike="noStrike">
                <a:solidFill>
                  <a:srgbClr val="374151"/>
                </a:solidFill>
                <a:effectLst/>
                <a:uFillTx/>
                <a:latin typeface="Courier New"/>
                <a:ea typeface="Courier New"/>
              </a:rPr>
              <a:t>en/poc_meeting_studio</a:t>
            </a:r>
            <a:endParaRPr lang="en-US" sz="1140" b="0" u="none" strike="noStrike">
              <a:solidFill>
                <a:srgbClr val="000000"/>
              </a:solidFill>
              <a:effectLst/>
              <a:uFillTx/>
              <a:latin typeface="Times New Roman"/>
            </a:endParaRPr>
          </a:p>
        </p:txBody>
      </p:sp>
      <p:sp>
        <p:nvSpPr>
          <p:cNvPr id="534" name="テキスト ボックス 533"/>
          <p:cNvSpPr txBox="1"/>
          <p:nvPr/>
        </p:nvSpPr>
        <p:spPr>
          <a:xfrm>
            <a:off x="5991840" y="4006440"/>
            <a:ext cx="1079280" cy="151200"/>
          </a:xfrm>
          <a:prstGeom prst="rect">
            <a:avLst/>
          </a:prstGeom>
          <a:noFill/>
          <a:ln w="0">
            <a:noFill/>
          </a:ln>
        </p:spPr>
        <p:txBody>
          <a:bodyPr wrap="none" lIns="0" tIns="0" rIns="0" bIns="0" anchor="t">
            <a:spAutoFit/>
          </a:bodyPr>
          <a:lstStyle/>
          <a:p>
            <a:r>
              <a:rPr lang="en-US" sz="1010" b="0" u="none" strike="noStrike">
                <a:solidFill>
                  <a:srgbClr val="374151"/>
                </a:solidFill>
                <a:effectLst/>
                <a:uFillTx/>
                <a:latin typeface="DejaVuSans"/>
                <a:ea typeface="DejaVuSans"/>
              </a:rPr>
              <a:t>Google AI Studio</a:t>
            </a:r>
            <a:endParaRPr lang="en-US" sz="1010" b="0" u="none" strike="noStrike">
              <a:solidFill>
                <a:srgbClr val="000000"/>
              </a:solidFill>
              <a:effectLst/>
              <a:uFillTx/>
              <a:latin typeface="Times New Roman"/>
            </a:endParaRPr>
          </a:p>
        </p:txBody>
      </p:sp>
      <p:sp>
        <p:nvSpPr>
          <p:cNvPr id="535" name="テキスト ボックス 534"/>
          <p:cNvSpPr txBox="1"/>
          <p:nvPr/>
        </p:nvSpPr>
        <p:spPr>
          <a:xfrm>
            <a:off x="7063200" y="4001760"/>
            <a:ext cx="2368800" cy="163440"/>
          </a:xfrm>
          <a:prstGeom prst="rect">
            <a:avLst/>
          </a:prstGeom>
          <a:noFill/>
          <a:ln w="0">
            <a:noFill/>
          </a:ln>
        </p:spPr>
        <p:txBody>
          <a:bodyPr wrap="none" lIns="0" tIns="0" rIns="0" bIns="0" anchor="t">
            <a:spAutoFit/>
          </a:bodyPr>
          <a:lstStyle/>
          <a:p>
            <a:r>
              <a:rPr lang="zh-CN" sz="1010" b="0" u="none" strike="noStrike">
                <a:solidFill>
                  <a:srgbClr val="374151"/>
                </a:solidFill>
                <a:effectLst/>
                <a:uFillTx/>
                <a:latin typeface="WenQuanYiZenHei"/>
                <a:ea typeface="WenQuanYiZenHei"/>
              </a:rPr>
              <a:t>を使った開発プロセスの詳細が分かりま</a:t>
            </a:r>
            <a:endParaRPr lang="en-US" sz="1010" b="0" u="none" strike="noStrike">
              <a:solidFill>
                <a:srgbClr val="000000"/>
              </a:solidFill>
              <a:effectLst/>
              <a:uFillTx/>
              <a:latin typeface="Times New Roman"/>
            </a:endParaRPr>
          </a:p>
        </p:txBody>
      </p:sp>
      <p:pic>
        <p:nvPicPr>
          <p:cNvPr id="536" name="図 535"/>
          <p:cNvPicPr/>
          <p:nvPr/>
        </p:nvPicPr>
        <p:blipFill>
          <a:blip r:embed="rId11"/>
          <a:stretch/>
        </p:blipFill>
        <p:spPr>
          <a:xfrm>
            <a:off x="1680840" y="5284080"/>
            <a:ext cx="240840" cy="240840"/>
          </a:xfrm>
          <a:prstGeom prst="rect">
            <a:avLst/>
          </a:prstGeom>
          <a:solidFill>
            <a:schemeClr val="accent2"/>
          </a:solidFill>
          <a:ln w="0">
            <a:noFill/>
          </a:ln>
        </p:spPr>
      </p:pic>
      <p:sp>
        <p:nvSpPr>
          <p:cNvPr id="537" name="テキスト ボックス 536"/>
          <p:cNvSpPr txBox="1"/>
          <p:nvPr/>
        </p:nvSpPr>
        <p:spPr>
          <a:xfrm>
            <a:off x="5991840" y="4195080"/>
            <a:ext cx="262800" cy="163440"/>
          </a:xfrm>
          <a:prstGeom prst="rect">
            <a:avLst/>
          </a:prstGeom>
          <a:noFill/>
          <a:ln w="0">
            <a:noFill/>
          </a:ln>
        </p:spPr>
        <p:txBody>
          <a:bodyPr wrap="none" lIns="0" tIns="0" rIns="0" bIns="0" anchor="t">
            <a:spAutoFit/>
          </a:bodyPr>
          <a:lstStyle/>
          <a:p>
            <a:r>
              <a:rPr lang="zh-CN" sz="1010" b="0" u="none" strike="noStrike">
                <a:solidFill>
                  <a:srgbClr val="374151"/>
                </a:solidFill>
                <a:effectLst/>
                <a:uFillTx/>
                <a:latin typeface="WenQuanYiZenHei"/>
                <a:ea typeface="WenQuanYiZenHei"/>
              </a:rPr>
              <a:t>す。</a:t>
            </a:r>
            <a:endParaRPr lang="en-US" sz="1010" b="0" u="none" strike="noStrike">
              <a:solidFill>
                <a:srgbClr val="000000"/>
              </a:solidFill>
              <a:effectLst/>
              <a:uFillTx/>
              <a:latin typeface="Times New Roman"/>
            </a:endParaRPr>
          </a:p>
        </p:txBody>
      </p:sp>
      <p:sp>
        <p:nvSpPr>
          <p:cNvPr id="538" name="テキスト ボックス 537"/>
          <p:cNvSpPr txBox="1"/>
          <p:nvPr/>
        </p:nvSpPr>
        <p:spPr>
          <a:xfrm>
            <a:off x="2049480" y="5283000"/>
            <a:ext cx="2542363" cy="233910"/>
          </a:xfrm>
          <a:prstGeom prst="rect">
            <a:avLst/>
          </a:prstGeom>
          <a:noFill/>
          <a:ln w="0">
            <a:noFill/>
          </a:ln>
        </p:spPr>
        <p:txBody>
          <a:bodyPr wrap="none" lIns="0" tIns="0" rIns="0" bIns="0" anchor="t">
            <a:spAutoFit/>
          </a:bodyPr>
          <a:lstStyle/>
          <a:p>
            <a:r>
              <a:rPr lang="zh-CN" sz="1520" b="0" u="none" strike="noStrike" dirty="0">
                <a:solidFill>
                  <a:schemeClr val="accent2"/>
                </a:solidFill>
                <a:effectLst/>
                <a:uFillTx/>
                <a:latin typeface="WenQuanYiZenHei"/>
                <a:ea typeface="WenQuanYiZenHei"/>
              </a:rPr>
              <a:t>あなたの身近な業務課題も、</a:t>
            </a:r>
            <a:endParaRPr lang="en-US" sz="1520" b="0" u="none" strike="noStrike" dirty="0">
              <a:solidFill>
                <a:schemeClr val="accent2"/>
              </a:solidFill>
              <a:effectLst/>
              <a:uFillTx/>
              <a:latin typeface="Times New Roman"/>
            </a:endParaRPr>
          </a:p>
        </p:txBody>
      </p:sp>
      <p:sp>
        <p:nvSpPr>
          <p:cNvPr id="539" name="テキスト ボックス 538"/>
          <p:cNvSpPr txBox="1"/>
          <p:nvPr/>
        </p:nvSpPr>
        <p:spPr>
          <a:xfrm>
            <a:off x="4607280" y="5289840"/>
            <a:ext cx="1346522" cy="233910"/>
          </a:xfrm>
          <a:prstGeom prst="rect">
            <a:avLst/>
          </a:prstGeom>
          <a:noFill/>
          <a:ln w="0">
            <a:noFill/>
          </a:ln>
        </p:spPr>
        <p:txBody>
          <a:bodyPr wrap="none" lIns="0" tIns="0" rIns="0" bIns="0" anchor="t">
            <a:spAutoFit/>
          </a:bodyPr>
          <a:lstStyle/>
          <a:p>
            <a:r>
              <a:rPr lang="en-US" sz="1520" b="1" u="none" strike="noStrike">
                <a:solidFill>
                  <a:schemeClr val="accent2"/>
                </a:solidFill>
                <a:effectLst/>
                <a:uFillTx/>
                <a:latin typeface="DejaVuSans"/>
                <a:ea typeface="DejaVuSans"/>
              </a:rPr>
              <a:t>Google AI Studio</a:t>
            </a:r>
            <a:endParaRPr lang="en-US" sz="1520" b="0" u="none" strike="noStrike">
              <a:solidFill>
                <a:schemeClr val="accent2"/>
              </a:solidFill>
              <a:effectLst/>
              <a:uFillTx/>
              <a:latin typeface="Times New Roman"/>
            </a:endParaRPr>
          </a:p>
        </p:txBody>
      </p:sp>
      <p:sp>
        <p:nvSpPr>
          <p:cNvPr id="540" name="フリーフォーム 539"/>
          <p:cNvSpPr/>
          <p:nvPr/>
        </p:nvSpPr>
        <p:spPr>
          <a:xfrm>
            <a:off x="514440" y="5693760"/>
            <a:ext cx="322200" cy="322200"/>
          </a:xfrm>
          <a:custGeom>
            <a:avLst/>
            <a:gdLst/>
            <a:ahLst/>
            <a:cxnLst/>
            <a:rect l="0" t="0" r="r" b="b"/>
            <a:pathLst>
              <a:path w="895" h="895">
                <a:moveTo>
                  <a:pt x="895" y="447"/>
                </a:moveTo>
                <a:cubicBezTo>
                  <a:pt x="895" y="477"/>
                  <a:pt x="892" y="506"/>
                  <a:pt x="886" y="534"/>
                </a:cubicBezTo>
                <a:cubicBezTo>
                  <a:pt x="881" y="563"/>
                  <a:pt x="872" y="591"/>
                  <a:pt x="861" y="618"/>
                </a:cubicBezTo>
                <a:cubicBezTo>
                  <a:pt x="850" y="645"/>
                  <a:pt x="836" y="671"/>
                  <a:pt x="820" y="696"/>
                </a:cubicBezTo>
                <a:cubicBezTo>
                  <a:pt x="802" y="721"/>
                  <a:pt x="784" y="743"/>
                  <a:pt x="763" y="764"/>
                </a:cubicBezTo>
                <a:cubicBezTo>
                  <a:pt x="742" y="785"/>
                  <a:pt x="720" y="804"/>
                  <a:pt x="695" y="820"/>
                </a:cubicBezTo>
                <a:cubicBezTo>
                  <a:pt x="671" y="836"/>
                  <a:pt x="645" y="850"/>
                  <a:pt x="618" y="861"/>
                </a:cubicBezTo>
                <a:cubicBezTo>
                  <a:pt x="591" y="872"/>
                  <a:pt x="563" y="881"/>
                  <a:pt x="534" y="887"/>
                </a:cubicBezTo>
                <a:cubicBezTo>
                  <a:pt x="505" y="892"/>
                  <a:pt x="476" y="895"/>
                  <a:pt x="447" y="895"/>
                </a:cubicBezTo>
                <a:cubicBezTo>
                  <a:pt x="418" y="895"/>
                  <a:pt x="389" y="892"/>
                  <a:pt x="360" y="887"/>
                </a:cubicBezTo>
                <a:cubicBezTo>
                  <a:pt x="331" y="881"/>
                  <a:pt x="303" y="872"/>
                  <a:pt x="276" y="861"/>
                </a:cubicBezTo>
                <a:cubicBezTo>
                  <a:pt x="249" y="850"/>
                  <a:pt x="223" y="836"/>
                  <a:pt x="199" y="820"/>
                </a:cubicBezTo>
                <a:cubicBezTo>
                  <a:pt x="174" y="804"/>
                  <a:pt x="152" y="785"/>
                  <a:pt x="131" y="764"/>
                </a:cubicBezTo>
                <a:cubicBezTo>
                  <a:pt x="110" y="743"/>
                  <a:pt x="92" y="721"/>
                  <a:pt x="76" y="696"/>
                </a:cubicBezTo>
                <a:cubicBezTo>
                  <a:pt x="59" y="671"/>
                  <a:pt x="46" y="645"/>
                  <a:pt x="34" y="618"/>
                </a:cubicBezTo>
                <a:cubicBezTo>
                  <a:pt x="23" y="591"/>
                  <a:pt x="15" y="563"/>
                  <a:pt x="9" y="534"/>
                </a:cubicBezTo>
                <a:cubicBezTo>
                  <a:pt x="3" y="506"/>
                  <a:pt x="0" y="477"/>
                  <a:pt x="0" y="447"/>
                </a:cubicBezTo>
                <a:cubicBezTo>
                  <a:pt x="0" y="418"/>
                  <a:pt x="3" y="389"/>
                  <a:pt x="9" y="360"/>
                </a:cubicBezTo>
                <a:cubicBezTo>
                  <a:pt x="15" y="331"/>
                  <a:pt x="23" y="303"/>
                  <a:pt x="34" y="276"/>
                </a:cubicBezTo>
                <a:cubicBezTo>
                  <a:pt x="46" y="249"/>
                  <a:pt x="59" y="223"/>
                  <a:pt x="76" y="199"/>
                </a:cubicBezTo>
                <a:cubicBezTo>
                  <a:pt x="92" y="175"/>
                  <a:pt x="110" y="152"/>
                  <a:pt x="131" y="131"/>
                </a:cubicBezTo>
                <a:cubicBezTo>
                  <a:pt x="152" y="111"/>
                  <a:pt x="174" y="92"/>
                  <a:pt x="199" y="76"/>
                </a:cubicBezTo>
                <a:cubicBezTo>
                  <a:pt x="223" y="59"/>
                  <a:pt x="249" y="46"/>
                  <a:pt x="276" y="34"/>
                </a:cubicBezTo>
                <a:cubicBezTo>
                  <a:pt x="303" y="23"/>
                  <a:pt x="331" y="15"/>
                  <a:pt x="360" y="9"/>
                </a:cubicBezTo>
                <a:cubicBezTo>
                  <a:pt x="389" y="3"/>
                  <a:pt x="418" y="0"/>
                  <a:pt x="447" y="0"/>
                </a:cubicBezTo>
                <a:cubicBezTo>
                  <a:pt x="476" y="0"/>
                  <a:pt x="505" y="3"/>
                  <a:pt x="534" y="9"/>
                </a:cubicBezTo>
                <a:cubicBezTo>
                  <a:pt x="563" y="15"/>
                  <a:pt x="591" y="23"/>
                  <a:pt x="618" y="34"/>
                </a:cubicBezTo>
                <a:cubicBezTo>
                  <a:pt x="645" y="46"/>
                  <a:pt x="671" y="59"/>
                  <a:pt x="695" y="76"/>
                </a:cubicBezTo>
                <a:cubicBezTo>
                  <a:pt x="720" y="92"/>
                  <a:pt x="742" y="111"/>
                  <a:pt x="763" y="131"/>
                </a:cubicBezTo>
                <a:cubicBezTo>
                  <a:pt x="784" y="152"/>
                  <a:pt x="802" y="175"/>
                  <a:pt x="820" y="199"/>
                </a:cubicBezTo>
                <a:cubicBezTo>
                  <a:pt x="836" y="223"/>
                  <a:pt x="850" y="249"/>
                  <a:pt x="861" y="276"/>
                </a:cubicBezTo>
                <a:cubicBezTo>
                  <a:pt x="872" y="303"/>
                  <a:pt x="881" y="331"/>
                  <a:pt x="886" y="360"/>
                </a:cubicBezTo>
                <a:cubicBezTo>
                  <a:pt x="892" y="389"/>
                  <a:pt x="895" y="418"/>
                  <a:pt x="895" y="447"/>
                </a:cubicBezTo>
                <a:close/>
              </a:path>
            </a:pathLst>
          </a:custGeom>
          <a:solidFill>
            <a:srgbClr val="34A85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pic>
        <p:nvPicPr>
          <p:cNvPr id="541" name="図 540"/>
          <p:cNvPicPr/>
          <p:nvPr/>
        </p:nvPicPr>
        <p:blipFill>
          <a:blip r:embed="rId12"/>
          <a:stretch/>
        </p:blipFill>
        <p:spPr>
          <a:xfrm>
            <a:off x="611280" y="5790600"/>
            <a:ext cx="128160" cy="128160"/>
          </a:xfrm>
          <a:prstGeom prst="rect">
            <a:avLst/>
          </a:prstGeom>
          <a:noFill/>
          <a:ln w="0">
            <a:noFill/>
          </a:ln>
        </p:spPr>
      </p:pic>
      <p:sp>
        <p:nvSpPr>
          <p:cNvPr id="542" name="テキスト ボックス 541"/>
          <p:cNvSpPr txBox="1"/>
          <p:nvPr/>
        </p:nvSpPr>
        <p:spPr>
          <a:xfrm>
            <a:off x="6018519" y="5283000"/>
            <a:ext cx="2151230" cy="233910"/>
          </a:xfrm>
          <a:prstGeom prst="rect">
            <a:avLst/>
          </a:prstGeom>
          <a:noFill/>
          <a:ln w="0">
            <a:noFill/>
          </a:ln>
        </p:spPr>
        <p:txBody>
          <a:bodyPr wrap="none" lIns="0" tIns="0" rIns="0" bIns="0" anchor="t">
            <a:spAutoFit/>
          </a:bodyPr>
          <a:lstStyle/>
          <a:p>
            <a:r>
              <a:rPr lang="zh-CN" sz="1520" b="0" u="none" strike="noStrike" dirty="0">
                <a:solidFill>
                  <a:schemeClr val="accent2"/>
                </a:solidFill>
                <a:effectLst/>
                <a:uFillTx/>
                <a:latin typeface="WenQuanYiZenHei"/>
                <a:ea typeface="WenQuanYiZenHei"/>
              </a:rPr>
              <a:t>で解決してみませんか？</a:t>
            </a:r>
            <a:endParaRPr lang="en-US" sz="1520" b="0" u="none" strike="noStrike" dirty="0">
              <a:solidFill>
                <a:schemeClr val="accent2"/>
              </a:solidFill>
              <a:effectLst/>
              <a:uFillTx/>
              <a:latin typeface="Times New Roman"/>
            </a:endParaRPr>
          </a:p>
        </p:txBody>
      </p:sp>
      <p:sp>
        <p:nvSpPr>
          <p:cNvPr id="543" name="テキスト ボックス 542"/>
          <p:cNvSpPr txBox="1"/>
          <p:nvPr/>
        </p:nvSpPr>
        <p:spPr>
          <a:xfrm>
            <a:off x="932760" y="5763960"/>
            <a:ext cx="2499480" cy="181800"/>
          </a:xfrm>
          <a:prstGeom prst="rect">
            <a:avLst/>
          </a:prstGeom>
          <a:noFill/>
          <a:ln w="0">
            <a:noFill/>
          </a:ln>
        </p:spPr>
        <p:txBody>
          <a:bodyPr wrap="none" lIns="0" tIns="0" rIns="0" bIns="0" anchor="t">
            <a:spAutoFit/>
          </a:bodyPr>
          <a:lstStyle/>
          <a:p>
            <a:r>
              <a:rPr lang="zh-CN" sz="1140" b="0" u="none" strike="noStrike">
                <a:solidFill>
                  <a:srgbClr val="4B5563"/>
                </a:solidFill>
                <a:effectLst/>
                <a:uFillTx/>
                <a:latin typeface="WenQuanYiZenHei"/>
                <a:ea typeface="WenQuanYiZenHei"/>
              </a:rPr>
              <a:t>ご質問・ご意見をお待ちしております</a:t>
            </a:r>
            <a:endParaRPr lang="en-US" sz="1140" b="0" u="none" strike="noStrike">
              <a:solidFill>
                <a:srgbClr val="000000"/>
              </a:solidFill>
              <a:effectLst/>
              <a:uFillTx/>
              <a:latin typeface="Times New Roman"/>
            </a:endParaRPr>
          </a:p>
        </p:txBody>
      </p:sp>
      <p:pic>
        <p:nvPicPr>
          <p:cNvPr id="2" name="図 1">
            <a:extLst>
              <a:ext uri="{FF2B5EF4-FFF2-40B4-BE49-F238E27FC236}">
                <a16:creationId xmlns:a16="http://schemas.microsoft.com/office/drawing/2014/main" id="{BDC3A996-0EDD-FE96-B3E9-216A83FAC8FF}"/>
              </a:ext>
            </a:extLst>
          </p:cNvPr>
          <p:cNvPicPr/>
          <p:nvPr/>
        </p:nvPicPr>
        <p:blipFill>
          <a:blip r:embed="rId13">
            <a:extLst>
              <a:ext uri="{28A0092B-C50C-407E-A947-70E740481C1C}">
                <a14:useLocalDpi xmlns:a14="http://schemas.microsoft.com/office/drawing/2010/main" val="0"/>
              </a:ext>
            </a:extLst>
          </a:blip>
          <a:srcRect/>
          <a:stretch/>
        </p:blipFill>
        <p:spPr>
          <a:xfrm>
            <a:off x="3596896" y="2440713"/>
            <a:ext cx="945087" cy="945087"/>
          </a:xfrm>
          <a:prstGeom prst="rect">
            <a:avLst/>
          </a:prstGeom>
          <a:noFill/>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72F6BA-20F3-6584-29C7-18322ADDCD95}"/>
            </a:ext>
          </a:extLst>
        </p:cNvPr>
        <p:cNvGrpSpPr/>
        <p:nvPr/>
      </p:nvGrpSpPr>
      <p:grpSpPr>
        <a:xfrm>
          <a:off x="0" y="0"/>
          <a:ext cx="0" cy="0"/>
          <a:chOff x="0" y="0"/>
          <a:chExt cx="0" cy="0"/>
        </a:xfrm>
      </p:grpSpPr>
      <p:sp>
        <p:nvSpPr>
          <p:cNvPr id="487" name="フリーフォーム 486">
            <a:extLst>
              <a:ext uri="{FF2B5EF4-FFF2-40B4-BE49-F238E27FC236}">
                <a16:creationId xmlns:a16="http://schemas.microsoft.com/office/drawing/2014/main" id="{DC3F346B-F174-C92E-C926-191302278442}"/>
              </a:ext>
            </a:extLst>
          </p:cNvPr>
          <p:cNvSpPr/>
          <p:nvPr/>
        </p:nvSpPr>
        <p:spPr>
          <a:xfrm>
            <a:off x="-9059" y="-131977"/>
            <a:ext cx="10696320" cy="6513513"/>
          </a:xfrm>
          <a:custGeom>
            <a:avLst/>
            <a:gdLst/>
            <a:ahLst/>
            <a:cxnLst/>
            <a:rect l="0" t="0" r="r" b="b"/>
            <a:pathLst>
              <a:path w="28596" h="17783">
                <a:moveTo>
                  <a:pt x="0" y="0"/>
                </a:moveTo>
                <a:lnTo>
                  <a:pt x="28596" y="0"/>
                </a:lnTo>
                <a:lnTo>
                  <a:pt x="28596" y="17783"/>
                </a:lnTo>
                <a:lnTo>
                  <a:pt x="0" y="17783"/>
                </a:lnTo>
                <a:lnTo>
                  <a:pt x="0" y="0"/>
                </a:lnTo>
                <a:close/>
              </a:path>
            </a:pathLst>
          </a:custGeom>
          <a:solidFill>
            <a:srgbClr val="F9FAFB"/>
          </a:solidFill>
          <a:ln w="0">
            <a:noFill/>
          </a:ln>
        </p:spPr>
        <p:txBody>
          <a:bodyPr lIns="0" tIns="0" rIns="0" bIns="0" anchor="t">
            <a:noAutofit/>
          </a:bodyPr>
          <a:lstStyle/>
          <a:p>
            <a:endParaRPr lang="en-US" sz="2400" b="0" u="none" strike="noStrike" dirty="0">
              <a:solidFill>
                <a:srgbClr val="000000"/>
              </a:solidFill>
              <a:effectLst/>
              <a:uFillTx/>
              <a:latin typeface="Times New Roman"/>
            </a:endParaRPr>
          </a:p>
        </p:txBody>
      </p:sp>
      <p:pic>
        <p:nvPicPr>
          <p:cNvPr id="488" name="図 487">
            <a:extLst>
              <a:ext uri="{FF2B5EF4-FFF2-40B4-BE49-F238E27FC236}">
                <a16:creationId xmlns:a16="http://schemas.microsoft.com/office/drawing/2014/main" id="{6997A274-E55B-348E-9659-669C77A8F7B2}"/>
              </a:ext>
            </a:extLst>
          </p:cNvPr>
          <p:cNvPicPr/>
          <p:nvPr/>
        </p:nvPicPr>
        <p:blipFill>
          <a:blip r:embed="rId3"/>
          <a:stretch/>
        </p:blipFill>
        <p:spPr>
          <a:xfrm>
            <a:off x="8113663" y="-590265"/>
            <a:ext cx="3088080" cy="3088080"/>
          </a:xfrm>
          <a:prstGeom prst="rect">
            <a:avLst/>
          </a:prstGeom>
          <a:noFill/>
          <a:ln w="0">
            <a:noFill/>
          </a:ln>
        </p:spPr>
      </p:pic>
      <p:sp>
        <p:nvSpPr>
          <p:cNvPr id="490" name="フリーフォーム 489">
            <a:extLst>
              <a:ext uri="{FF2B5EF4-FFF2-40B4-BE49-F238E27FC236}">
                <a16:creationId xmlns:a16="http://schemas.microsoft.com/office/drawing/2014/main" id="{47E82E6E-309C-733A-B08C-A4CF7362CB1E}"/>
              </a:ext>
            </a:extLst>
          </p:cNvPr>
          <p:cNvSpPr/>
          <p:nvPr/>
        </p:nvSpPr>
        <p:spPr>
          <a:xfrm>
            <a:off x="514440" y="900720"/>
            <a:ext cx="772560" cy="32400"/>
          </a:xfrm>
          <a:custGeom>
            <a:avLst/>
            <a:gdLst/>
            <a:ahLst/>
            <a:cxnLst/>
            <a:rect l="0" t="0" r="r" b="b"/>
            <a:pathLst>
              <a:path w="2146" h="90">
                <a:moveTo>
                  <a:pt x="0" y="0"/>
                </a:moveTo>
                <a:lnTo>
                  <a:pt x="2146" y="0"/>
                </a:lnTo>
                <a:lnTo>
                  <a:pt x="2146" y="90"/>
                </a:lnTo>
                <a:lnTo>
                  <a:pt x="0" y="90"/>
                </a:lnTo>
                <a:lnTo>
                  <a:pt x="0" y="0"/>
                </a:lnTo>
                <a:close/>
              </a:path>
            </a:pathLst>
          </a:custGeom>
          <a:solidFill>
            <a:srgbClr val="4285F4"/>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91" name="フリーフォーム 490">
            <a:extLst>
              <a:ext uri="{FF2B5EF4-FFF2-40B4-BE49-F238E27FC236}">
                <a16:creationId xmlns:a16="http://schemas.microsoft.com/office/drawing/2014/main" id="{51ACA0EA-D817-731A-230E-CAE903B7E0DE}"/>
              </a:ext>
            </a:extLst>
          </p:cNvPr>
          <p:cNvSpPr/>
          <p:nvPr/>
        </p:nvSpPr>
        <p:spPr>
          <a:xfrm>
            <a:off x="514440" y="2083562"/>
            <a:ext cx="4472280" cy="3638508"/>
          </a:xfrm>
          <a:custGeom>
            <a:avLst/>
            <a:gdLst/>
            <a:ahLst/>
            <a:cxnLst/>
            <a:rect l="0" t="0" r="r" b="b"/>
            <a:pathLst>
              <a:path w="12423" h="9741">
                <a:moveTo>
                  <a:pt x="0" y="9473"/>
                </a:moveTo>
                <a:lnTo>
                  <a:pt x="0" y="268"/>
                </a:lnTo>
                <a:cubicBezTo>
                  <a:pt x="0" y="250"/>
                  <a:pt x="2" y="233"/>
                  <a:pt x="5" y="215"/>
                </a:cubicBezTo>
                <a:cubicBezTo>
                  <a:pt x="9" y="198"/>
                  <a:pt x="14" y="181"/>
                  <a:pt x="21" y="165"/>
                </a:cubicBezTo>
                <a:cubicBezTo>
                  <a:pt x="27" y="149"/>
                  <a:pt x="36" y="133"/>
                  <a:pt x="45" y="119"/>
                </a:cubicBezTo>
                <a:cubicBezTo>
                  <a:pt x="55" y="104"/>
                  <a:pt x="66" y="91"/>
                  <a:pt x="79" y="78"/>
                </a:cubicBezTo>
                <a:cubicBezTo>
                  <a:pt x="91" y="66"/>
                  <a:pt x="105" y="55"/>
                  <a:pt x="119" y="45"/>
                </a:cubicBezTo>
                <a:cubicBezTo>
                  <a:pt x="134" y="35"/>
                  <a:pt x="150" y="27"/>
                  <a:pt x="166" y="20"/>
                </a:cubicBezTo>
                <a:cubicBezTo>
                  <a:pt x="182" y="13"/>
                  <a:pt x="199" y="8"/>
                  <a:pt x="216" y="5"/>
                </a:cubicBezTo>
                <a:cubicBezTo>
                  <a:pt x="233" y="1"/>
                  <a:pt x="251" y="0"/>
                  <a:pt x="268" y="0"/>
                </a:cubicBezTo>
                <a:lnTo>
                  <a:pt x="12154" y="0"/>
                </a:lnTo>
                <a:cubicBezTo>
                  <a:pt x="12172" y="0"/>
                  <a:pt x="12189" y="1"/>
                  <a:pt x="12207" y="5"/>
                </a:cubicBezTo>
                <a:cubicBezTo>
                  <a:pt x="12224" y="8"/>
                  <a:pt x="12241" y="13"/>
                  <a:pt x="12257" y="20"/>
                </a:cubicBezTo>
                <a:cubicBezTo>
                  <a:pt x="12273" y="27"/>
                  <a:pt x="12289" y="35"/>
                  <a:pt x="12303" y="45"/>
                </a:cubicBezTo>
                <a:cubicBezTo>
                  <a:pt x="12318" y="55"/>
                  <a:pt x="12332" y="66"/>
                  <a:pt x="12344" y="78"/>
                </a:cubicBezTo>
                <a:cubicBezTo>
                  <a:pt x="12356" y="91"/>
                  <a:pt x="12368" y="104"/>
                  <a:pt x="12377" y="119"/>
                </a:cubicBezTo>
                <a:cubicBezTo>
                  <a:pt x="12387" y="133"/>
                  <a:pt x="12395" y="149"/>
                  <a:pt x="12402" y="165"/>
                </a:cubicBezTo>
                <a:cubicBezTo>
                  <a:pt x="12409" y="181"/>
                  <a:pt x="12414" y="198"/>
                  <a:pt x="12417" y="215"/>
                </a:cubicBezTo>
                <a:cubicBezTo>
                  <a:pt x="12421" y="233"/>
                  <a:pt x="12423" y="250"/>
                  <a:pt x="12423" y="268"/>
                </a:cubicBezTo>
                <a:lnTo>
                  <a:pt x="12423" y="9473"/>
                </a:lnTo>
                <a:cubicBezTo>
                  <a:pt x="12423" y="9491"/>
                  <a:pt x="12421" y="9508"/>
                  <a:pt x="12417" y="9525"/>
                </a:cubicBezTo>
                <a:cubicBezTo>
                  <a:pt x="12414" y="9542"/>
                  <a:pt x="12409" y="9559"/>
                  <a:pt x="12402" y="9576"/>
                </a:cubicBezTo>
                <a:cubicBezTo>
                  <a:pt x="12395" y="9592"/>
                  <a:pt x="12387" y="9607"/>
                  <a:pt x="12377" y="9622"/>
                </a:cubicBezTo>
                <a:cubicBezTo>
                  <a:pt x="12368" y="9636"/>
                  <a:pt x="12356" y="9650"/>
                  <a:pt x="12344" y="9662"/>
                </a:cubicBezTo>
                <a:cubicBezTo>
                  <a:pt x="12332" y="9675"/>
                  <a:pt x="12318" y="9686"/>
                  <a:pt x="12303" y="9696"/>
                </a:cubicBezTo>
                <a:cubicBezTo>
                  <a:pt x="12289" y="9706"/>
                  <a:pt x="12273" y="9714"/>
                  <a:pt x="12257" y="9721"/>
                </a:cubicBezTo>
                <a:cubicBezTo>
                  <a:pt x="12241" y="9727"/>
                  <a:pt x="12224" y="9732"/>
                  <a:pt x="12207" y="9736"/>
                </a:cubicBezTo>
                <a:cubicBezTo>
                  <a:pt x="12189" y="9739"/>
                  <a:pt x="12172" y="9741"/>
                  <a:pt x="12154" y="9741"/>
                </a:cubicBezTo>
                <a:lnTo>
                  <a:pt x="268" y="9741"/>
                </a:lnTo>
                <a:cubicBezTo>
                  <a:pt x="251" y="9741"/>
                  <a:pt x="233" y="9739"/>
                  <a:pt x="216" y="9736"/>
                </a:cubicBezTo>
                <a:cubicBezTo>
                  <a:pt x="199" y="9732"/>
                  <a:pt x="182" y="9727"/>
                  <a:pt x="166" y="9721"/>
                </a:cubicBezTo>
                <a:cubicBezTo>
                  <a:pt x="150" y="9714"/>
                  <a:pt x="134" y="9706"/>
                  <a:pt x="119" y="9696"/>
                </a:cubicBezTo>
                <a:cubicBezTo>
                  <a:pt x="105" y="9686"/>
                  <a:pt x="91" y="9675"/>
                  <a:pt x="79" y="9662"/>
                </a:cubicBezTo>
                <a:cubicBezTo>
                  <a:pt x="66" y="9650"/>
                  <a:pt x="55" y="9636"/>
                  <a:pt x="45" y="9622"/>
                </a:cubicBezTo>
                <a:cubicBezTo>
                  <a:pt x="36" y="9607"/>
                  <a:pt x="27" y="9592"/>
                  <a:pt x="21" y="9576"/>
                </a:cubicBezTo>
                <a:cubicBezTo>
                  <a:pt x="14" y="9559"/>
                  <a:pt x="9" y="9542"/>
                  <a:pt x="5" y="9525"/>
                </a:cubicBezTo>
                <a:cubicBezTo>
                  <a:pt x="2" y="9508"/>
                  <a:pt x="0" y="9491"/>
                  <a:pt x="0" y="9473"/>
                </a:cubicBez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492" name="フリーフォーム 491">
            <a:extLst>
              <a:ext uri="{FF2B5EF4-FFF2-40B4-BE49-F238E27FC236}">
                <a16:creationId xmlns:a16="http://schemas.microsoft.com/office/drawing/2014/main" id="{A722E63E-4A0B-2638-C524-D864E47BDF73}"/>
              </a:ext>
            </a:extLst>
          </p:cNvPr>
          <p:cNvSpPr/>
          <p:nvPr/>
        </p:nvSpPr>
        <p:spPr>
          <a:xfrm>
            <a:off x="771840" y="2340603"/>
            <a:ext cx="450720" cy="451080"/>
          </a:xfrm>
          <a:custGeom>
            <a:avLst/>
            <a:gdLst/>
            <a:ahLst/>
            <a:cxnLst/>
            <a:rect l="0" t="0" r="r" b="b"/>
            <a:pathLst>
              <a:path w="1252" h="1253">
                <a:moveTo>
                  <a:pt x="1252" y="627"/>
                </a:moveTo>
                <a:cubicBezTo>
                  <a:pt x="1252" y="648"/>
                  <a:pt x="1251" y="668"/>
                  <a:pt x="1249" y="688"/>
                </a:cubicBezTo>
                <a:cubicBezTo>
                  <a:pt x="1247" y="709"/>
                  <a:pt x="1244" y="729"/>
                  <a:pt x="1240" y="749"/>
                </a:cubicBezTo>
                <a:cubicBezTo>
                  <a:pt x="1236" y="769"/>
                  <a:pt x="1231" y="789"/>
                  <a:pt x="1225" y="809"/>
                </a:cubicBezTo>
                <a:cubicBezTo>
                  <a:pt x="1219" y="828"/>
                  <a:pt x="1212" y="847"/>
                  <a:pt x="1205" y="866"/>
                </a:cubicBezTo>
                <a:cubicBezTo>
                  <a:pt x="1197" y="885"/>
                  <a:pt x="1188" y="904"/>
                  <a:pt x="1178" y="922"/>
                </a:cubicBezTo>
                <a:cubicBezTo>
                  <a:pt x="1169" y="940"/>
                  <a:pt x="1158" y="958"/>
                  <a:pt x="1147" y="975"/>
                </a:cubicBezTo>
                <a:cubicBezTo>
                  <a:pt x="1135" y="992"/>
                  <a:pt x="1123" y="1008"/>
                  <a:pt x="1110" y="1024"/>
                </a:cubicBezTo>
                <a:cubicBezTo>
                  <a:pt x="1097" y="1040"/>
                  <a:pt x="1084" y="1055"/>
                  <a:pt x="1069" y="1069"/>
                </a:cubicBezTo>
                <a:cubicBezTo>
                  <a:pt x="1055" y="1084"/>
                  <a:pt x="1039" y="1098"/>
                  <a:pt x="1024" y="1111"/>
                </a:cubicBezTo>
                <a:cubicBezTo>
                  <a:pt x="1008" y="1124"/>
                  <a:pt x="991" y="1136"/>
                  <a:pt x="973" y="1147"/>
                </a:cubicBezTo>
                <a:cubicBezTo>
                  <a:pt x="956" y="1159"/>
                  <a:pt x="939" y="1169"/>
                  <a:pt x="921" y="1179"/>
                </a:cubicBezTo>
                <a:cubicBezTo>
                  <a:pt x="903" y="1188"/>
                  <a:pt x="884" y="1197"/>
                  <a:pt x="865" y="1205"/>
                </a:cubicBezTo>
                <a:cubicBezTo>
                  <a:pt x="846" y="1213"/>
                  <a:pt x="827" y="1220"/>
                  <a:pt x="807" y="1226"/>
                </a:cubicBezTo>
                <a:cubicBezTo>
                  <a:pt x="788" y="1232"/>
                  <a:pt x="768" y="1237"/>
                  <a:pt x="748" y="1241"/>
                </a:cubicBezTo>
                <a:cubicBezTo>
                  <a:pt x="728" y="1245"/>
                  <a:pt x="707" y="1248"/>
                  <a:pt x="687" y="1250"/>
                </a:cubicBezTo>
                <a:cubicBezTo>
                  <a:pt x="667" y="1252"/>
                  <a:pt x="646" y="1253"/>
                  <a:pt x="626" y="1253"/>
                </a:cubicBezTo>
                <a:cubicBezTo>
                  <a:pt x="605" y="1253"/>
                  <a:pt x="585" y="1252"/>
                  <a:pt x="564" y="1250"/>
                </a:cubicBezTo>
                <a:cubicBezTo>
                  <a:pt x="544" y="1248"/>
                  <a:pt x="524" y="1245"/>
                  <a:pt x="504" y="1241"/>
                </a:cubicBezTo>
                <a:cubicBezTo>
                  <a:pt x="484" y="1237"/>
                  <a:pt x="464" y="1232"/>
                  <a:pt x="444" y="1226"/>
                </a:cubicBezTo>
                <a:cubicBezTo>
                  <a:pt x="425" y="1220"/>
                  <a:pt x="405" y="1213"/>
                  <a:pt x="386" y="1205"/>
                </a:cubicBezTo>
                <a:cubicBezTo>
                  <a:pt x="367" y="1197"/>
                  <a:pt x="349" y="1188"/>
                  <a:pt x="331" y="1179"/>
                </a:cubicBezTo>
                <a:cubicBezTo>
                  <a:pt x="313" y="1169"/>
                  <a:pt x="295" y="1159"/>
                  <a:pt x="278" y="1147"/>
                </a:cubicBezTo>
                <a:cubicBezTo>
                  <a:pt x="261" y="1136"/>
                  <a:pt x="245" y="1124"/>
                  <a:pt x="229" y="1111"/>
                </a:cubicBezTo>
                <a:cubicBezTo>
                  <a:pt x="213" y="1098"/>
                  <a:pt x="198" y="1084"/>
                  <a:pt x="183" y="1069"/>
                </a:cubicBezTo>
                <a:cubicBezTo>
                  <a:pt x="169" y="1055"/>
                  <a:pt x="155" y="1040"/>
                  <a:pt x="142" y="1024"/>
                </a:cubicBezTo>
                <a:cubicBezTo>
                  <a:pt x="129" y="1008"/>
                  <a:pt x="117" y="992"/>
                  <a:pt x="106" y="975"/>
                </a:cubicBezTo>
                <a:cubicBezTo>
                  <a:pt x="94" y="958"/>
                  <a:pt x="84" y="940"/>
                  <a:pt x="74" y="922"/>
                </a:cubicBezTo>
                <a:cubicBezTo>
                  <a:pt x="64" y="904"/>
                  <a:pt x="56" y="885"/>
                  <a:pt x="48" y="866"/>
                </a:cubicBezTo>
                <a:cubicBezTo>
                  <a:pt x="40" y="847"/>
                  <a:pt x="33" y="828"/>
                  <a:pt x="27" y="809"/>
                </a:cubicBezTo>
                <a:cubicBezTo>
                  <a:pt x="21" y="789"/>
                  <a:pt x="16" y="769"/>
                  <a:pt x="12" y="749"/>
                </a:cubicBezTo>
                <a:cubicBezTo>
                  <a:pt x="8" y="729"/>
                  <a:pt x="5" y="709"/>
                  <a:pt x="3" y="688"/>
                </a:cubicBezTo>
                <a:cubicBezTo>
                  <a:pt x="1" y="668"/>
                  <a:pt x="0" y="648"/>
                  <a:pt x="0" y="627"/>
                </a:cubicBezTo>
                <a:cubicBezTo>
                  <a:pt x="0" y="607"/>
                  <a:pt x="1" y="586"/>
                  <a:pt x="3" y="566"/>
                </a:cubicBezTo>
                <a:cubicBezTo>
                  <a:pt x="5" y="545"/>
                  <a:pt x="8" y="525"/>
                  <a:pt x="12" y="505"/>
                </a:cubicBezTo>
                <a:cubicBezTo>
                  <a:pt x="16" y="485"/>
                  <a:pt x="21" y="465"/>
                  <a:pt x="27" y="445"/>
                </a:cubicBezTo>
                <a:cubicBezTo>
                  <a:pt x="33" y="426"/>
                  <a:pt x="40" y="407"/>
                  <a:pt x="48" y="388"/>
                </a:cubicBezTo>
                <a:cubicBezTo>
                  <a:pt x="56" y="369"/>
                  <a:pt x="64" y="350"/>
                  <a:pt x="74" y="332"/>
                </a:cubicBezTo>
                <a:cubicBezTo>
                  <a:pt x="84" y="314"/>
                  <a:pt x="94" y="297"/>
                  <a:pt x="106" y="279"/>
                </a:cubicBezTo>
                <a:cubicBezTo>
                  <a:pt x="117" y="262"/>
                  <a:pt x="129" y="246"/>
                  <a:pt x="142" y="230"/>
                </a:cubicBezTo>
                <a:cubicBezTo>
                  <a:pt x="155" y="214"/>
                  <a:pt x="169" y="199"/>
                  <a:pt x="183" y="185"/>
                </a:cubicBezTo>
                <a:cubicBezTo>
                  <a:pt x="198" y="169"/>
                  <a:pt x="213" y="155"/>
                  <a:pt x="229" y="142"/>
                </a:cubicBezTo>
                <a:cubicBezTo>
                  <a:pt x="245" y="129"/>
                  <a:pt x="261" y="117"/>
                  <a:pt x="278" y="106"/>
                </a:cubicBezTo>
                <a:cubicBezTo>
                  <a:pt x="295" y="95"/>
                  <a:pt x="313" y="84"/>
                  <a:pt x="331" y="74"/>
                </a:cubicBezTo>
                <a:cubicBezTo>
                  <a:pt x="349" y="65"/>
                  <a:pt x="367" y="56"/>
                  <a:pt x="386" y="48"/>
                </a:cubicBezTo>
                <a:cubicBezTo>
                  <a:pt x="405" y="40"/>
                  <a:pt x="425" y="33"/>
                  <a:pt x="444" y="27"/>
                </a:cubicBezTo>
                <a:cubicBezTo>
                  <a:pt x="464" y="21"/>
                  <a:pt x="484" y="17"/>
                  <a:pt x="504" y="13"/>
                </a:cubicBezTo>
                <a:cubicBezTo>
                  <a:pt x="524" y="9"/>
                  <a:pt x="544" y="6"/>
                  <a:pt x="564" y="4"/>
                </a:cubicBezTo>
                <a:cubicBezTo>
                  <a:pt x="585" y="1"/>
                  <a:pt x="605" y="0"/>
                  <a:pt x="626" y="0"/>
                </a:cubicBezTo>
                <a:cubicBezTo>
                  <a:pt x="646" y="0"/>
                  <a:pt x="667" y="1"/>
                  <a:pt x="687" y="4"/>
                </a:cubicBezTo>
                <a:cubicBezTo>
                  <a:pt x="707" y="6"/>
                  <a:pt x="728" y="9"/>
                  <a:pt x="748" y="13"/>
                </a:cubicBezTo>
                <a:cubicBezTo>
                  <a:pt x="768" y="17"/>
                  <a:pt x="788" y="21"/>
                  <a:pt x="807" y="27"/>
                </a:cubicBezTo>
                <a:cubicBezTo>
                  <a:pt x="827" y="33"/>
                  <a:pt x="846" y="40"/>
                  <a:pt x="865" y="48"/>
                </a:cubicBezTo>
                <a:cubicBezTo>
                  <a:pt x="884" y="56"/>
                  <a:pt x="903" y="65"/>
                  <a:pt x="921" y="74"/>
                </a:cubicBezTo>
                <a:cubicBezTo>
                  <a:pt x="939" y="84"/>
                  <a:pt x="956" y="95"/>
                  <a:pt x="973" y="106"/>
                </a:cubicBezTo>
                <a:cubicBezTo>
                  <a:pt x="991" y="117"/>
                  <a:pt x="1008" y="129"/>
                  <a:pt x="1024" y="142"/>
                </a:cubicBezTo>
                <a:cubicBezTo>
                  <a:pt x="1039" y="155"/>
                  <a:pt x="1055" y="169"/>
                  <a:pt x="1069" y="185"/>
                </a:cubicBezTo>
                <a:cubicBezTo>
                  <a:pt x="1084" y="199"/>
                  <a:pt x="1097" y="214"/>
                  <a:pt x="1110" y="230"/>
                </a:cubicBezTo>
                <a:cubicBezTo>
                  <a:pt x="1123" y="246"/>
                  <a:pt x="1135" y="262"/>
                  <a:pt x="1147" y="279"/>
                </a:cubicBezTo>
                <a:cubicBezTo>
                  <a:pt x="1158" y="297"/>
                  <a:pt x="1169" y="314"/>
                  <a:pt x="1178" y="332"/>
                </a:cubicBezTo>
                <a:cubicBezTo>
                  <a:pt x="1188" y="350"/>
                  <a:pt x="1197" y="369"/>
                  <a:pt x="1205" y="388"/>
                </a:cubicBezTo>
                <a:cubicBezTo>
                  <a:pt x="1212" y="407"/>
                  <a:pt x="1219" y="426"/>
                  <a:pt x="1225" y="445"/>
                </a:cubicBezTo>
                <a:cubicBezTo>
                  <a:pt x="1231" y="465"/>
                  <a:pt x="1236" y="485"/>
                  <a:pt x="1240" y="505"/>
                </a:cubicBezTo>
                <a:cubicBezTo>
                  <a:pt x="1244" y="525"/>
                  <a:pt x="1247" y="545"/>
                  <a:pt x="1249" y="566"/>
                </a:cubicBezTo>
                <a:cubicBezTo>
                  <a:pt x="1251" y="586"/>
                  <a:pt x="1252" y="607"/>
                  <a:pt x="1252" y="627"/>
                </a:cubicBezTo>
                <a:close/>
              </a:path>
            </a:pathLst>
          </a:custGeom>
          <a:solidFill>
            <a:srgbClr val="4285F4"/>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pic>
        <p:nvPicPr>
          <p:cNvPr id="493" name="図 492">
            <a:extLst>
              <a:ext uri="{FF2B5EF4-FFF2-40B4-BE49-F238E27FC236}">
                <a16:creationId xmlns:a16="http://schemas.microsoft.com/office/drawing/2014/main" id="{59D92EAB-58F6-20F7-E363-0EBB269B0CA3}"/>
              </a:ext>
            </a:extLst>
          </p:cNvPr>
          <p:cNvPicPr/>
          <p:nvPr/>
        </p:nvPicPr>
        <p:blipFill>
          <a:blip r:embed="rId4"/>
          <a:stretch/>
        </p:blipFill>
        <p:spPr>
          <a:xfrm>
            <a:off x="844560" y="2445723"/>
            <a:ext cx="305280" cy="240840"/>
          </a:xfrm>
          <a:prstGeom prst="rect">
            <a:avLst/>
          </a:prstGeom>
          <a:noFill/>
          <a:ln w="0">
            <a:noFill/>
          </a:ln>
        </p:spPr>
      </p:pic>
      <p:sp>
        <p:nvSpPr>
          <p:cNvPr id="494" name="テキスト ボックス 493">
            <a:extLst>
              <a:ext uri="{FF2B5EF4-FFF2-40B4-BE49-F238E27FC236}">
                <a16:creationId xmlns:a16="http://schemas.microsoft.com/office/drawing/2014/main" id="{4ED7420C-BCFE-A2E4-FB69-06B0A855681F}"/>
              </a:ext>
            </a:extLst>
          </p:cNvPr>
          <p:cNvSpPr txBox="1"/>
          <p:nvPr/>
        </p:nvSpPr>
        <p:spPr>
          <a:xfrm>
            <a:off x="514440" y="353976"/>
            <a:ext cx="7728078" cy="492443"/>
          </a:xfrm>
          <a:prstGeom prst="rect">
            <a:avLst/>
          </a:prstGeom>
          <a:noFill/>
          <a:ln w="0">
            <a:noFill/>
          </a:ln>
        </p:spPr>
        <p:txBody>
          <a:bodyPr wrap="none" lIns="0" tIns="0" rIns="0" bIns="0" anchor="t">
            <a:spAutoFit/>
          </a:bodyPr>
          <a:lstStyle/>
          <a:p>
            <a:r>
              <a:rPr lang="zh-CN" altLang="en-US" sz="3200" b="0" u="none" strike="noStrike" dirty="0">
                <a:solidFill>
                  <a:srgbClr val="1F2937"/>
                </a:solidFill>
                <a:effectLst/>
                <a:uFillTx/>
                <a:latin typeface="WenQuanYiZenHei"/>
                <a:ea typeface="WenQuanYiZenHei"/>
              </a:rPr>
              <a:t>この発表スライドと解説の音声も</a:t>
            </a:r>
            <a:r>
              <a:rPr lang="en-US" altLang="zh-CN" sz="3200" b="0" u="none" strike="noStrike" dirty="0">
                <a:solidFill>
                  <a:srgbClr val="1F2937"/>
                </a:solidFill>
                <a:effectLst/>
                <a:uFillTx/>
                <a:latin typeface="WenQuanYiZenHei"/>
                <a:ea typeface="WenQuanYiZenHei"/>
              </a:rPr>
              <a:t>AI</a:t>
            </a:r>
            <a:r>
              <a:rPr lang="zh-CN" altLang="en-US" sz="3200" dirty="0">
                <a:solidFill>
                  <a:srgbClr val="1F2937"/>
                </a:solidFill>
                <a:latin typeface="WenQuanYiZenHei"/>
                <a:ea typeface="WenQuanYiZenHei"/>
              </a:rPr>
              <a:t>で</a:t>
            </a:r>
            <a:r>
              <a:rPr lang="zh-CN" altLang="en-US" sz="3200" b="0" u="none" strike="noStrike" dirty="0">
                <a:solidFill>
                  <a:srgbClr val="1F2937"/>
                </a:solidFill>
                <a:effectLst/>
                <a:uFillTx/>
                <a:latin typeface="WenQuanYiZenHei"/>
                <a:ea typeface="WenQuanYiZenHei"/>
              </a:rPr>
              <a:t>作成</a:t>
            </a:r>
            <a:endParaRPr lang="en-US" sz="3200" b="0" u="none" strike="noStrike" dirty="0">
              <a:solidFill>
                <a:srgbClr val="000000"/>
              </a:solidFill>
              <a:effectLst/>
              <a:uFillTx/>
              <a:latin typeface="Times New Roman"/>
            </a:endParaRPr>
          </a:p>
        </p:txBody>
      </p:sp>
      <p:sp>
        <p:nvSpPr>
          <p:cNvPr id="496" name="テキスト ボックス 495">
            <a:extLst>
              <a:ext uri="{FF2B5EF4-FFF2-40B4-BE49-F238E27FC236}">
                <a16:creationId xmlns:a16="http://schemas.microsoft.com/office/drawing/2014/main" id="{518738B4-9997-8138-E6EF-F99B3D9503B7}"/>
              </a:ext>
            </a:extLst>
          </p:cNvPr>
          <p:cNvSpPr txBox="1"/>
          <p:nvPr/>
        </p:nvSpPr>
        <p:spPr>
          <a:xfrm>
            <a:off x="1351080" y="2449188"/>
            <a:ext cx="782265" cy="233910"/>
          </a:xfrm>
          <a:prstGeom prst="rect">
            <a:avLst/>
          </a:prstGeom>
          <a:noFill/>
          <a:ln w="0">
            <a:noFill/>
          </a:ln>
        </p:spPr>
        <p:txBody>
          <a:bodyPr wrap="none" lIns="0" tIns="0" rIns="0" bIns="0" anchor="t">
            <a:spAutoFit/>
          </a:bodyPr>
          <a:lstStyle/>
          <a:p>
            <a:r>
              <a:rPr lang="zh-CN" altLang="en-US" sz="1520" b="0" u="none" strike="noStrike" dirty="0">
                <a:solidFill>
                  <a:srgbClr val="374151"/>
                </a:solidFill>
                <a:effectLst/>
                <a:uFillTx/>
                <a:latin typeface="MS Gothic" panose="020B0609070205080204" pitchFamily="49" charset="-128"/>
                <a:ea typeface="MS Gothic" panose="020B0609070205080204" pitchFamily="49" charset="-128"/>
              </a:rPr>
              <a:t>スライド</a:t>
            </a:r>
            <a:endParaRPr lang="en-US" sz="1520" b="0" u="none" strike="noStrike" dirty="0">
              <a:solidFill>
                <a:srgbClr val="000000"/>
              </a:solidFill>
              <a:effectLst/>
              <a:uFillTx/>
              <a:latin typeface="MS Gothic" panose="020B0609070205080204" pitchFamily="49" charset="-128"/>
              <a:ea typeface="MS Gothic" panose="020B0609070205080204" pitchFamily="49" charset="-128"/>
            </a:endParaRPr>
          </a:p>
        </p:txBody>
      </p:sp>
      <p:sp>
        <p:nvSpPr>
          <p:cNvPr id="514" name="フリーフォーム 513">
            <a:extLst>
              <a:ext uri="{FF2B5EF4-FFF2-40B4-BE49-F238E27FC236}">
                <a16:creationId xmlns:a16="http://schemas.microsoft.com/office/drawing/2014/main" id="{F745AC30-4CF6-9B28-183B-032BC9A29F31}"/>
              </a:ext>
            </a:extLst>
          </p:cNvPr>
          <p:cNvSpPr/>
          <p:nvPr/>
        </p:nvSpPr>
        <p:spPr>
          <a:xfrm>
            <a:off x="5307840" y="2083562"/>
            <a:ext cx="4471920" cy="2927537"/>
          </a:xfrm>
          <a:custGeom>
            <a:avLst/>
            <a:gdLst/>
            <a:ahLst/>
            <a:cxnLst/>
            <a:rect l="0" t="0" r="r" b="b"/>
            <a:pathLst>
              <a:path w="12422" h="9741">
                <a:moveTo>
                  <a:pt x="0" y="9473"/>
                </a:moveTo>
                <a:lnTo>
                  <a:pt x="0" y="268"/>
                </a:lnTo>
                <a:cubicBezTo>
                  <a:pt x="0" y="250"/>
                  <a:pt x="2" y="233"/>
                  <a:pt x="5" y="215"/>
                </a:cubicBezTo>
                <a:cubicBezTo>
                  <a:pt x="9" y="198"/>
                  <a:pt x="14" y="181"/>
                  <a:pt x="21" y="165"/>
                </a:cubicBezTo>
                <a:cubicBezTo>
                  <a:pt x="27" y="149"/>
                  <a:pt x="36" y="133"/>
                  <a:pt x="45" y="119"/>
                </a:cubicBezTo>
                <a:cubicBezTo>
                  <a:pt x="55" y="104"/>
                  <a:pt x="66" y="91"/>
                  <a:pt x="79" y="78"/>
                </a:cubicBezTo>
                <a:cubicBezTo>
                  <a:pt x="91" y="66"/>
                  <a:pt x="105" y="55"/>
                  <a:pt x="119" y="45"/>
                </a:cubicBezTo>
                <a:cubicBezTo>
                  <a:pt x="134" y="35"/>
                  <a:pt x="149" y="27"/>
                  <a:pt x="166" y="20"/>
                </a:cubicBezTo>
                <a:cubicBezTo>
                  <a:pt x="182" y="13"/>
                  <a:pt x="199" y="8"/>
                  <a:pt x="216" y="5"/>
                </a:cubicBezTo>
                <a:cubicBezTo>
                  <a:pt x="233" y="1"/>
                  <a:pt x="251" y="0"/>
                  <a:pt x="268" y="0"/>
                </a:cubicBezTo>
                <a:lnTo>
                  <a:pt x="12154" y="0"/>
                </a:lnTo>
                <a:cubicBezTo>
                  <a:pt x="12172" y="0"/>
                  <a:pt x="12189" y="1"/>
                  <a:pt x="12207" y="5"/>
                </a:cubicBezTo>
                <a:cubicBezTo>
                  <a:pt x="12224" y="8"/>
                  <a:pt x="12241" y="13"/>
                  <a:pt x="12257" y="20"/>
                </a:cubicBezTo>
                <a:cubicBezTo>
                  <a:pt x="12273" y="27"/>
                  <a:pt x="12289" y="35"/>
                  <a:pt x="12303" y="45"/>
                </a:cubicBezTo>
                <a:cubicBezTo>
                  <a:pt x="12318" y="55"/>
                  <a:pt x="12331" y="66"/>
                  <a:pt x="12344" y="78"/>
                </a:cubicBezTo>
                <a:cubicBezTo>
                  <a:pt x="12356" y="91"/>
                  <a:pt x="12367" y="104"/>
                  <a:pt x="12377" y="119"/>
                </a:cubicBezTo>
                <a:cubicBezTo>
                  <a:pt x="12387" y="133"/>
                  <a:pt x="12395" y="149"/>
                  <a:pt x="12402" y="165"/>
                </a:cubicBezTo>
                <a:cubicBezTo>
                  <a:pt x="12409" y="181"/>
                  <a:pt x="12414" y="198"/>
                  <a:pt x="12417" y="215"/>
                </a:cubicBezTo>
                <a:cubicBezTo>
                  <a:pt x="12421" y="233"/>
                  <a:pt x="12422" y="250"/>
                  <a:pt x="12422" y="268"/>
                </a:cubicBezTo>
                <a:lnTo>
                  <a:pt x="12422" y="9473"/>
                </a:lnTo>
                <a:cubicBezTo>
                  <a:pt x="12422" y="9491"/>
                  <a:pt x="12421" y="9508"/>
                  <a:pt x="12417" y="9525"/>
                </a:cubicBezTo>
                <a:cubicBezTo>
                  <a:pt x="12414" y="9542"/>
                  <a:pt x="12409" y="9559"/>
                  <a:pt x="12402" y="9576"/>
                </a:cubicBezTo>
                <a:cubicBezTo>
                  <a:pt x="12395" y="9592"/>
                  <a:pt x="12387" y="9607"/>
                  <a:pt x="12377" y="9622"/>
                </a:cubicBezTo>
                <a:cubicBezTo>
                  <a:pt x="12367" y="9636"/>
                  <a:pt x="12356" y="9650"/>
                  <a:pt x="12344" y="9662"/>
                </a:cubicBezTo>
                <a:cubicBezTo>
                  <a:pt x="12331" y="9675"/>
                  <a:pt x="12318" y="9686"/>
                  <a:pt x="12303" y="9696"/>
                </a:cubicBezTo>
                <a:cubicBezTo>
                  <a:pt x="12289" y="9706"/>
                  <a:pt x="12273" y="9714"/>
                  <a:pt x="12257" y="9721"/>
                </a:cubicBezTo>
                <a:cubicBezTo>
                  <a:pt x="12241" y="9727"/>
                  <a:pt x="12224" y="9732"/>
                  <a:pt x="12207" y="9736"/>
                </a:cubicBezTo>
                <a:cubicBezTo>
                  <a:pt x="12189" y="9739"/>
                  <a:pt x="12172" y="9741"/>
                  <a:pt x="12154" y="9741"/>
                </a:cubicBezTo>
                <a:lnTo>
                  <a:pt x="268" y="9741"/>
                </a:lnTo>
                <a:cubicBezTo>
                  <a:pt x="251" y="9741"/>
                  <a:pt x="233" y="9739"/>
                  <a:pt x="216" y="9736"/>
                </a:cubicBezTo>
                <a:cubicBezTo>
                  <a:pt x="199" y="9732"/>
                  <a:pt x="182" y="9727"/>
                  <a:pt x="166" y="9721"/>
                </a:cubicBezTo>
                <a:cubicBezTo>
                  <a:pt x="149" y="9714"/>
                  <a:pt x="134" y="9706"/>
                  <a:pt x="119" y="9696"/>
                </a:cubicBezTo>
                <a:cubicBezTo>
                  <a:pt x="105" y="9686"/>
                  <a:pt x="91" y="9675"/>
                  <a:pt x="79" y="9662"/>
                </a:cubicBezTo>
                <a:cubicBezTo>
                  <a:pt x="66" y="9650"/>
                  <a:pt x="55" y="9636"/>
                  <a:pt x="45" y="9622"/>
                </a:cubicBezTo>
                <a:cubicBezTo>
                  <a:pt x="36" y="9607"/>
                  <a:pt x="27" y="9592"/>
                  <a:pt x="21" y="9576"/>
                </a:cubicBezTo>
                <a:cubicBezTo>
                  <a:pt x="14" y="9559"/>
                  <a:pt x="9" y="9542"/>
                  <a:pt x="5" y="9525"/>
                </a:cubicBezTo>
                <a:cubicBezTo>
                  <a:pt x="2" y="9508"/>
                  <a:pt x="0" y="9491"/>
                  <a:pt x="0" y="9473"/>
                </a:cubicBezTo>
                <a:close/>
              </a:path>
            </a:pathLst>
          </a:custGeom>
          <a:solidFill>
            <a:srgbClr val="FFFFFF"/>
          </a:solidFill>
          <a:ln w="0">
            <a:noFill/>
          </a:ln>
        </p:spPr>
        <p:txBody>
          <a:bodyPr lIns="0" tIns="0" rIns="0" bIns="0" anchor="t">
            <a:noAutofit/>
          </a:bodyPr>
          <a:lstStyle/>
          <a:p>
            <a:endParaRPr lang="en-US" sz="2400" b="0" u="none" strike="noStrike" dirty="0">
              <a:solidFill>
                <a:srgbClr val="000000"/>
              </a:solidFill>
              <a:effectLst/>
              <a:uFillTx/>
              <a:latin typeface="Times New Roman"/>
            </a:endParaRPr>
          </a:p>
        </p:txBody>
      </p:sp>
      <p:sp>
        <p:nvSpPr>
          <p:cNvPr id="515" name="フリーフォーム 514">
            <a:extLst>
              <a:ext uri="{FF2B5EF4-FFF2-40B4-BE49-F238E27FC236}">
                <a16:creationId xmlns:a16="http://schemas.microsoft.com/office/drawing/2014/main" id="{F5B41246-85E2-EFB5-7E8A-C0DFE6C3A779}"/>
              </a:ext>
            </a:extLst>
          </p:cNvPr>
          <p:cNvSpPr/>
          <p:nvPr/>
        </p:nvSpPr>
        <p:spPr>
          <a:xfrm>
            <a:off x="5599850" y="5117508"/>
            <a:ext cx="450720" cy="451080"/>
          </a:xfrm>
          <a:custGeom>
            <a:avLst/>
            <a:gdLst/>
            <a:ahLst/>
            <a:cxnLst/>
            <a:rect l="0" t="0" r="r" b="b"/>
            <a:pathLst>
              <a:path w="1252" h="1253">
                <a:moveTo>
                  <a:pt x="1252" y="627"/>
                </a:moveTo>
                <a:cubicBezTo>
                  <a:pt x="1252" y="648"/>
                  <a:pt x="1251" y="668"/>
                  <a:pt x="1249" y="688"/>
                </a:cubicBezTo>
                <a:cubicBezTo>
                  <a:pt x="1247" y="709"/>
                  <a:pt x="1244" y="729"/>
                  <a:pt x="1240" y="749"/>
                </a:cubicBezTo>
                <a:cubicBezTo>
                  <a:pt x="1236" y="769"/>
                  <a:pt x="1231" y="789"/>
                  <a:pt x="1225" y="809"/>
                </a:cubicBezTo>
                <a:cubicBezTo>
                  <a:pt x="1219" y="828"/>
                  <a:pt x="1212" y="847"/>
                  <a:pt x="1204" y="866"/>
                </a:cubicBezTo>
                <a:cubicBezTo>
                  <a:pt x="1197" y="885"/>
                  <a:pt x="1188" y="904"/>
                  <a:pt x="1178" y="922"/>
                </a:cubicBezTo>
                <a:cubicBezTo>
                  <a:pt x="1169" y="940"/>
                  <a:pt x="1158" y="958"/>
                  <a:pt x="1147" y="975"/>
                </a:cubicBezTo>
                <a:cubicBezTo>
                  <a:pt x="1135" y="992"/>
                  <a:pt x="1123" y="1008"/>
                  <a:pt x="1110" y="1024"/>
                </a:cubicBezTo>
                <a:cubicBezTo>
                  <a:pt x="1097" y="1040"/>
                  <a:pt x="1083" y="1055"/>
                  <a:pt x="1069" y="1069"/>
                </a:cubicBezTo>
                <a:cubicBezTo>
                  <a:pt x="1054" y="1084"/>
                  <a:pt x="1039" y="1098"/>
                  <a:pt x="1023" y="1111"/>
                </a:cubicBezTo>
                <a:cubicBezTo>
                  <a:pt x="1008" y="1124"/>
                  <a:pt x="991" y="1136"/>
                  <a:pt x="974" y="1147"/>
                </a:cubicBezTo>
                <a:cubicBezTo>
                  <a:pt x="957" y="1159"/>
                  <a:pt x="940" y="1169"/>
                  <a:pt x="921" y="1179"/>
                </a:cubicBezTo>
                <a:cubicBezTo>
                  <a:pt x="903" y="1188"/>
                  <a:pt x="885" y="1197"/>
                  <a:pt x="866" y="1205"/>
                </a:cubicBezTo>
                <a:cubicBezTo>
                  <a:pt x="847" y="1213"/>
                  <a:pt x="828" y="1220"/>
                  <a:pt x="808" y="1226"/>
                </a:cubicBezTo>
                <a:cubicBezTo>
                  <a:pt x="789" y="1232"/>
                  <a:pt x="769" y="1237"/>
                  <a:pt x="749" y="1241"/>
                </a:cubicBezTo>
                <a:cubicBezTo>
                  <a:pt x="729" y="1245"/>
                  <a:pt x="708" y="1248"/>
                  <a:pt x="688" y="1250"/>
                </a:cubicBezTo>
                <a:cubicBezTo>
                  <a:pt x="668" y="1252"/>
                  <a:pt x="647" y="1253"/>
                  <a:pt x="627" y="1253"/>
                </a:cubicBezTo>
                <a:cubicBezTo>
                  <a:pt x="606" y="1253"/>
                  <a:pt x="586" y="1252"/>
                  <a:pt x="565" y="1250"/>
                </a:cubicBezTo>
                <a:cubicBezTo>
                  <a:pt x="545" y="1248"/>
                  <a:pt x="525" y="1245"/>
                  <a:pt x="505" y="1241"/>
                </a:cubicBezTo>
                <a:cubicBezTo>
                  <a:pt x="484" y="1237"/>
                  <a:pt x="465" y="1232"/>
                  <a:pt x="445" y="1226"/>
                </a:cubicBezTo>
                <a:cubicBezTo>
                  <a:pt x="425" y="1220"/>
                  <a:pt x="406" y="1213"/>
                  <a:pt x="387" y="1205"/>
                </a:cubicBezTo>
                <a:cubicBezTo>
                  <a:pt x="368" y="1197"/>
                  <a:pt x="350" y="1188"/>
                  <a:pt x="332" y="1179"/>
                </a:cubicBezTo>
                <a:cubicBezTo>
                  <a:pt x="314" y="1169"/>
                  <a:pt x="296" y="1159"/>
                  <a:pt x="279" y="1147"/>
                </a:cubicBezTo>
                <a:cubicBezTo>
                  <a:pt x="262" y="1136"/>
                  <a:pt x="246" y="1124"/>
                  <a:pt x="230" y="1111"/>
                </a:cubicBezTo>
                <a:cubicBezTo>
                  <a:pt x="214" y="1098"/>
                  <a:pt x="199" y="1084"/>
                  <a:pt x="184" y="1069"/>
                </a:cubicBezTo>
                <a:cubicBezTo>
                  <a:pt x="169" y="1055"/>
                  <a:pt x="155" y="1040"/>
                  <a:pt x="142" y="1024"/>
                </a:cubicBezTo>
                <a:cubicBezTo>
                  <a:pt x="129" y="1008"/>
                  <a:pt x="117" y="992"/>
                  <a:pt x="105" y="975"/>
                </a:cubicBezTo>
                <a:cubicBezTo>
                  <a:pt x="94" y="958"/>
                  <a:pt x="84" y="940"/>
                  <a:pt x="74" y="922"/>
                </a:cubicBezTo>
                <a:cubicBezTo>
                  <a:pt x="64" y="904"/>
                  <a:pt x="55" y="885"/>
                  <a:pt x="48" y="866"/>
                </a:cubicBezTo>
                <a:cubicBezTo>
                  <a:pt x="40" y="847"/>
                  <a:pt x="33" y="828"/>
                  <a:pt x="27" y="809"/>
                </a:cubicBezTo>
                <a:cubicBezTo>
                  <a:pt x="21" y="789"/>
                  <a:pt x="16" y="769"/>
                  <a:pt x="12" y="749"/>
                </a:cubicBezTo>
                <a:cubicBezTo>
                  <a:pt x="8" y="729"/>
                  <a:pt x="5" y="709"/>
                  <a:pt x="3" y="688"/>
                </a:cubicBezTo>
                <a:cubicBezTo>
                  <a:pt x="1" y="668"/>
                  <a:pt x="0" y="648"/>
                  <a:pt x="0" y="627"/>
                </a:cubicBezTo>
                <a:cubicBezTo>
                  <a:pt x="0" y="607"/>
                  <a:pt x="1" y="586"/>
                  <a:pt x="3" y="566"/>
                </a:cubicBezTo>
                <a:cubicBezTo>
                  <a:pt x="5" y="545"/>
                  <a:pt x="8" y="525"/>
                  <a:pt x="12" y="505"/>
                </a:cubicBezTo>
                <a:cubicBezTo>
                  <a:pt x="16" y="485"/>
                  <a:pt x="21" y="465"/>
                  <a:pt x="27" y="445"/>
                </a:cubicBezTo>
                <a:cubicBezTo>
                  <a:pt x="33" y="426"/>
                  <a:pt x="40" y="407"/>
                  <a:pt x="48" y="388"/>
                </a:cubicBezTo>
                <a:cubicBezTo>
                  <a:pt x="55" y="369"/>
                  <a:pt x="64" y="350"/>
                  <a:pt x="74" y="332"/>
                </a:cubicBezTo>
                <a:cubicBezTo>
                  <a:pt x="84" y="314"/>
                  <a:pt x="94" y="297"/>
                  <a:pt x="105" y="279"/>
                </a:cubicBezTo>
                <a:cubicBezTo>
                  <a:pt x="117" y="262"/>
                  <a:pt x="129" y="246"/>
                  <a:pt x="142" y="230"/>
                </a:cubicBezTo>
                <a:cubicBezTo>
                  <a:pt x="155" y="214"/>
                  <a:pt x="169" y="199"/>
                  <a:pt x="184" y="185"/>
                </a:cubicBezTo>
                <a:cubicBezTo>
                  <a:pt x="199" y="169"/>
                  <a:pt x="214" y="155"/>
                  <a:pt x="230" y="142"/>
                </a:cubicBezTo>
                <a:cubicBezTo>
                  <a:pt x="246" y="129"/>
                  <a:pt x="262" y="117"/>
                  <a:pt x="279" y="106"/>
                </a:cubicBezTo>
                <a:cubicBezTo>
                  <a:pt x="296" y="95"/>
                  <a:pt x="314" y="84"/>
                  <a:pt x="332" y="74"/>
                </a:cubicBezTo>
                <a:cubicBezTo>
                  <a:pt x="350" y="65"/>
                  <a:pt x="368" y="56"/>
                  <a:pt x="387" y="48"/>
                </a:cubicBezTo>
                <a:cubicBezTo>
                  <a:pt x="406" y="40"/>
                  <a:pt x="425" y="33"/>
                  <a:pt x="445" y="27"/>
                </a:cubicBezTo>
                <a:cubicBezTo>
                  <a:pt x="465" y="21"/>
                  <a:pt x="484" y="17"/>
                  <a:pt x="505" y="13"/>
                </a:cubicBezTo>
                <a:cubicBezTo>
                  <a:pt x="525" y="9"/>
                  <a:pt x="545" y="6"/>
                  <a:pt x="565" y="4"/>
                </a:cubicBezTo>
                <a:cubicBezTo>
                  <a:pt x="586" y="1"/>
                  <a:pt x="606" y="0"/>
                  <a:pt x="627" y="0"/>
                </a:cubicBezTo>
                <a:cubicBezTo>
                  <a:pt x="647" y="0"/>
                  <a:pt x="668" y="1"/>
                  <a:pt x="688" y="4"/>
                </a:cubicBezTo>
                <a:cubicBezTo>
                  <a:pt x="708" y="6"/>
                  <a:pt x="729" y="9"/>
                  <a:pt x="749" y="13"/>
                </a:cubicBezTo>
                <a:cubicBezTo>
                  <a:pt x="769" y="17"/>
                  <a:pt x="789" y="21"/>
                  <a:pt x="808" y="27"/>
                </a:cubicBezTo>
                <a:cubicBezTo>
                  <a:pt x="828" y="33"/>
                  <a:pt x="847" y="40"/>
                  <a:pt x="866" y="48"/>
                </a:cubicBezTo>
                <a:cubicBezTo>
                  <a:pt x="885" y="56"/>
                  <a:pt x="903" y="65"/>
                  <a:pt x="921" y="74"/>
                </a:cubicBezTo>
                <a:cubicBezTo>
                  <a:pt x="940" y="84"/>
                  <a:pt x="957" y="95"/>
                  <a:pt x="974" y="106"/>
                </a:cubicBezTo>
                <a:cubicBezTo>
                  <a:pt x="991" y="117"/>
                  <a:pt x="1008" y="129"/>
                  <a:pt x="1023" y="142"/>
                </a:cubicBezTo>
                <a:cubicBezTo>
                  <a:pt x="1039" y="155"/>
                  <a:pt x="1054" y="169"/>
                  <a:pt x="1069" y="185"/>
                </a:cubicBezTo>
                <a:cubicBezTo>
                  <a:pt x="1083" y="199"/>
                  <a:pt x="1097" y="214"/>
                  <a:pt x="1110" y="230"/>
                </a:cubicBezTo>
                <a:cubicBezTo>
                  <a:pt x="1123" y="246"/>
                  <a:pt x="1135" y="262"/>
                  <a:pt x="1147" y="279"/>
                </a:cubicBezTo>
                <a:cubicBezTo>
                  <a:pt x="1158" y="297"/>
                  <a:pt x="1169" y="314"/>
                  <a:pt x="1178" y="332"/>
                </a:cubicBezTo>
                <a:cubicBezTo>
                  <a:pt x="1188" y="350"/>
                  <a:pt x="1197" y="369"/>
                  <a:pt x="1204" y="388"/>
                </a:cubicBezTo>
                <a:cubicBezTo>
                  <a:pt x="1212" y="407"/>
                  <a:pt x="1219" y="426"/>
                  <a:pt x="1225" y="445"/>
                </a:cubicBezTo>
                <a:cubicBezTo>
                  <a:pt x="1231" y="465"/>
                  <a:pt x="1236" y="485"/>
                  <a:pt x="1240" y="505"/>
                </a:cubicBezTo>
                <a:cubicBezTo>
                  <a:pt x="1244" y="525"/>
                  <a:pt x="1247" y="545"/>
                  <a:pt x="1249" y="566"/>
                </a:cubicBezTo>
                <a:cubicBezTo>
                  <a:pt x="1251" y="586"/>
                  <a:pt x="1252" y="607"/>
                  <a:pt x="1252" y="627"/>
                </a:cubicBezTo>
                <a:close/>
              </a:path>
            </a:pathLst>
          </a:custGeom>
          <a:solidFill>
            <a:srgbClr val="1F2937"/>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pic>
        <p:nvPicPr>
          <p:cNvPr id="516" name="図 515">
            <a:extLst>
              <a:ext uri="{FF2B5EF4-FFF2-40B4-BE49-F238E27FC236}">
                <a16:creationId xmlns:a16="http://schemas.microsoft.com/office/drawing/2014/main" id="{4B3F38FB-20B4-BD2E-C3EB-94C1BB7BEB53}"/>
              </a:ext>
            </a:extLst>
          </p:cNvPr>
          <p:cNvPicPr/>
          <p:nvPr/>
        </p:nvPicPr>
        <p:blipFill>
          <a:blip r:embed="rId5"/>
          <a:stretch/>
        </p:blipFill>
        <p:spPr>
          <a:xfrm>
            <a:off x="5708750" y="5222628"/>
            <a:ext cx="232920" cy="240840"/>
          </a:xfrm>
          <a:prstGeom prst="rect">
            <a:avLst/>
          </a:prstGeom>
          <a:noFill/>
          <a:ln w="0">
            <a:noFill/>
          </a:ln>
        </p:spPr>
      </p:pic>
      <p:sp>
        <p:nvSpPr>
          <p:cNvPr id="525" name="フリーフォーム 524">
            <a:extLst>
              <a:ext uri="{FF2B5EF4-FFF2-40B4-BE49-F238E27FC236}">
                <a16:creationId xmlns:a16="http://schemas.microsoft.com/office/drawing/2014/main" id="{D0043B3C-E082-7FE2-EC3B-6687A5AFDD6A}"/>
              </a:ext>
            </a:extLst>
          </p:cNvPr>
          <p:cNvSpPr/>
          <p:nvPr/>
        </p:nvSpPr>
        <p:spPr>
          <a:xfrm>
            <a:off x="8992040" y="5161859"/>
            <a:ext cx="965520" cy="965160"/>
          </a:xfrm>
          <a:custGeom>
            <a:avLst/>
            <a:gdLst/>
            <a:ahLst/>
            <a:cxnLst/>
            <a:rect l="0" t="0" r="r" b="b"/>
            <a:pathLst>
              <a:path w="2682" h="2681">
                <a:moveTo>
                  <a:pt x="0" y="0"/>
                </a:moveTo>
                <a:lnTo>
                  <a:pt x="2682" y="0"/>
                </a:lnTo>
                <a:lnTo>
                  <a:pt x="2682" y="2681"/>
                </a:lnTo>
                <a:lnTo>
                  <a:pt x="0" y="2681"/>
                </a:lnTo>
                <a:lnTo>
                  <a:pt x="0" y="0"/>
                </a:lnTo>
                <a:close/>
              </a:path>
            </a:pathLst>
          </a:custGeom>
          <a:solidFill>
            <a:srgbClr val="F9FAFB"/>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526" name="フリーフォーム 525">
            <a:extLst>
              <a:ext uri="{FF2B5EF4-FFF2-40B4-BE49-F238E27FC236}">
                <a16:creationId xmlns:a16="http://schemas.microsoft.com/office/drawing/2014/main" id="{A9B7F535-FAF0-96F0-D185-D8BBAADB574F}"/>
              </a:ext>
            </a:extLst>
          </p:cNvPr>
          <p:cNvSpPr/>
          <p:nvPr/>
        </p:nvSpPr>
        <p:spPr>
          <a:xfrm>
            <a:off x="8992040" y="5161859"/>
            <a:ext cx="965520" cy="16200"/>
          </a:xfrm>
          <a:custGeom>
            <a:avLst/>
            <a:gdLst/>
            <a:ahLst/>
            <a:cxnLst/>
            <a:rect l="0" t="0" r="r" b="b"/>
            <a:pathLst>
              <a:path w="2682" h="45">
                <a:moveTo>
                  <a:pt x="0" y="0"/>
                </a:moveTo>
                <a:lnTo>
                  <a:pt x="134" y="0"/>
                </a:lnTo>
                <a:lnTo>
                  <a:pt x="134" y="45"/>
                </a:lnTo>
                <a:lnTo>
                  <a:pt x="0" y="45"/>
                </a:lnTo>
                <a:lnTo>
                  <a:pt x="0" y="0"/>
                </a:lnTo>
                <a:moveTo>
                  <a:pt x="232" y="0"/>
                </a:moveTo>
                <a:lnTo>
                  <a:pt x="366" y="0"/>
                </a:lnTo>
                <a:lnTo>
                  <a:pt x="366" y="45"/>
                </a:lnTo>
                <a:lnTo>
                  <a:pt x="232" y="45"/>
                </a:lnTo>
                <a:lnTo>
                  <a:pt x="232" y="0"/>
                </a:lnTo>
                <a:moveTo>
                  <a:pt x="463" y="0"/>
                </a:moveTo>
                <a:lnTo>
                  <a:pt x="597" y="0"/>
                </a:lnTo>
                <a:lnTo>
                  <a:pt x="597" y="45"/>
                </a:lnTo>
                <a:lnTo>
                  <a:pt x="463" y="45"/>
                </a:lnTo>
                <a:lnTo>
                  <a:pt x="463" y="0"/>
                </a:lnTo>
                <a:moveTo>
                  <a:pt x="695" y="0"/>
                </a:moveTo>
                <a:lnTo>
                  <a:pt x="829" y="0"/>
                </a:lnTo>
                <a:lnTo>
                  <a:pt x="829" y="45"/>
                </a:lnTo>
                <a:lnTo>
                  <a:pt x="695" y="45"/>
                </a:lnTo>
                <a:lnTo>
                  <a:pt x="695" y="0"/>
                </a:lnTo>
                <a:moveTo>
                  <a:pt x="926" y="0"/>
                </a:moveTo>
                <a:lnTo>
                  <a:pt x="1060" y="0"/>
                </a:lnTo>
                <a:lnTo>
                  <a:pt x="1060" y="45"/>
                </a:lnTo>
                <a:lnTo>
                  <a:pt x="926" y="45"/>
                </a:lnTo>
                <a:lnTo>
                  <a:pt x="926" y="0"/>
                </a:lnTo>
                <a:moveTo>
                  <a:pt x="1158" y="0"/>
                </a:moveTo>
                <a:lnTo>
                  <a:pt x="1292" y="0"/>
                </a:lnTo>
                <a:lnTo>
                  <a:pt x="1292" y="45"/>
                </a:lnTo>
                <a:lnTo>
                  <a:pt x="1158" y="45"/>
                </a:lnTo>
                <a:lnTo>
                  <a:pt x="1158" y="0"/>
                </a:lnTo>
                <a:moveTo>
                  <a:pt x="1389" y="0"/>
                </a:moveTo>
                <a:lnTo>
                  <a:pt x="1523" y="0"/>
                </a:lnTo>
                <a:lnTo>
                  <a:pt x="1523" y="45"/>
                </a:lnTo>
                <a:lnTo>
                  <a:pt x="1389" y="45"/>
                </a:lnTo>
                <a:lnTo>
                  <a:pt x="1389" y="0"/>
                </a:lnTo>
                <a:moveTo>
                  <a:pt x="1621" y="0"/>
                </a:moveTo>
                <a:lnTo>
                  <a:pt x="1755" y="0"/>
                </a:lnTo>
                <a:lnTo>
                  <a:pt x="1755" y="45"/>
                </a:lnTo>
                <a:lnTo>
                  <a:pt x="1621" y="45"/>
                </a:lnTo>
                <a:lnTo>
                  <a:pt x="1621" y="0"/>
                </a:lnTo>
                <a:moveTo>
                  <a:pt x="1852" y="0"/>
                </a:moveTo>
                <a:lnTo>
                  <a:pt x="1986" y="0"/>
                </a:lnTo>
                <a:lnTo>
                  <a:pt x="1986" y="45"/>
                </a:lnTo>
                <a:lnTo>
                  <a:pt x="1852" y="45"/>
                </a:lnTo>
                <a:lnTo>
                  <a:pt x="1852" y="0"/>
                </a:lnTo>
                <a:moveTo>
                  <a:pt x="2084" y="0"/>
                </a:moveTo>
                <a:lnTo>
                  <a:pt x="2219" y="0"/>
                </a:lnTo>
                <a:lnTo>
                  <a:pt x="2219" y="45"/>
                </a:lnTo>
                <a:lnTo>
                  <a:pt x="2084" y="45"/>
                </a:lnTo>
                <a:lnTo>
                  <a:pt x="2084" y="0"/>
                </a:lnTo>
                <a:moveTo>
                  <a:pt x="2316" y="0"/>
                </a:moveTo>
                <a:lnTo>
                  <a:pt x="2450" y="0"/>
                </a:lnTo>
                <a:lnTo>
                  <a:pt x="2450" y="45"/>
                </a:lnTo>
                <a:lnTo>
                  <a:pt x="2316" y="45"/>
                </a:lnTo>
                <a:lnTo>
                  <a:pt x="2316" y="0"/>
                </a:lnTo>
                <a:moveTo>
                  <a:pt x="2548" y="0"/>
                </a:moveTo>
                <a:lnTo>
                  <a:pt x="2682" y="0"/>
                </a:lnTo>
                <a:lnTo>
                  <a:pt x="2682" y="45"/>
                </a:lnTo>
                <a:lnTo>
                  <a:pt x="2548" y="45"/>
                </a:lnTo>
                <a:lnTo>
                  <a:pt x="2548" y="0"/>
                </a:lnTo>
                <a:close/>
              </a:path>
            </a:pathLst>
          </a:custGeom>
          <a:solidFill>
            <a:srgbClr val="CBD5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527" name="フリーフォーム 526">
            <a:extLst>
              <a:ext uri="{FF2B5EF4-FFF2-40B4-BE49-F238E27FC236}">
                <a16:creationId xmlns:a16="http://schemas.microsoft.com/office/drawing/2014/main" id="{6D7C037A-A2CC-A5A2-AEF5-AFC9FCFE3613}"/>
              </a:ext>
            </a:extLst>
          </p:cNvPr>
          <p:cNvSpPr/>
          <p:nvPr/>
        </p:nvSpPr>
        <p:spPr>
          <a:xfrm>
            <a:off x="8992040" y="6110819"/>
            <a:ext cx="965520" cy="16200"/>
          </a:xfrm>
          <a:custGeom>
            <a:avLst/>
            <a:gdLst/>
            <a:ahLst/>
            <a:cxnLst/>
            <a:rect l="0" t="0" r="r" b="b"/>
            <a:pathLst>
              <a:path w="2682" h="45">
                <a:moveTo>
                  <a:pt x="0" y="0"/>
                </a:moveTo>
                <a:lnTo>
                  <a:pt x="134" y="0"/>
                </a:lnTo>
                <a:lnTo>
                  <a:pt x="134" y="45"/>
                </a:lnTo>
                <a:lnTo>
                  <a:pt x="0" y="45"/>
                </a:lnTo>
                <a:lnTo>
                  <a:pt x="0" y="0"/>
                </a:lnTo>
                <a:moveTo>
                  <a:pt x="232" y="0"/>
                </a:moveTo>
                <a:lnTo>
                  <a:pt x="366" y="0"/>
                </a:lnTo>
                <a:lnTo>
                  <a:pt x="366" y="45"/>
                </a:lnTo>
                <a:lnTo>
                  <a:pt x="232" y="45"/>
                </a:lnTo>
                <a:lnTo>
                  <a:pt x="232" y="0"/>
                </a:lnTo>
                <a:moveTo>
                  <a:pt x="463" y="0"/>
                </a:moveTo>
                <a:lnTo>
                  <a:pt x="597" y="0"/>
                </a:lnTo>
                <a:lnTo>
                  <a:pt x="597" y="45"/>
                </a:lnTo>
                <a:lnTo>
                  <a:pt x="463" y="45"/>
                </a:lnTo>
                <a:lnTo>
                  <a:pt x="463" y="0"/>
                </a:lnTo>
                <a:moveTo>
                  <a:pt x="695" y="0"/>
                </a:moveTo>
                <a:lnTo>
                  <a:pt x="829" y="0"/>
                </a:lnTo>
                <a:lnTo>
                  <a:pt x="829" y="45"/>
                </a:lnTo>
                <a:lnTo>
                  <a:pt x="695" y="45"/>
                </a:lnTo>
                <a:lnTo>
                  <a:pt x="695" y="0"/>
                </a:lnTo>
                <a:moveTo>
                  <a:pt x="926" y="0"/>
                </a:moveTo>
                <a:lnTo>
                  <a:pt x="1060" y="0"/>
                </a:lnTo>
                <a:lnTo>
                  <a:pt x="1060" y="45"/>
                </a:lnTo>
                <a:lnTo>
                  <a:pt x="926" y="45"/>
                </a:lnTo>
                <a:lnTo>
                  <a:pt x="926" y="0"/>
                </a:lnTo>
                <a:moveTo>
                  <a:pt x="1158" y="0"/>
                </a:moveTo>
                <a:lnTo>
                  <a:pt x="1292" y="0"/>
                </a:lnTo>
                <a:lnTo>
                  <a:pt x="1292" y="45"/>
                </a:lnTo>
                <a:lnTo>
                  <a:pt x="1158" y="45"/>
                </a:lnTo>
                <a:lnTo>
                  <a:pt x="1158" y="0"/>
                </a:lnTo>
                <a:moveTo>
                  <a:pt x="1389" y="0"/>
                </a:moveTo>
                <a:lnTo>
                  <a:pt x="1523" y="0"/>
                </a:lnTo>
                <a:lnTo>
                  <a:pt x="1523" y="45"/>
                </a:lnTo>
                <a:lnTo>
                  <a:pt x="1389" y="45"/>
                </a:lnTo>
                <a:lnTo>
                  <a:pt x="1389" y="0"/>
                </a:lnTo>
                <a:moveTo>
                  <a:pt x="1621" y="0"/>
                </a:moveTo>
                <a:lnTo>
                  <a:pt x="1755" y="0"/>
                </a:lnTo>
                <a:lnTo>
                  <a:pt x="1755" y="45"/>
                </a:lnTo>
                <a:lnTo>
                  <a:pt x="1621" y="45"/>
                </a:lnTo>
                <a:lnTo>
                  <a:pt x="1621" y="0"/>
                </a:lnTo>
                <a:moveTo>
                  <a:pt x="1852" y="0"/>
                </a:moveTo>
                <a:lnTo>
                  <a:pt x="1986" y="0"/>
                </a:lnTo>
                <a:lnTo>
                  <a:pt x="1986" y="45"/>
                </a:lnTo>
                <a:lnTo>
                  <a:pt x="1852" y="45"/>
                </a:lnTo>
                <a:lnTo>
                  <a:pt x="1852" y="0"/>
                </a:lnTo>
                <a:moveTo>
                  <a:pt x="2084" y="0"/>
                </a:moveTo>
                <a:lnTo>
                  <a:pt x="2219" y="0"/>
                </a:lnTo>
                <a:lnTo>
                  <a:pt x="2219" y="45"/>
                </a:lnTo>
                <a:lnTo>
                  <a:pt x="2084" y="45"/>
                </a:lnTo>
                <a:lnTo>
                  <a:pt x="2084" y="0"/>
                </a:lnTo>
                <a:moveTo>
                  <a:pt x="2316" y="0"/>
                </a:moveTo>
                <a:lnTo>
                  <a:pt x="2450" y="0"/>
                </a:lnTo>
                <a:lnTo>
                  <a:pt x="2450" y="45"/>
                </a:lnTo>
                <a:lnTo>
                  <a:pt x="2316" y="45"/>
                </a:lnTo>
                <a:lnTo>
                  <a:pt x="2316" y="0"/>
                </a:lnTo>
                <a:moveTo>
                  <a:pt x="2548" y="0"/>
                </a:moveTo>
                <a:lnTo>
                  <a:pt x="2682" y="0"/>
                </a:lnTo>
                <a:lnTo>
                  <a:pt x="2682" y="45"/>
                </a:lnTo>
                <a:lnTo>
                  <a:pt x="2548" y="45"/>
                </a:lnTo>
                <a:lnTo>
                  <a:pt x="2548" y="0"/>
                </a:lnTo>
                <a:close/>
              </a:path>
            </a:pathLst>
          </a:custGeom>
          <a:solidFill>
            <a:srgbClr val="CBD5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528" name="フリーフォーム 527">
            <a:extLst>
              <a:ext uri="{FF2B5EF4-FFF2-40B4-BE49-F238E27FC236}">
                <a16:creationId xmlns:a16="http://schemas.microsoft.com/office/drawing/2014/main" id="{08312FD3-FB6B-9985-27BC-C2DA8BCCC756}"/>
              </a:ext>
            </a:extLst>
          </p:cNvPr>
          <p:cNvSpPr/>
          <p:nvPr/>
        </p:nvSpPr>
        <p:spPr>
          <a:xfrm>
            <a:off x="9941000" y="5161859"/>
            <a:ext cx="16560" cy="965160"/>
          </a:xfrm>
          <a:custGeom>
            <a:avLst/>
            <a:gdLst/>
            <a:ahLst/>
            <a:cxnLst/>
            <a:rect l="0" t="0" r="r" b="b"/>
            <a:pathLst>
              <a:path w="46" h="2681">
                <a:moveTo>
                  <a:pt x="46" y="0"/>
                </a:moveTo>
                <a:lnTo>
                  <a:pt x="46" y="134"/>
                </a:lnTo>
                <a:lnTo>
                  <a:pt x="0" y="134"/>
                </a:lnTo>
                <a:lnTo>
                  <a:pt x="0" y="0"/>
                </a:lnTo>
                <a:lnTo>
                  <a:pt x="46" y="0"/>
                </a:lnTo>
                <a:moveTo>
                  <a:pt x="46" y="231"/>
                </a:moveTo>
                <a:lnTo>
                  <a:pt x="46" y="366"/>
                </a:lnTo>
                <a:lnTo>
                  <a:pt x="0" y="366"/>
                </a:lnTo>
                <a:lnTo>
                  <a:pt x="0" y="231"/>
                </a:lnTo>
                <a:lnTo>
                  <a:pt x="46" y="231"/>
                </a:lnTo>
                <a:moveTo>
                  <a:pt x="46" y="464"/>
                </a:moveTo>
                <a:lnTo>
                  <a:pt x="46" y="598"/>
                </a:lnTo>
                <a:lnTo>
                  <a:pt x="0" y="598"/>
                </a:lnTo>
                <a:lnTo>
                  <a:pt x="0" y="464"/>
                </a:lnTo>
                <a:lnTo>
                  <a:pt x="46" y="464"/>
                </a:lnTo>
                <a:moveTo>
                  <a:pt x="46" y="695"/>
                </a:moveTo>
                <a:lnTo>
                  <a:pt x="46" y="829"/>
                </a:lnTo>
                <a:lnTo>
                  <a:pt x="0" y="829"/>
                </a:lnTo>
                <a:lnTo>
                  <a:pt x="0" y="695"/>
                </a:lnTo>
                <a:lnTo>
                  <a:pt x="46" y="695"/>
                </a:lnTo>
                <a:moveTo>
                  <a:pt x="46" y="927"/>
                </a:moveTo>
                <a:lnTo>
                  <a:pt x="46" y="1061"/>
                </a:lnTo>
                <a:lnTo>
                  <a:pt x="0" y="1061"/>
                </a:lnTo>
                <a:lnTo>
                  <a:pt x="0" y="927"/>
                </a:lnTo>
                <a:lnTo>
                  <a:pt x="46" y="927"/>
                </a:lnTo>
                <a:moveTo>
                  <a:pt x="46" y="1158"/>
                </a:moveTo>
                <a:lnTo>
                  <a:pt x="46" y="1292"/>
                </a:lnTo>
                <a:lnTo>
                  <a:pt x="0" y="1292"/>
                </a:lnTo>
                <a:lnTo>
                  <a:pt x="0" y="1158"/>
                </a:lnTo>
                <a:lnTo>
                  <a:pt x="46" y="1158"/>
                </a:lnTo>
                <a:moveTo>
                  <a:pt x="46" y="1390"/>
                </a:moveTo>
                <a:lnTo>
                  <a:pt x="46" y="1524"/>
                </a:lnTo>
                <a:lnTo>
                  <a:pt x="0" y="1524"/>
                </a:lnTo>
                <a:lnTo>
                  <a:pt x="0" y="1390"/>
                </a:lnTo>
                <a:lnTo>
                  <a:pt x="46" y="1390"/>
                </a:lnTo>
                <a:moveTo>
                  <a:pt x="46" y="1621"/>
                </a:moveTo>
                <a:lnTo>
                  <a:pt x="46" y="1755"/>
                </a:lnTo>
                <a:lnTo>
                  <a:pt x="0" y="1755"/>
                </a:lnTo>
                <a:lnTo>
                  <a:pt x="0" y="1621"/>
                </a:lnTo>
                <a:lnTo>
                  <a:pt x="46" y="1621"/>
                </a:lnTo>
                <a:moveTo>
                  <a:pt x="46" y="1853"/>
                </a:moveTo>
                <a:lnTo>
                  <a:pt x="46" y="1987"/>
                </a:lnTo>
                <a:lnTo>
                  <a:pt x="0" y="1987"/>
                </a:lnTo>
                <a:lnTo>
                  <a:pt x="0" y="1853"/>
                </a:lnTo>
                <a:lnTo>
                  <a:pt x="46" y="1853"/>
                </a:lnTo>
                <a:moveTo>
                  <a:pt x="46" y="2084"/>
                </a:moveTo>
                <a:lnTo>
                  <a:pt x="46" y="2218"/>
                </a:lnTo>
                <a:lnTo>
                  <a:pt x="0" y="2218"/>
                </a:lnTo>
                <a:lnTo>
                  <a:pt x="0" y="2084"/>
                </a:lnTo>
                <a:lnTo>
                  <a:pt x="46" y="2084"/>
                </a:lnTo>
                <a:moveTo>
                  <a:pt x="46" y="2316"/>
                </a:moveTo>
                <a:lnTo>
                  <a:pt x="46" y="2450"/>
                </a:lnTo>
                <a:lnTo>
                  <a:pt x="0" y="2450"/>
                </a:lnTo>
                <a:lnTo>
                  <a:pt x="0" y="2316"/>
                </a:lnTo>
                <a:lnTo>
                  <a:pt x="46" y="2316"/>
                </a:lnTo>
                <a:moveTo>
                  <a:pt x="46" y="2547"/>
                </a:moveTo>
                <a:lnTo>
                  <a:pt x="46" y="2681"/>
                </a:lnTo>
                <a:lnTo>
                  <a:pt x="0" y="2681"/>
                </a:lnTo>
                <a:lnTo>
                  <a:pt x="0" y="2547"/>
                </a:lnTo>
                <a:lnTo>
                  <a:pt x="46" y="2547"/>
                </a:lnTo>
                <a:close/>
              </a:path>
            </a:pathLst>
          </a:custGeom>
          <a:solidFill>
            <a:srgbClr val="CBD5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529" name="フリーフォーム 528">
            <a:extLst>
              <a:ext uri="{FF2B5EF4-FFF2-40B4-BE49-F238E27FC236}">
                <a16:creationId xmlns:a16="http://schemas.microsoft.com/office/drawing/2014/main" id="{2739DFFF-6824-A6D5-03ED-476CE7CAF23F}"/>
              </a:ext>
            </a:extLst>
          </p:cNvPr>
          <p:cNvSpPr/>
          <p:nvPr/>
        </p:nvSpPr>
        <p:spPr>
          <a:xfrm>
            <a:off x="8992040" y="5161859"/>
            <a:ext cx="16560" cy="965160"/>
          </a:xfrm>
          <a:custGeom>
            <a:avLst/>
            <a:gdLst/>
            <a:ahLst/>
            <a:cxnLst/>
            <a:rect l="0" t="0" r="r" b="b"/>
            <a:pathLst>
              <a:path w="46" h="2681">
                <a:moveTo>
                  <a:pt x="46" y="0"/>
                </a:moveTo>
                <a:lnTo>
                  <a:pt x="46" y="134"/>
                </a:lnTo>
                <a:lnTo>
                  <a:pt x="0" y="134"/>
                </a:lnTo>
                <a:lnTo>
                  <a:pt x="0" y="0"/>
                </a:lnTo>
                <a:lnTo>
                  <a:pt x="46" y="0"/>
                </a:lnTo>
                <a:moveTo>
                  <a:pt x="46" y="231"/>
                </a:moveTo>
                <a:lnTo>
                  <a:pt x="46" y="366"/>
                </a:lnTo>
                <a:lnTo>
                  <a:pt x="0" y="366"/>
                </a:lnTo>
                <a:lnTo>
                  <a:pt x="0" y="231"/>
                </a:lnTo>
                <a:lnTo>
                  <a:pt x="46" y="231"/>
                </a:lnTo>
                <a:moveTo>
                  <a:pt x="46" y="464"/>
                </a:moveTo>
                <a:lnTo>
                  <a:pt x="46" y="598"/>
                </a:lnTo>
                <a:lnTo>
                  <a:pt x="0" y="598"/>
                </a:lnTo>
                <a:lnTo>
                  <a:pt x="0" y="464"/>
                </a:lnTo>
                <a:lnTo>
                  <a:pt x="46" y="464"/>
                </a:lnTo>
                <a:moveTo>
                  <a:pt x="46" y="695"/>
                </a:moveTo>
                <a:lnTo>
                  <a:pt x="46" y="829"/>
                </a:lnTo>
                <a:lnTo>
                  <a:pt x="0" y="829"/>
                </a:lnTo>
                <a:lnTo>
                  <a:pt x="0" y="695"/>
                </a:lnTo>
                <a:lnTo>
                  <a:pt x="46" y="695"/>
                </a:lnTo>
                <a:moveTo>
                  <a:pt x="46" y="927"/>
                </a:moveTo>
                <a:lnTo>
                  <a:pt x="46" y="1061"/>
                </a:lnTo>
                <a:lnTo>
                  <a:pt x="0" y="1061"/>
                </a:lnTo>
                <a:lnTo>
                  <a:pt x="0" y="927"/>
                </a:lnTo>
                <a:lnTo>
                  <a:pt x="46" y="927"/>
                </a:lnTo>
                <a:moveTo>
                  <a:pt x="46" y="1158"/>
                </a:moveTo>
                <a:lnTo>
                  <a:pt x="46" y="1292"/>
                </a:lnTo>
                <a:lnTo>
                  <a:pt x="0" y="1292"/>
                </a:lnTo>
                <a:lnTo>
                  <a:pt x="0" y="1158"/>
                </a:lnTo>
                <a:lnTo>
                  <a:pt x="46" y="1158"/>
                </a:lnTo>
                <a:moveTo>
                  <a:pt x="46" y="1390"/>
                </a:moveTo>
                <a:lnTo>
                  <a:pt x="46" y="1524"/>
                </a:lnTo>
                <a:lnTo>
                  <a:pt x="0" y="1524"/>
                </a:lnTo>
                <a:lnTo>
                  <a:pt x="0" y="1390"/>
                </a:lnTo>
                <a:lnTo>
                  <a:pt x="46" y="1390"/>
                </a:lnTo>
                <a:moveTo>
                  <a:pt x="46" y="1621"/>
                </a:moveTo>
                <a:lnTo>
                  <a:pt x="46" y="1755"/>
                </a:lnTo>
                <a:lnTo>
                  <a:pt x="0" y="1755"/>
                </a:lnTo>
                <a:lnTo>
                  <a:pt x="0" y="1621"/>
                </a:lnTo>
                <a:lnTo>
                  <a:pt x="46" y="1621"/>
                </a:lnTo>
                <a:moveTo>
                  <a:pt x="46" y="1853"/>
                </a:moveTo>
                <a:lnTo>
                  <a:pt x="46" y="1987"/>
                </a:lnTo>
                <a:lnTo>
                  <a:pt x="0" y="1987"/>
                </a:lnTo>
                <a:lnTo>
                  <a:pt x="0" y="1853"/>
                </a:lnTo>
                <a:lnTo>
                  <a:pt x="46" y="1853"/>
                </a:lnTo>
                <a:moveTo>
                  <a:pt x="46" y="2084"/>
                </a:moveTo>
                <a:lnTo>
                  <a:pt x="46" y="2218"/>
                </a:lnTo>
                <a:lnTo>
                  <a:pt x="0" y="2218"/>
                </a:lnTo>
                <a:lnTo>
                  <a:pt x="0" y="2084"/>
                </a:lnTo>
                <a:lnTo>
                  <a:pt x="46" y="2084"/>
                </a:lnTo>
                <a:moveTo>
                  <a:pt x="46" y="2316"/>
                </a:moveTo>
                <a:lnTo>
                  <a:pt x="46" y="2450"/>
                </a:lnTo>
                <a:lnTo>
                  <a:pt x="0" y="2450"/>
                </a:lnTo>
                <a:lnTo>
                  <a:pt x="0" y="2316"/>
                </a:lnTo>
                <a:lnTo>
                  <a:pt x="46" y="2316"/>
                </a:lnTo>
                <a:moveTo>
                  <a:pt x="46" y="2547"/>
                </a:moveTo>
                <a:lnTo>
                  <a:pt x="46" y="2681"/>
                </a:lnTo>
                <a:lnTo>
                  <a:pt x="0" y="2681"/>
                </a:lnTo>
                <a:lnTo>
                  <a:pt x="0" y="2547"/>
                </a:lnTo>
                <a:lnTo>
                  <a:pt x="46" y="2547"/>
                </a:lnTo>
                <a:close/>
              </a:path>
            </a:pathLst>
          </a:custGeom>
          <a:solidFill>
            <a:srgbClr val="CBD5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pic>
        <p:nvPicPr>
          <p:cNvPr id="530" name="図 529">
            <a:extLst>
              <a:ext uri="{FF2B5EF4-FFF2-40B4-BE49-F238E27FC236}">
                <a16:creationId xmlns:a16="http://schemas.microsoft.com/office/drawing/2014/main" id="{F4290EA0-78F5-A30B-240A-C01AF0C76E62}"/>
              </a:ext>
            </a:extLst>
          </p:cNvPr>
          <p:cNvPicPr/>
          <p:nvPr/>
        </p:nvPicPr>
        <p:blipFill>
          <a:blip r:embed="rId6">
            <a:extLst>
              <a:ext uri="{28A0092B-C50C-407E-A947-70E740481C1C}">
                <a14:useLocalDpi xmlns:a14="http://schemas.microsoft.com/office/drawing/2010/main" val="0"/>
              </a:ext>
            </a:extLst>
          </a:blip>
          <a:srcRect/>
          <a:stretch/>
        </p:blipFill>
        <p:spPr>
          <a:xfrm>
            <a:off x="8987632" y="5171895"/>
            <a:ext cx="945087" cy="945087"/>
          </a:xfrm>
          <a:prstGeom prst="rect">
            <a:avLst/>
          </a:prstGeom>
          <a:noFill/>
          <a:ln w="0">
            <a:noFill/>
          </a:ln>
        </p:spPr>
      </p:pic>
      <p:sp>
        <p:nvSpPr>
          <p:cNvPr id="3" name="テキスト ボックス 2">
            <a:extLst>
              <a:ext uri="{FF2B5EF4-FFF2-40B4-BE49-F238E27FC236}">
                <a16:creationId xmlns:a16="http://schemas.microsoft.com/office/drawing/2014/main" id="{364C2E86-40FF-0B44-30EC-138DDA3D93ED}"/>
              </a:ext>
            </a:extLst>
          </p:cNvPr>
          <p:cNvSpPr txBox="1"/>
          <p:nvPr/>
        </p:nvSpPr>
        <p:spPr>
          <a:xfrm>
            <a:off x="6235572" y="2554828"/>
            <a:ext cx="1801775" cy="233910"/>
          </a:xfrm>
          <a:prstGeom prst="rect">
            <a:avLst/>
          </a:prstGeom>
          <a:noFill/>
          <a:ln w="0">
            <a:noFill/>
          </a:ln>
        </p:spPr>
        <p:txBody>
          <a:bodyPr wrap="none" lIns="0" tIns="0" rIns="0" bIns="0" anchor="t">
            <a:spAutoFit/>
          </a:bodyPr>
          <a:lstStyle/>
          <a:p>
            <a:r>
              <a:rPr lang="en-US" sz="1520" b="0" u="none" strike="noStrike" dirty="0" err="1">
                <a:solidFill>
                  <a:srgbClr val="000000"/>
                </a:solidFill>
                <a:effectLst/>
                <a:uFillTx/>
                <a:latin typeface="MS Gothic" panose="020B0609070205080204" pitchFamily="49" charset="-128"/>
                <a:ea typeface="MS Gothic" panose="020B0609070205080204" pitchFamily="49" charset="-128"/>
              </a:rPr>
              <a:t>音声</a:t>
            </a:r>
            <a:r>
              <a:rPr lang="en-US" sz="1520" dirty="0" err="1">
                <a:solidFill>
                  <a:srgbClr val="000000"/>
                </a:solidFill>
                <a:latin typeface="MS Gothic" panose="020B0609070205080204" pitchFamily="49" charset="-128"/>
                <a:ea typeface="MS Gothic" panose="020B0609070205080204" pitchFamily="49" charset="-128"/>
              </a:rPr>
              <a:t>（NoteboolLM</a:t>
            </a:r>
            <a:r>
              <a:rPr lang="en-US" sz="1520" dirty="0">
                <a:solidFill>
                  <a:srgbClr val="000000"/>
                </a:solidFill>
                <a:latin typeface="MS Gothic" panose="020B0609070205080204" pitchFamily="49" charset="-128"/>
                <a:ea typeface="MS Gothic" panose="020B0609070205080204" pitchFamily="49" charset="-128"/>
              </a:rPr>
              <a:t>）</a:t>
            </a:r>
            <a:endParaRPr lang="en-US" sz="1520" b="0" u="none" strike="noStrike" dirty="0">
              <a:solidFill>
                <a:srgbClr val="000000"/>
              </a:solidFill>
              <a:effectLst/>
              <a:uFillTx/>
              <a:latin typeface="MS Gothic" panose="020B0609070205080204" pitchFamily="49" charset="-128"/>
              <a:ea typeface="MS Gothic" panose="020B0609070205080204" pitchFamily="49" charset="-128"/>
            </a:endParaRPr>
          </a:p>
        </p:txBody>
      </p:sp>
      <p:sp>
        <p:nvSpPr>
          <p:cNvPr id="4" name="テキスト ボックス 3">
            <a:extLst>
              <a:ext uri="{FF2B5EF4-FFF2-40B4-BE49-F238E27FC236}">
                <a16:creationId xmlns:a16="http://schemas.microsoft.com/office/drawing/2014/main" id="{83708DDC-74ED-73BA-F4CB-8655AC51AB6E}"/>
              </a:ext>
            </a:extLst>
          </p:cNvPr>
          <p:cNvSpPr txBox="1"/>
          <p:nvPr/>
        </p:nvSpPr>
        <p:spPr>
          <a:xfrm>
            <a:off x="6235572" y="5103828"/>
            <a:ext cx="2205732" cy="430887"/>
          </a:xfrm>
          <a:prstGeom prst="rect">
            <a:avLst/>
          </a:prstGeom>
          <a:noFill/>
          <a:ln w="0">
            <a:noFill/>
          </a:ln>
        </p:spPr>
        <p:txBody>
          <a:bodyPr wrap="none" lIns="0" tIns="0" rIns="0" bIns="0" anchor="t">
            <a:spAutoFit/>
          </a:bodyPr>
          <a:lstStyle/>
          <a:p>
            <a:r>
              <a:rPr lang="zh-CN" altLang="en-US" sz="1400" b="0" u="none" strike="noStrike" dirty="0">
                <a:solidFill>
                  <a:srgbClr val="374151"/>
                </a:solidFill>
                <a:effectLst/>
                <a:uFillTx/>
                <a:latin typeface="MS PGothic" panose="020B0600070205080204" pitchFamily="34" charset="-128"/>
                <a:ea typeface="MS PGothic" panose="020B0600070205080204" pitchFamily="34" charset="-128"/>
              </a:rPr>
              <a:t>スライドや音声解説作成の</a:t>
            </a:r>
            <a:br>
              <a:rPr lang="en-US" altLang="zh-CN" sz="1400" b="0" u="none" strike="noStrike" dirty="0">
                <a:solidFill>
                  <a:srgbClr val="374151"/>
                </a:solidFill>
                <a:effectLst/>
                <a:uFillTx/>
                <a:latin typeface="MS PGothic" panose="020B0600070205080204" pitchFamily="34" charset="-128"/>
                <a:ea typeface="MS PGothic" panose="020B0600070205080204" pitchFamily="34" charset="-128"/>
              </a:rPr>
            </a:br>
            <a:r>
              <a:rPr lang="en-US" altLang="zh-CN" sz="1400" b="0" u="none" strike="noStrike" dirty="0" err="1">
                <a:solidFill>
                  <a:srgbClr val="374151"/>
                </a:solidFill>
                <a:effectLst/>
                <a:uFillTx/>
                <a:latin typeface="MS PGothic" panose="020B0600070205080204" pitchFamily="34" charset="-128"/>
                <a:ea typeface="MS PGothic" panose="020B0600070205080204" pitchFamily="34" charset="-128"/>
              </a:rPr>
              <a:t>Github</a:t>
            </a:r>
            <a:r>
              <a:rPr lang="zh-CN" altLang="en-US" sz="1400" b="0" u="none" strike="noStrike" dirty="0">
                <a:solidFill>
                  <a:srgbClr val="374151"/>
                </a:solidFill>
                <a:effectLst/>
                <a:uFillTx/>
                <a:latin typeface="MS PGothic" panose="020B0600070205080204" pitchFamily="34" charset="-128"/>
                <a:ea typeface="MS PGothic" panose="020B0600070205080204" pitchFamily="34" charset="-128"/>
              </a:rPr>
              <a:t>はこちらを参照ください</a:t>
            </a:r>
            <a:endParaRPr lang="en-US" sz="1400" b="0" u="none" strike="noStrike" dirty="0">
              <a:solidFill>
                <a:srgbClr val="000000"/>
              </a:solidFill>
              <a:effectLst/>
              <a:uFillTx/>
              <a:latin typeface="MS PGothic" panose="020B0600070205080204" pitchFamily="34" charset="-128"/>
              <a:ea typeface="MS PGothic" panose="020B0600070205080204" pitchFamily="34" charset="-128"/>
            </a:endParaRPr>
          </a:p>
        </p:txBody>
      </p:sp>
      <p:sp>
        <p:nvSpPr>
          <p:cNvPr id="5" name="テキスト ボックス 4">
            <a:extLst>
              <a:ext uri="{FF2B5EF4-FFF2-40B4-BE49-F238E27FC236}">
                <a16:creationId xmlns:a16="http://schemas.microsoft.com/office/drawing/2014/main" id="{E516206F-6F9A-0693-48A3-016A7BE180EA}"/>
              </a:ext>
            </a:extLst>
          </p:cNvPr>
          <p:cNvSpPr txBox="1"/>
          <p:nvPr/>
        </p:nvSpPr>
        <p:spPr>
          <a:xfrm>
            <a:off x="6281269" y="5574428"/>
            <a:ext cx="2569934" cy="461665"/>
          </a:xfrm>
          <a:prstGeom prst="rect">
            <a:avLst/>
          </a:prstGeom>
          <a:noFill/>
        </p:spPr>
        <p:txBody>
          <a:bodyPr wrap="none" rtlCol="0">
            <a:spAutoFit/>
          </a:bodyPr>
          <a:lstStyle/>
          <a:p>
            <a:r>
              <a:rPr lang="en" altLang="ja-JP" sz="1200" dirty="0">
                <a:latin typeface="MS Gothic" panose="020B0609070205080204" pitchFamily="49" charset="-128"/>
                <a:ea typeface="MS Gothic" panose="020B0609070205080204" pitchFamily="49" charset="-128"/>
                <a:hlinkClick r:id="rId7"/>
              </a:rPr>
              <a:t>https://github.com/abenben/</a:t>
            </a:r>
          </a:p>
          <a:p>
            <a:r>
              <a:rPr lang="en" altLang="ja-JP" sz="1200" dirty="0" err="1">
                <a:latin typeface="MS Gothic" panose="020B0609070205080204" pitchFamily="49" charset="-128"/>
                <a:ea typeface="MS Gothic" panose="020B0609070205080204" pitchFamily="49" charset="-128"/>
                <a:hlinkClick r:id="rId7"/>
              </a:rPr>
              <a:t>poc_meeting_studio_presentation</a:t>
            </a:r>
            <a:endParaRPr kumimoji="1" lang="ja-JP" altLang="en-US" sz="1200">
              <a:latin typeface="MS Gothic" panose="020B0609070205080204" pitchFamily="49" charset="-128"/>
              <a:ea typeface="MS Gothic" panose="020B0609070205080204" pitchFamily="49" charset="-128"/>
            </a:endParaRPr>
          </a:p>
        </p:txBody>
      </p:sp>
      <p:pic>
        <p:nvPicPr>
          <p:cNvPr id="1026" name="Picture 2" descr="NotebookLM Logo Free Download SVG, P... · LobeHub">
            <a:extLst>
              <a:ext uri="{FF2B5EF4-FFF2-40B4-BE49-F238E27FC236}">
                <a16:creationId xmlns:a16="http://schemas.microsoft.com/office/drawing/2014/main" id="{BAC1E4EE-A9B3-7130-90E8-0D2790B2B7E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25817" y="2242272"/>
            <a:ext cx="604902" cy="604902"/>
          </a:xfrm>
          <a:prstGeom prst="rect">
            <a:avLst/>
          </a:prstGeom>
          <a:noFill/>
          <a:extLst>
            <a:ext uri="{909E8E84-426E-40DD-AFC4-6F175D3DCCD1}">
              <a14:hiddenFill xmlns:a14="http://schemas.microsoft.com/office/drawing/2010/main">
                <a:solidFill>
                  <a:srgbClr val="FFFFFF"/>
                </a:solidFill>
              </a14:hiddenFill>
            </a:ext>
          </a:extLst>
        </p:spPr>
      </p:pic>
      <p:sp>
        <p:nvSpPr>
          <p:cNvPr id="8" name="フリーフォーム 7">
            <a:extLst>
              <a:ext uri="{FF2B5EF4-FFF2-40B4-BE49-F238E27FC236}">
                <a16:creationId xmlns:a16="http://schemas.microsoft.com/office/drawing/2014/main" id="{8B10CC24-2985-B07F-10C2-88E32CA99541}"/>
              </a:ext>
            </a:extLst>
          </p:cNvPr>
          <p:cNvSpPr/>
          <p:nvPr/>
        </p:nvSpPr>
        <p:spPr>
          <a:xfrm>
            <a:off x="774727" y="1174216"/>
            <a:ext cx="450720" cy="451080"/>
          </a:xfrm>
          <a:custGeom>
            <a:avLst/>
            <a:gdLst/>
            <a:ahLst/>
            <a:cxnLst/>
            <a:rect l="0" t="0" r="r" b="b"/>
            <a:pathLst>
              <a:path w="1252" h="1253">
                <a:moveTo>
                  <a:pt x="1252" y="627"/>
                </a:moveTo>
                <a:cubicBezTo>
                  <a:pt x="1252" y="648"/>
                  <a:pt x="1251" y="668"/>
                  <a:pt x="1249" y="688"/>
                </a:cubicBezTo>
                <a:cubicBezTo>
                  <a:pt x="1247" y="709"/>
                  <a:pt x="1244" y="729"/>
                  <a:pt x="1240" y="749"/>
                </a:cubicBezTo>
                <a:cubicBezTo>
                  <a:pt x="1236" y="769"/>
                  <a:pt x="1231" y="789"/>
                  <a:pt x="1225" y="809"/>
                </a:cubicBezTo>
                <a:cubicBezTo>
                  <a:pt x="1219" y="828"/>
                  <a:pt x="1212" y="847"/>
                  <a:pt x="1205" y="866"/>
                </a:cubicBezTo>
                <a:cubicBezTo>
                  <a:pt x="1197" y="885"/>
                  <a:pt x="1188" y="904"/>
                  <a:pt x="1178" y="922"/>
                </a:cubicBezTo>
                <a:cubicBezTo>
                  <a:pt x="1169" y="940"/>
                  <a:pt x="1158" y="958"/>
                  <a:pt x="1147" y="975"/>
                </a:cubicBezTo>
                <a:cubicBezTo>
                  <a:pt x="1135" y="992"/>
                  <a:pt x="1123" y="1008"/>
                  <a:pt x="1110" y="1024"/>
                </a:cubicBezTo>
                <a:cubicBezTo>
                  <a:pt x="1097" y="1040"/>
                  <a:pt x="1084" y="1055"/>
                  <a:pt x="1069" y="1069"/>
                </a:cubicBezTo>
                <a:cubicBezTo>
                  <a:pt x="1055" y="1084"/>
                  <a:pt x="1039" y="1098"/>
                  <a:pt x="1024" y="1111"/>
                </a:cubicBezTo>
                <a:cubicBezTo>
                  <a:pt x="1008" y="1124"/>
                  <a:pt x="991" y="1136"/>
                  <a:pt x="973" y="1147"/>
                </a:cubicBezTo>
                <a:cubicBezTo>
                  <a:pt x="956" y="1159"/>
                  <a:pt x="939" y="1169"/>
                  <a:pt x="921" y="1179"/>
                </a:cubicBezTo>
                <a:cubicBezTo>
                  <a:pt x="903" y="1188"/>
                  <a:pt x="884" y="1197"/>
                  <a:pt x="865" y="1205"/>
                </a:cubicBezTo>
                <a:cubicBezTo>
                  <a:pt x="846" y="1213"/>
                  <a:pt x="827" y="1220"/>
                  <a:pt x="807" y="1226"/>
                </a:cubicBezTo>
                <a:cubicBezTo>
                  <a:pt x="788" y="1232"/>
                  <a:pt x="768" y="1237"/>
                  <a:pt x="748" y="1241"/>
                </a:cubicBezTo>
                <a:cubicBezTo>
                  <a:pt x="728" y="1245"/>
                  <a:pt x="707" y="1248"/>
                  <a:pt x="687" y="1250"/>
                </a:cubicBezTo>
                <a:cubicBezTo>
                  <a:pt x="667" y="1252"/>
                  <a:pt x="646" y="1253"/>
                  <a:pt x="626" y="1253"/>
                </a:cubicBezTo>
                <a:cubicBezTo>
                  <a:pt x="605" y="1253"/>
                  <a:pt x="585" y="1252"/>
                  <a:pt x="564" y="1250"/>
                </a:cubicBezTo>
                <a:cubicBezTo>
                  <a:pt x="544" y="1248"/>
                  <a:pt x="524" y="1245"/>
                  <a:pt x="504" y="1241"/>
                </a:cubicBezTo>
                <a:cubicBezTo>
                  <a:pt x="484" y="1237"/>
                  <a:pt x="464" y="1232"/>
                  <a:pt x="444" y="1226"/>
                </a:cubicBezTo>
                <a:cubicBezTo>
                  <a:pt x="425" y="1220"/>
                  <a:pt x="405" y="1213"/>
                  <a:pt x="386" y="1205"/>
                </a:cubicBezTo>
                <a:cubicBezTo>
                  <a:pt x="367" y="1197"/>
                  <a:pt x="349" y="1188"/>
                  <a:pt x="331" y="1179"/>
                </a:cubicBezTo>
                <a:cubicBezTo>
                  <a:pt x="313" y="1169"/>
                  <a:pt x="295" y="1159"/>
                  <a:pt x="278" y="1147"/>
                </a:cubicBezTo>
                <a:cubicBezTo>
                  <a:pt x="261" y="1136"/>
                  <a:pt x="245" y="1124"/>
                  <a:pt x="229" y="1111"/>
                </a:cubicBezTo>
                <a:cubicBezTo>
                  <a:pt x="213" y="1098"/>
                  <a:pt x="198" y="1084"/>
                  <a:pt x="183" y="1069"/>
                </a:cubicBezTo>
                <a:cubicBezTo>
                  <a:pt x="169" y="1055"/>
                  <a:pt x="155" y="1040"/>
                  <a:pt x="142" y="1024"/>
                </a:cubicBezTo>
                <a:cubicBezTo>
                  <a:pt x="129" y="1008"/>
                  <a:pt x="117" y="992"/>
                  <a:pt x="106" y="975"/>
                </a:cubicBezTo>
                <a:cubicBezTo>
                  <a:pt x="94" y="958"/>
                  <a:pt x="84" y="940"/>
                  <a:pt x="74" y="922"/>
                </a:cubicBezTo>
                <a:cubicBezTo>
                  <a:pt x="64" y="904"/>
                  <a:pt x="56" y="885"/>
                  <a:pt x="48" y="866"/>
                </a:cubicBezTo>
                <a:cubicBezTo>
                  <a:pt x="40" y="847"/>
                  <a:pt x="33" y="828"/>
                  <a:pt x="27" y="809"/>
                </a:cubicBezTo>
                <a:cubicBezTo>
                  <a:pt x="21" y="789"/>
                  <a:pt x="16" y="769"/>
                  <a:pt x="12" y="749"/>
                </a:cubicBezTo>
                <a:cubicBezTo>
                  <a:pt x="8" y="729"/>
                  <a:pt x="5" y="709"/>
                  <a:pt x="3" y="688"/>
                </a:cubicBezTo>
                <a:cubicBezTo>
                  <a:pt x="1" y="668"/>
                  <a:pt x="0" y="648"/>
                  <a:pt x="0" y="627"/>
                </a:cubicBezTo>
                <a:cubicBezTo>
                  <a:pt x="0" y="607"/>
                  <a:pt x="1" y="586"/>
                  <a:pt x="3" y="566"/>
                </a:cubicBezTo>
                <a:cubicBezTo>
                  <a:pt x="5" y="545"/>
                  <a:pt x="8" y="525"/>
                  <a:pt x="12" y="505"/>
                </a:cubicBezTo>
                <a:cubicBezTo>
                  <a:pt x="16" y="485"/>
                  <a:pt x="21" y="465"/>
                  <a:pt x="27" y="445"/>
                </a:cubicBezTo>
                <a:cubicBezTo>
                  <a:pt x="33" y="426"/>
                  <a:pt x="40" y="407"/>
                  <a:pt x="48" y="388"/>
                </a:cubicBezTo>
                <a:cubicBezTo>
                  <a:pt x="56" y="369"/>
                  <a:pt x="64" y="350"/>
                  <a:pt x="74" y="332"/>
                </a:cubicBezTo>
                <a:cubicBezTo>
                  <a:pt x="84" y="314"/>
                  <a:pt x="94" y="297"/>
                  <a:pt x="106" y="279"/>
                </a:cubicBezTo>
                <a:cubicBezTo>
                  <a:pt x="117" y="262"/>
                  <a:pt x="129" y="246"/>
                  <a:pt x="142" y="230"/>
                </a:cubicBezTo>
                <a:cubicBezTo>
                  <a:pt x="155" y="214"/>
                  <a:pt x="169" y="199"/>
                  <a:pt x="183" y="185"/>
                </a:cubicBezTo>
                <a:cubicBezTo>
                  <a:pt x="198" y="169"/>
                  <a:pt x="213" y="155"/>
                  <a:pt x="229" y="142"/>
                </a:cubicBezTo>
                <a:cubicBezTo>
                  <a:pt x="245" y="129"/>
                  <a:pt x="261" y="117"/>
                  <a:pt x="278" y="106"/>
                </a:cubicBezTo>
                <a:cubicBezTo>
                  <a:pt x="295" y="95"/>
                  <a:pt x="313" y="84"/>
                  <a:pt x="331" y="74"/>
                </a:cubicBezTo>
                <a:cubicBezTo>
                  <a:pt x="349" y="65"/>
                  <a:pt x="367" y="56"/>
                  <a:pt x="386" y="48"/>
                </a:cubicBezTo>
                <a:cubicBezTo>
                  <a:pt x="405" y="40"/>
                  <a:pt x="425" y="33"/>
                  <a:pt x="444" y="27"/>
                </a:cubicBezTo>
                <a:cubicBezTo>
                  <a:pt x="464" y="21"/>
                  <a:pt x="484" y="17"/>
                  <a:pt x="504" y="13"/>
                </a:cubicBezTo>
                <a:cubicBezTo>
                  <a:pt x="524" y="9"/>
                  <a:pt x="544" y="6"/>
                  <a:pt x="564" y="4"/>
                </a:cubicBezTo>
                <a:cubicBezTo>
                  <a:pt x="585" y="1"/>
                  <a:pt x="605" y="0"/>
                  <a:pt x="626" y="0"/>
                </a:cubicBezTo>
                <a:cubicBezTo>
                  <a:pt x="646" y="0"/>
                  <a:pt x="667" y="1"/>
                  <a:pt x="687" y="4"/>
                </a:cubicBezTo>
                <a:cubicBezTo>
                  <a:pt x="707" y="6"/>
                  <a:pt x="728" y="9"/>
                  <a:pt x="748" y="13"/>
                </a:cubicBezTo>
                <a:cubicBezTo>
                  <a:pt x="768" y="17"/>
                  <a:pt x="788" y="21"/>
                  <a:pt x="807" y="27"/>
                </a:cubicBezTo>
                <a:cubicBezTo>
                  <a:pt x="827" y="33"/>
                  <a:pt x="846" y="40"/>
                  <a:pt x="865" y="48"/>
                </a:cubicBezTo>
                <a:cubicBezTo>
                  <a:pt x="884" y="56"/>
                  <a:pt x="903" y="65"/>
                  <a:pt x="921" y="74"/>
                </a:cubicBezTo>
                <a:cubicBezTo>
                  <a:pt x="939" y="84"/>
                  <a:pt x="956" y="95"/>
                  <a:pt x="973" y="106"/>
                </a:cubicBezTo>
                <a:cubicBezTo>
                  <a:pt x="991" y="117"/>
                  <a:pt x="1008" y="129"/>
                  <a:pt x="1024" y="142"/>
                </a:cubicBezTo>
                <a:cubicBezTo>
                  <a:pt x="1039" y="155"/>
                  <a:pt x="1055" y="169"/>
                  <a:pt x="1069" y="185"/>
                </a:cubicBezTo>
                <a:cubicBezTo>
                  <a:pt x="1084" y="199"/>
                  <a:pt x="1097" y="214"/>
                  <a:pt x="1110" y="230"/>
                </a:cubicBezTo>
                <a:cubicBezTo>
                  <a:pt x="1123" y="246"/>
                  <a:pt x="1135" y="262"/>
                  <a:pt x="1147" y="279"/>
                </a:cubicBezTo>
                <a:cubicBezTo>
                  <a:pt x="1158" y="297"/>
                  <a:pt x="1169" y="314"/>
                  <a:pt x="1178" y="332"/>
                </a:cubicBezTo>
                <a:cubicBezTo>
                  <a:pt x="1188" y="350"/>
                  <a:pt x="1197" y="369"/>
                  <a:pt x="1205" y="388"/>
                </a:cubicBezTo>
                <a:cubicBezTo>
                  <a:pt x="1212" y="407"/>
                  <a:pt x="1219" y="426"/>
                  <a:pt x="1225" y="445"/>
                </a:cubicBezTo>
                <a:cubicBezTo>
                  <a:pt x="1231" y="465"/>
                  <a:pt x="1236" y="485"/>
                  <a:pt x="1240" y="505"/>
                </a:cubicBezTo>
                <a:cubicBezTo>
                  <a:pt x="1244" y="525"/>
                  <a:pt x="1247" y="545"/>
                  <a:pt x="1249" y="566"/>
                </a:cubicBezTo>
                <a:cubicBezTo>
                  <a:pt x="1251" y="586"/>
                  <a:pt x="1252" y="607"/>
                  <a:pt x="1252" y="627"/>
                </a:cubicBezTo>
                <a:close/>
              </a:path>
            </a:pathLst>
          </a:custGeom>
          <a:solidFill>
            <a:srgbClr val="4285F4"/>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pic>
        <p:nvPicPr>
          <p:cNvPr id="9" name="図 8">
            <a:extLst>
              <a:ext uri="{FF2B5EF4-FFF2-40B4-BE49-F238E27FC236}">
                <a16:creationId xmlns:a16="http://schemas.microsoft.com/office/drawing/2014/main" id="{636D8CB2-AC8D-2930-1CAB-9AD5B6CCDF0D}"/>
              </a:ext>
            </a:extLst>
          </p:cNvPr>
          <p:cNvPicPr/>
          <p:nvPr/>
        </p:nvPicPr>
        <p:blipFill>
          <a:blip r:embed="rId4"/>
          <a:stretch/>
        </p:blipFill>
        <p:spPr>
          <a:xfrm>
            <a:off x="847447" y="1279336"/>
            <a:ext cx="305280" cy="240840"/>
          </a:xfrm>
          <a:prstGeom prst="rect">
            <a:avLst/>
          </a:prstGeom>
          <a:noFill/>
          <a:ln w="0">
            <a:noFill/>
          </a:ln>
        </p:spPr>
      </p:pic>
      <p:sp>
        <p:nvSpPr>
          <p:cNvPr id="10" name="テキスト ボックス 9">
            <a:extLst>
              <a:ext uri="{FF2B5EF4-FFF2-40B4-BE49-F238E27FC236}">
                <a16:creationId xmlns:a16="http://schemas.microsoft.com/office/drawing/2014/main" id="{61BD5922-2ED3-A120-B888-E6AFC92363CB}"/>
              </a:ext>
            </a:extLst>
          </p:cNvPr>
          <p:cNvSpPr txBox="1"/>
          <p:nvPr/>
        </p:nvSpPr>
        <p:spPr>
          <a:xfrm>
            <a:off x="1353967" y="1282801"/>
            <a:ext cx="5280292" cy="467820"/>
          </a:xfrm>
          <a:prstGeom prst="rect">
            <a:avLst/>
          </a:prstGeom>
          <a:noFill/>
          <a:ln w="0">
            <a:noFill/>
          </a:ln>
        </p:spPr>
        <p:txBody>
          <a:bodyPr wrap="none" lIns="0" tIns="0" rIns="0" bIns="0" anchor="t">
            <a:spAutoFit/>
          </a:bodyPr>
          <a:lstStyle/>
          <a:p>
            <a:r>
              <a:rPr lang="en-US" sz="1520" b="0" u="none" strike="noStrike" dirty="0" err="1">
                <a:solidFill>
                  <a:srgbClr val="000000"/>
                </a:solidFill>
                <a:effectLst/>
                <a:uFillTx/>
                <a:latin typeface="MS Gothic" panose="020B0609070205080204" pitchFamily="49" charset="-128"/>
                <a:ea typeface="MS Gothic" panose="020B0609070205080204" pitchFamily="49" charset="-128"/>
              </a:rPr>
              <a:t>どんなことを発表したいかをエディタにマイクで入力する</a:t>
            </a:r>
            <a:r>
              <a:rPr lang="en-US" sz="1520" b="0" u="none" strike="noStrike" dirty="0">
                <a:solidFill>
                  <a:srgbClr val="000000"/>
                </a:solidFill>
                <a:effectLst/>
                <a:uFillTx/>
                <a:latin typeface="MS Gothic" panose="020B0609070205080204" pitchFamily="49" charset="-128"/>
                <a:ea typeface="MS Gothic" panose="020B0609070205080204" pitchFamily="49" charset="-128"/>
              </a:rPr>
              <a:t>。</a:t>
            </a:r>
            <a:endParaRPr lang="en-US" sz="1520" dirty="0">
              <a:solidFill>
                <a:srgbClr val="000000"/>
              </a:solidFill>
              <a:latin typeface="MS Gothic" panose="020B0609070205080204" pitchFamily="49" charset="-128"/>
              <a:ea typeface="MS Gothic" panose="020B0609070205080204" pitchFamily="49" charset="-128"/>
            </a:endParaRPr>
          </a:p>
          <a:p>
            <a:r>
              <a:rPr lang="en-US" sz="1520" dirty="0">
                <a:solidFill>
                  <a:srgbClr val="000000"/>
                </a:solidFill>
                <a:latin typeface="MS Gothic" panose="020B0609070205080204" pitchFamily="49" charset="-128"/>
                <a:ea typeface="MS Gothic" panose="020B0609070205080204" pitchFamily="49" charset="-128"/>
              </a:rPr>
              <a:t>Geminiを使って整理（01_readme.md）</a:t>
            </a:r>
            <a:endParaRPr lang="en-US" sz="1520" b="0" u="none" strike="noStrike" dirty="0">
              <a:solidFill>
                <a:srgbClr val="000000"/>
              </a:solidFill>
              <a:effectLst/>
              <a:uFillTx/>
              <a:latin typeface="MS Gothic" panose="020B0609070205080204" pitchFamily="49" charset="-128"/>
              <a:ea typeface="MS Gothic" panose="020B0609070205080204" pitchFamily="49" charset="-128"/>
            </a:endParaRPr>
          </a:p>
        </p:txBody>
      </p:sp>
      <p:sp>
        <p:nvSpPr>
          <p:cNvPr id="13" name="テキスト ボックス 12">
            <a:extLst>
              <a:ext uri="{FF2B5EF4-FFF2-40B4-BE49-F238E27FC236}">
                <a16:creationId xmlns:a16="http://schemas.microsoft.com/office/drawing/2014/main" id="{37FF55AC-1010-E6F2-F4AF-BA592E11F5E3}"/>
              </a:ext>
            </a:extLst>
          </p:cNvPr>
          <p:cNvSpPr txBox="1"/>
          <p:nvPr/>
        </p:nvSpPr>
        <p:spPr>
          <a:xfrm>
            <a:off x="1344950" y="2805416"/>
            <a:ext cx="2737929" cy="467820"/>
          </a:xfrm>
          <a:prstGeom prst="rect">
            <a:avLst/>
          </a:prstGeom>
          <a:noFill/>
          <a:ln w="0">
            <a:noFill/>
          </a:ln>
        </p:spPr>
        <p:txBody>
          <a:bodyPr wrap="none" lIns="0" tIns="0" rIns="0" bIns="0" anchor="t">
            <a:spAutoFit/>
          </a:bodyPr>
          <a:lstStyle/>
          <a:p>
            <a:r>
              <a:rPr lang="en-US" sz="1520" b="0" u="none" strike="noStrike" dirty="0" err="1">
                <a:solidFill>
                  <a:srgbClr val="000000"/>
                </a:solidFill>
                <a:effectLst/>
                <a:uFillTx/>
                <a:latin typeface="MS Gothic" panose="020B0609070205080204" pitchFamily="49" charset="-128"/>
                <a:ea typeface="MS Gothic" panose="020B0609070205080204" pitchFamily="49" charset="-128"/>
              </a:rPr>
              <a:t>複数のスライド作成AIを使用</a:t>
            </a:r>
            <a:r>
              <a:rPr lang="en-US" sz="1520" b="0" u="none" strike="noStrike" dirty="0">
                <a:solidFill>
                  <a:srgbClr val="000000"/>
                </a:solidFill>
                <a:effectLst/>
                <a:uFillTx/>
                <a:latin typeface="MS Gothic" panose="020B0609070205080204" pitchFamily="49" charset="-128"/>
                <a:ea typeface="MS Gothic" panose="020B0609070205080204" pitchFamily="49" charset="-128"/>
              </a:rPr>
              <a:t>。</a:t>
            </a:r>
            <a:br>
              <a:rPr lang="en-US" sz="1520" b="0" u="none" strike="noStrike" dirty="0">
                <a:solidFill>
                  <a:srgbClr val="000000"/>
                </a:solidFill>
                <a:effectLst/>
                <a:uFillTx/>
                <a:latin typeface="MS Gothic" panose="020B0609070205080204" pitchFamily="49" charset="-128"/>
                <a:ea typeface="MS Gothic" panose="020B0609070205080204" pitchFamily="49" charset="-128"/>
              </a:rPr>
            </a:br>
            <a:r>
              <a:rPr lang="en-US" sz="1520" b="0" u="none" strike="noStrike" dirty="0">
                <a:solidFill>
                  <a:srgbClr val="000000"/>
                </a:solidFill>
                <a:effectLst/>
                <a:uFillTx/>
                <a:latin typeface="MS Gothic" panose="020B0609070205080204" pitchFamily="49" charset="-128"/>
                <a:ea typeface="MS Gothic" panose="020B0609070205080204" pitchFamily="49" charset="-128"/>
              </a:rPr>
              <a:t>（</a:t>
            </a:r>
            <a:r>
              <a:rPr lang="en-US" sz="1520" b="0" u="none" strike="noStrike" dirty="0" err="1">
                <a:solidFill>
                  <a:srgbClr val="000000"/>
                </a:solidFill>
                <a:effectLst/>
                <a:uFillTx/>
                <a:latin typeface="MS Gothic" panose="020B0609070205080204" pitchFamily="49" charset="-128"/>
                <a:ea typeface="MS Gothic" panose="020B0609070205080204" pitchFamily="49" charset="-128"/>
              </a:rPr>
              <a:t>今回はSkyworkを利用</a:t>
            </a:r>
            <a:r>
              <a:rPr lang="en-US" sz="1520" b="0" u="none" strike="noStrike" dirty="0">
                <a:solidFill>
                  <a:srgbClr val="000000"/>
                </a:solidFill>
                <a:effectLst/>
                <a:uFillTx/>
                <a:latin typeface="MS Gothic" panose="020B0609070205080204" pitchFamily="49" charset="-128"/>
                <a:ea typeface="MS Gothic" panose="020B0609070205080204" pitchFamily="49" charset="-128"/>
              </a:rPr>
              <a:t>）</a:t>
            </a:r>
          </a:p>
        </p:txBody>
      </p:sp>
      <p:pic>
        <p:nvPicPr>
          <p:cNvPr id="14" name="図 13">
            <a:hlinkClick r:id="rId9"/>
            <a:extLst>
              <a:ext uri="{FF2B5EF4-FFF2-40B4-BE49-F238E27FC236}">
                <a16:creationId xmlns:a16="http://schemas.microsoft.com/office/drawing/2014/main" id="{3975D406-341C-B3C6-7CCD-B0EC3989C101}"/>
              </a:ext>
            </a:extLst>
          </p:cNvPr>
          <p:cNvPicPr>
            <a:picLocks noChangeAspect="1"/>
          </p:cNvPicPr>
          <p:nvPr/>
        </p:nvPicPr>
        <p:blipFill>
          <a:blip r:embed="rId10"/>
          <a:stretch>
            <a:fillRect/>
          </a:stretch>
        </p:blipFill>
        <p:spPr>
          <a:xfrm>
            <a:off x="1636827" y="3395554"/>
            <a:ext cx="1820353" cy="660993"/>
          </a:xfrm>
          <a:prstGeom prst="rect">
            <a:avLst/>
          </a:prstGeom>
        </p:spPr>
      </p:pic>
      <p:pic>
        <p:nvPicPr>
          <p:cNvPr id="489" name="図 488">
            <a:extLst>
              <a:ext uri="{FF2B5EF4-FFF2-40B4-BE49-F238E27FC236}">
                <a16:creationId xmlns:a16="http://schemas.microsoft.com/office/drawing/2014/main" id="{EE7FB45E-CCFB-B7C7-6A3F-45613D9D282C}"/>
              </a:ext>
            </a:extLst>
          </p:cNvPr>
          <p:cNvPicPr/>
          <p:nvPr/>
        </p:nvPicPr>
        <p:blipFill>
          <a:blip r:embed="rId11"/>
          <a:stretch/>
        </p:blipFill>
        <p:spPr>
          <a:xfrm>
            <a:off x="1029600" y="4503960"/>
            <a:ext cx="2058480" cy="2058480"/>
          </a:xfrm>
          <a:prstGeom prst="rect">
            <a:avLst/>
          </a:prstGeom>
          <a:noFill/>
          <a:ln w="0">
            <a:noFill/>
          </a:ln>
        </p:spPr>
      </p:pic>
      <p:pic>
        <p:nvPicPr>
          <p:cNvPr id="15" name="図 14">
            <a:hlinkClick r:id="rId12"/>
            <a:extLst>
              <a:ext uri="{FF2B5EF4-FFF2-40B4-BE49-F238E27FC236}">
                <a16:creationId xmlns:a16="http://schemas.microsoft.com/office/drawing/2014/main" id="{ACAE1DA8-289E-9417-4282-558F923BF2F9}"/>
              </a:ext>
            </a:extLst>
          </p:cNvPr>
          <p:cNvPicPr>
            <a:picLocks noChangeAspect="1"/>
          </p:cNvPicPr>
          <p:nvPr/>
        </p:nvPicPr>
        <p:blipFill>
          <a:blip r:embed="rId13"/>
          <a:stretch>
            <a:fillRect/>
          </a:stretch>
        </p:blipFill>
        <p:spPr>
          <a:xfrm>
            <a:off x="1606411" y="4196459"/>
            <a:ext cx="1850769" cy="697043"/>
          </a:xfrm>
          <a:prstGeom prst="rect">
            <a:avLst/>
          </a:prstGeom>
        </p:spPr>
      </p:pic>
      <p:pic>
        <p:nvPicPr>
          <p:cNvPr id="16" name="図 15">
            <a:extLst>
              <a:ext uri="{FF2B5EF4-FFF2-40B4-BE49-F238E27FC236}">
                <a16:creationId xmlns:a16="http://schemas.microsoft.com/office/drawing/2014/main" id="{B7196EB3-4C06-75A8-E0FE-38EC1E75AD80}"/>
              </a:ext>
            </a:extLst>
          </p:cNvPr>
          <p:cNvPicPr>
            <a:picLocks noChangeAspect="1"/>
          </p:cNvPicPr>
          <p:nvPr/>
        </p:nvPicPr>
        <p:blipFill>
          <a:blip r:embed="rId14"/>
          <a:stretch>
            <a:fillRect/>
          </a:stretch>
        </p:blipFill>
        <p:spPr>
          <a:xfrm>
            <a:off x="1575534" y="5011099"/>
            <a:ext cx="1797022" cy="710971"/>
          </a:xfrm>
          <a:prstGeom prst="rect">
            <a:avLst/>
          </a:prstGeom>
        </p:spPr>
      </p:pic>
      <p:pic>
        <p:nvPicPr>
          <p:cNvPr id="17" name="図 16">
            <a:extLst>
              <a:ext uri="{FF2B5EF4-FFF2-40B4-BE49-F238E27FC236}">
                <a16:creationId xmlns:a16="http://schemas.microsoft.com/office/drawing/2014/main" id="{D651A068-E393-CCEE-E4D0-BAB3FACBE39D}"/>
              </a:ext>
            </a:extLst>
          </p:cNvPr>
          <p:cNvPicPr>
            <a:picLocks noChangeAspect="1"/>
          </p:cNvPicPr>
          <p:nvPr/>
        </p:nvPicPr>
        <p:blipFill>
          <a:blip r:embed="rId15"/>
          <a:stretch>
            <a:fillRect/>
          </a:stretch>
        </p:blipFill>
        <p:spPr>
          <a:xfrm>
            <a:off x="5798627" y="3366800"/>
            <a:ext cx="3463466" cy="1628554"/>
          </a:xfrm>
          <a:prstGeom prst="rect">
            <a:avLst/>
          </a:prstGeom>
        </p:spPr>
      </p:pic>
      <p:sp>
        <p:nvSpPr>
          <p:cNvPr id="19" name="テキスト ボックス 18">
            <a:extLst>
              <a:ext uri="{FF2B5EF4-FFF2-40B4-BE49-F238E27FC236}">
                <a16:creationId xmlns:a16="http://schemas.microsoft.com/office/drawing/2014/main" id="{C24245E7-451A-D164-DB6D-3AF0839CE65C}"/>
              </a:ext>
            </a:extLst>
          </p:cNvPr>
          <p:cNvSpPr txBox="1"/>
          <p:nvPr/>
        </p:nvSpPr>
        <p:spPr>
          <a:xfrm>
            <a:off x="6182303" y="2885893"/>
            <a:ext cx="3304586" cy="430887"/>
          </a:xfrm>
          <a:prstGeom prst="rect">
            <a:avLst/>
          </a:prstGeom>
          <a:noFill/>
        </p:spPr>
        <p:txBody>
          <a:bodyPr wrap="square">
            <a:spAutoFit/>
          </a:bodyPr>
          <a:lstStyle/>
          <a:p>
            <a:r>
              <a:rPr lang="ja-JP" altLang="en-US" sz="1100">
                <a:latin typeface="MS Gothic" panose="020B0609070205080204" pitchFamily="49" charset="-128"/>
                <a:ea typeface="MS Gothic" panose="020B0609070205080204" pitchFamily="49" charset="-128"/>
                <a:hlinkClick r:id="rId16"/>
              </a:rPr>
              <a:t>https://notebooklm.google.com/notebook/9016c7dd-68c3-47a2-84bf-a2a373781ffb</a:t>
            </a:r>
            <a:endParaRPr lang="ja-JP" altLang="en-US" sz="1100">
              <a:latin typeface="MS Gothic" panose="020B0609070205080204" pitchFamily="49" charset="-128"/>
              <a:ea typeface="MS Gothic" panose="020B0609070205080204" pitchFamily="49" charset="-128"/>
            </a:endParaRPr>
          </a:p>
        </p:txBody>
      </p:sp>
      <p:pic>
        <p:nvPicPr>
          <p:cNvPr id="1032" name="Picture 8">
            <a:extLst>
              <a:ext uri="{FF2B5EF4-FFF2-40B4-BE49-F238E27FC236}">
                <a16:creationId xmlns:a16="http://schemas.microsoft.com/office/drawing/2014/main" id="{EEEBB030-1CC8-27B6-0E2B-86F94F4D337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987632" y="2071400"/>
            <a:ext cx="852829" cy="852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089490"/>
      </p:ext>
    </p:extLst>
  </p:cSld>
  <p:clrMapOvr>
    <a:masterClrMapping/>
  </p:clrMapOvr>
</p:sld>
</file>

<file path=ppt/theme/theme1.xml><?xml version="1.0" encoding="utf-8"?>
<a:theme xmlns:a="http://schemas.openxmlformats.org/drawingml/2006/main"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108</TotalTime>
  <Words>1462</Words>
  <Application>Microsoft Macintosh PowerPoint</Application>
  <PresentationFormat>ユーザー設定</PresentationFormat>
  <Paragraphs>289</Paragraphs>
  <Slides>9</Slides>
  <Notes>1</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9</vt:i4>
      </vt:variant>
    </vt:vector>
  </HeadingPairs>
  <TitlesOfParts>
    <vt:vector size="20" baseType="lpstr">
      <vt:lpstr>DejaVuSans</vt:lpstr>
      <vt:lpstr>MS PGothic</vt:lpstr>
      <vt:lpstr>MS Gothic</vt:lpstr>
      <vt:lpstr>WenQuanYiZenHei</vt:lpstr>
      <vt:lpstr>游ゴシック</vt:lpstr>
      <vt:lpstr>Arial</vt:lpstr>
      <vt:lpstr>Courier New</vt:lpstr>
      <vt:lpstr>Symbol</vt:lpstr>
      <vt:lpstr>Times New Roman</vt:lpstr>
      <vt:lpstr>Wingdings</vt:lpstr>
      <vt:lpstr>Office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かずや あべ</cp:lastModifiedBy>
  <cp:revision>5</cp:revision>
  <cp:lastPrinted>2025-06-26T22:55:58Z</cp:lastPrinted>
  <dcterms:modified xsi:type="dcterms:W3CDTF">2025-06-27T00:29:47Z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