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9" r:id="rId3"/>
    <p:sldId id="261" r:id="rId4"/>
    <p:sldId id="272" r:id="rId5"/>
    <p:sldId id="273" r:id="rId6"/>
    <p:sldId id="274" r:id="rId7"/>
    <p:sldId id="275" r:id="rId8"/>
    <p:sldId id="262" r:id="rId9"/>
    <p:sldId id="278" r:id="rId10"/>
    <p:sldId id="263" r:id="rId11"/>
    <p:sldId id="276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0" r:id="rId20"/>
    <p:sldId id="271" r:id="rId21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9CD908-9F49-47E1-AAF7-6C89C32B80FC}" v="98" dt="2019-04-18T03:17:05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ender" userId="2c4346f88889287c" providerId="LiveId" clId="{4DB180E4-5E24-4DA7-919E-A0FD451BEE6E}"/>
    <pc:docChg chg="undo custSel modSld">
      <pc:chgData name="Alex Bender" userId="2c4346f88889287c" providerId="LiveId" clId="{4DB180E4-5E24-4DA7-919E-A0FD451BEE6E}" dt="2019-04-16T20:09:29.163" v="183" actId="1076"/>
      <pc:docMkLst>
        <pc:docMk/>
      </pc:docMkLst>
      <pc:sldChg chg="addSp modSp">
        <pc:chgData name="Alex Bender" userId="2c4346f88889287c" providerId="LiveId" clId="{4DB180E4-5E24-4DA7-919E-A0FD451BEE6E}" dt="2019-04-16T19:13:31.442" v="44" actId="1076"/>
        <pc:sldMkLst>
          <pc:docMk/>
          <pc:sldMk cId="2307190938" sldId="259"/>
        </pc:sldMkLst>
        <pc:picChg chg="add mod">
          <ac:chgData name="Alex Bender" userId="2c4346f88889287c" providerId="LiveId" clId="{4DB180E4-5E24-4DA7-919E-A0FD451BEE6E}" dt="2019-04-16T19:13:31.442" v="44" actId="1076"/>
          <ac:picMkLst>
            <pc:docMk/>
            <pc:sldMk cId="2307190938" sldId="259"/>
            <ac:picMk id="20" creationId="{58462256-B4DD-4389-833F-B0F2F23C583E}"/>
          </ac:picMkLst>
        </pc:picChg>
        <pc:picChg chg="add mod">
          <ac:chgData name="Alex Bender" userId="2c4346f88889287c" providerId="LiveId" clId="{4DB180E4-5E24-4DA7-919E-A0FD451BEE6E}" dt="2019-04-16T19:13:31.442" v="44" actId="1076"/>
          <ac:picMkLst>
            <pc:docMk/>
            <pc:sldMk cId="2307190938" sldId="259"/>
            <ac:picMk id="21" creationId="{7B65C365-0BC7-4895-BD7B-CC4246D9180A}"/>
          </ac:picMkLst>
        </pc:picChg>
      </pc:sldChg>
      <pc:sldChg chg="addSp delSp modSp">
        <pc:chgData name="Alex Bender" userId="2c4346f88889287c" providerId="LiveId" clId="{4DB180E4-5E24-4DA7-919E-A0FD451BEE6E}" dt="2019-04-16T19:31:48.207" v="55" actId="1076"/>
        <pc:sldMkLst>
          <pc:docMk/>
          <pc:sldMk cId="4078064139" sldId="261"/>
        </pc:sldMkLst>
        <pc:grpChg chg="del">
          <ac:chgData name="Alex Bender" userId="2c4346f88889287c" providerId="LiveId" clId="{4DB180E4-5E24-4DA7-919E-A0FD451BEE6E}" dt="2019-04-16T19:13:16.344" v="41" actId="478"/>
          <ac:grpSpMkLst>
            <pc:docMk/>
            <pc:sldMk cId="4078064139" sldId="261"/>
            <ac:grpSpMk id="22" creationId="{C0B62322-100E-4124-B359-BC67F6AEDFA0}"/>
          </ac:grpSpMkLst>
        </pc:grpChg>
        <pc:picChg chg="add mod">
          <ac:chgData name="Alex Bender" userId="2c4346f88889287c" providerId="LiveId" clId="{4DB180E4-5E24-4DA7-919E-A0FD451BEE6E}" dt="2019-04-16T19:31:48.207" v="55" actId="1076"/>
          <ac:picMkLst>
            <pc:docMk/>
            <pc:sldMk cId="4078064139" sldId="261"/>
            <ac:picMk id="3" creationId="{9173A966-2AD5-486B-9577-1D86BAA38B76}"/>
          </ac:picMkLst>
        </pc:picChg>
        <pc:picChg chg="add mod modCrop">
          <ac:chgData name="Alex Bender" userId="2c4346f88889287c" providerId="LiveId" clId="{4DB180E4-5E24-4DA7-919E-A0FD451BEE6E}" dt="2019-04-16T19:31:43.057" v="53" actId="14100"/>
          <ac:picMkLst>
            <pc:docMk/>
            <pc:sldMk cId="4078064139" sldId="261"/>
            <ac:picMk id="4" creationId="{CB40E06B-4E5E-42CD-B686-2561AD47B377}"/>
          </ac:picMkLst>
        </pc:picChg>
      </pc:sldChg>
      <pc:sldChg chg="addSp delSp modSp">
        <pc:chgData name="Alex Bender" userId="2c4346f88889287c" providerId="LiveId" clId="{4DB180E4-5E24-4DA7-919E-A0FD451BEE6E}" dt="2019-04-16T19:46:03.939" v="95" actId="478"/>
        <pc:sldMkLst>
          <pc:docMk/>
          <pc:sldMk cId="1344589243" sldId="262"/>
        </pc:sldMkLst>
        <pc:grpChg chg="del">
          <ac:chgData name="Alex Bender" userId="2c4346f88889287c" providerId="LiveId" clId="{4DB180E4-5E24-4DA7-919E-A0FD451BEE6E}" dt="2019-04-16T19:46:03.939" v="95" actId="478"/>
          <ac:grpSpMkLst>
            <pc:docMk/>
            <pc:sldMk cId="1344589243" sldId="262"/>
            <ac:grpSpMk id="16" creationId="{93AACC2D-9205-475D-85E1-C8B78F664ECE}"/>
          </ac:grpSpMkLst>
        </pc:grpChg>
        <pc:picChg chg="add del mod">
          <ac:chgData name="Alex Bender" userId="2c4346f88889287c" providerId="LiveId" clId="{4DB180E4-5E24-4DA7-919E-A0FD451BEE6E}" dt="2019-04-16T19:32:09.551" v="59"/>
          <ac:picMkLst>
            <pc:docMk/>
            <pc:sldMk cId="1344589243" sldId="262"/>
            <ac:picMk id="19" creationId="{BA7A5703-D102-4A02-8631-07C21964A636}"/>
          </ac:picMkLst>
        </pc:picChg>
        <pc:picChg chg="add del mod">
          <ac:chgData name="Alex Bender" userId="2c4346f88889287c" providerId="LiveId" clId="{4DB180E4-5E24-4DA7-919E-A0FD451BEE6E}" dt="2019-04-16T19:32:09.551" v="59"/>
          <ac:picMkLst>
            <pc:docMk/>
            <pc:sldMk cId="1344589243" sldId="262"/>
            <ac:picMk id="20" creationId="{761BA7EF-210A-435F-9C0C-D4679625407F}"/>
          </ac:picMkLst>
        </pc:picChg>
        <pc:picChg chg="add mod">
          <ac:chgData name="Alex Bender" userId="2c4346f88889287c" providerId="LiveId" clId="{4DB180E4-5E24-4DA7-919E-A0FD451BEE6E}" dt="2019-04-16T19:32:19.330" v="63" actId="1076"/>
          <ac:picMkLst>
            <pc:docMk/>
            <pc:sldMk cId="1344589243" sldId="262"/>
            <ac:picMk id="21" creationId="{92A66ED2-CD65-4D7E-AF5F-B120C7D10902}"/>
          </ac:picMkLst>
        </pc:picChg>
        <pc:picChg chg="add mod">
          <ac:chgData name="Alex Bender" userId="2c4346f88889287c" providerId="LiveId" clId="{4DB180E4-5E24-4DA7-919E-A0FD451BEE6E}" dt="2019-04-16T19:32:20.779" v="64" actId="1076"/>
          <ac:picMkLst>
            <pc:docMk/>
            <pc:sldMk cId="1344589243" sldId="262"/>
            <ac:picMk id="22" creationId="{7EA35376-D2B8-464C-87A2-C786A32879E1}"/>
          </ac:picMkLst>
        </pc:picChg>
        <pc:picChg chg="add mod">
          <ac:chgData name="Alex Bender" userId="2c4346f88889287c" providerId="LiveId" clId="{4DB180E4-5E24-4DA7-919E-A0FD451BEE6E}" dt="2019-04-16T19:45:58.691" v="94" actId="1076"/>
          <ac:picMkLst>
            <pc:docMk/>
            <pc:sldMk cId="1344589243" sldId="262"/>
            <ac:picMk id="23" creationId="{8D9F2F81-6D80-424B-B785-182F2A6A53B6}"/>
          </ac:picMkLst>
        </pc:picChg>
      </pc:sldChg>
      <pc:sldChg chg="addSp delSp modSp">
        <pc:chgData name="Alex Bender" userId="2c4346f88889287c" providerId="LiveId" clId="{4DB180E4-5E24-4DA7-919E-A0FD451BEE6E}" dt="2019-04-16T19:45:47.939" v="91" actId="1076"/>
        <pc:sldMkLst>
          <pc:docMk/>
          <pc:sldMk cId="1102181817" sldId="263"/>
        </pc:sldMkLst>
        <pc:grpChg chg="del mod">
          <ac:chgData name="Alex Bender" userId="2c4346f88889287c" providerId="LiveId" clId="{4DB180E4-5E24-4DA7-919E-A0FD451BEE6E}" dt="2019-04-16T19:40:18.777" v="88" actId="478"/>
          <ac:grpSpMkLst>
            <pc:docMk/>
            <pc:sldMk cId="1102181817" sldId="263"/>
            <ac:grpSpMk id="20" creationId="{3CCFE005-B1D4-497E-A246-55F15371000E}"/>
          </ac:grpSpMkLst>
        </pc:grpChg>
        <pc:picChg chg="add mod">
          <ac:chgData name="Alex Bender" userId="2c4346f88889287c" providerId="LiveId" clId="{4DB180E4-5E24-4DA7-919E-A0FD451BEE6E}" dt="2019-04-16T19:45:47.939" v="91" actId="1076"/>
          <ac:picMkLst>
            <pc:docMk/>
            <pc:sldMk cId="1102181817" sldId="263"/>
            <ac:picMk id="2" creationId="{E382B34D-92B0-4642-A55B-07186ADAC554}"/>
          </ac:picMkLst>
        </pc:picChg>
      </pc:sldChg>
      <pc:sldChg chg="addSp modSp">
        <pc:chgData name="Alex Bender" userId="2c4346f88889287c" providerId="LiveId" clId="{4DB180E4-5E24-4DA7-919E-A0FD451BEE6E}" dt="2019-04-16T19:46:20.086" v="98" actId="1076"/>
        <pc:sldMkLst>
          <pc:docMk/>
          <pc:sldMk cId="1944444937" sldId="264"/>
        </pc:sldMkLst>
        <pc:picChg chg="add mod">
          <ac:chgData name="Alex Bender" userId="2c4346f88889287c" providerId="LiveId" clId="{4DB180E4-5E24-4DA7-919E-A0FD451BEE6E}" dt="2019-04-16T19:46:20.086" v="98" actId="1076"/>
          <ac:picMkLst>
            <pc:docMk/>
            <pc:sldMk cId="1944444937" sldId="264"/>
            <ac:picMk id="19" creationId="{4450A093-4648-4F9D-867F-D213F16A5EA1}"/>
          </ac:picMkLst>
        </pc:picChg>
      </pc:sldChg>
      <pc:sldChg chg="addSp modSp">
        <pc:chgData name="Alex Bender" userId="2c4346f88889287c" providerId="LiveId" clId="{4DB180E4-5E24-4DA7-919E-A0FD451BEE6E}" dt="2019-04-16T20:06:24.948" v="154" actId="1076"/>
        <pc:sldMkLst>
          <pc:docMk/>
          <pc:sldMk cId="1650921579" sldId="266"/>
        </pc:sldMkLst>
        <pc:grpChg chg="mod">
          <ac:chgData name="Alex Bender" userId="2c4346f88889287c" providerId="LiveId" clId="{4DB180E4-5E24-4DA7-919E-A0FD451BEE6E}" dt="2019-04-16T19:46:34.568" v="100" actId="1076"/>
          <ac:grpSpMkLst>
            <pc:docMk/>
            <pc:sldMk cId="1650921579" sldId="266"/>
            <ac:grpSpMk id="11" creationId="{BEC80540-D024-410F-B855-12BE8108CC59}"/>
          </ac:grpSpMkLst>
        </pc:grpChg>
        <pc:picChg chg="add mod">
          <ac:chgData name="Alex Bender" userId="2c4346f88889287c" providerId="LiveId" clId="{4DB180E4-5E24-4DA7-919E-A0FD451BEE6E}" dt="2019-04-16T20:06:24.948" v="154" actId="1076"/>
          <ac:picMkLst>
            <pc:docMk/>
            <pc:sldMk cId="1650921579" sldId="266"/>
            <ac:picMk id="17" creationId="{BF5CBA19-BFBF-4C4D-BC53-161147A237EC}"/>
          </ac:picMkLst>
        </pc:picChg>
        <pc:picChg chg="add mod">
          <ac:chgData name="Alex Bender" userId="2c4346f88889287c" providerId="LiveId" clId="{4DB180E4-5E24-4DA7-919E-A0FD451BEE6E}" dt="2019-04-16T20:06:24.948" v="154" actId="1076"/>
          <ac:picMkLst>
            <pc:docMk/>
            <pc:sldMk cId="1650921579" sldId="266"/>
            <ac:picMk id="18" creationId="{55B0C58C-28E4-4163-B674-43F5BC900092}"/>
          </ac:picMkLst>
        </pc:picChg>
      </pc:sldChg>
      <pc:sldChg chg="addSp delSp modSp">
        <pc:chgData name="Alex Bender" userId="2c4346f88889287c" providerId="LiveId" clId="{4DB180E4-5E24-4DA7-919E-A0FD451BEE6E}" dt="2019-04-16T20:06:13.525" v="151" actId="14100"/>
        <pc:sldMkLst>
          <pc:docMk/>
          <pc:sldMk cId="3628856867" sldId="267"/>
        </pc:sldMkLst>
        <pc:grpChg chg="del">
          <ac:chgData name="Alex Bender" userId="2c4346f88889287c" providerId="LiveId" clId="{4DB180E4-5E24-4DA7-919E-A0FD451BEE6E}" dt="2019-04-16T20:02:42.453" v="101" actId="478"/>
          <ac:grpSpMkLst>
            <pc:docMk/>
            <pc:sldMk cId="3628856867" sldId="267"/>
            <ac:grpSpMk id="8" creationId="{B6FB70E9-01AB-4ACE-B6A3-7BC23DE5225D}"/>
          </ac:grpSpMkLst>
        </pc:grpChg>
        <pc:picChg chg="add del mod">
          <ac:chgData name="Alex Bender" userId="2c4346f88889287c" providerId="LiveId" clId="{4DB180E4-5E24-4DA7-919E-A0FD451BEE6E}" dt="2019-04-16T20:05:50.390" v="145" actId="478"/>
          <ac:picMkLst>
            <pc:docMk/>
            <pc:sldMk cId="3628856867" sldId="267"/>
            <ac:picMk id="7170" creationId="{F1905827-2F6C-4F5D-8EAB-C462312EE649}"/>
          </ac:picMkLst>
        </pc:picChg>
        <pc:picChg chg="add mod">
          <ac:chgData name="Alex Bender" userId="2c4346f88889287c" providerId="LiveId" clId="{4DB180E4-5E24-4DA7-919E-A0FD451BEE6E}" dt="2019-04-16T20:06:06.794" v="149" actId="1076"/>
          <ac:picMkLst>
            <pc:docMk/>
            <pc:sldMk cId="3628856867" sldId="267"/>
            <ac:picMk id="7172" creationId="{D74485C9-1FF2-4123-BBFD-635B1FEC7F8F}"/>
          </ac:picMkLst>
        </pc:picChg>
        <pc:picChg chg="add mod">
          <ac:chgData name="Alex Bender" userId="2c4346f88889287c" providerId="LiveId" clId="{4DB180E4-5E24-4DA7-919E-A0FD451BEE6E}" dt="2019-04-16T20:06:13.525" v="151" actId="14100"/>
          <ac:picMkLst>
            <pc:docMk/>
            <pc:sldMk cId="3628856867" sldId="267"/>
            <ac:picMk id="7174" creationId="{D18C2673-D42A-4672-BDF8-1ED641F748E3}"/>
          </ac:picMkLst>
        </pc:picChg>
      </pc:sldChg>
      <pc:sldChg chg="addSp modSp">
        <pc:chgData name="Alex Bender" userId="2c4346f88889287c" providerId="LiveId" clId="{4DB180E4-5E24-4DA7-919E-A0FD451BEE6E}" dt="2019-04-16T20:08:57.719" v="177" actId="1076"/>
        <pc:sldMkLst>
          <pc:docMk/>
          <pc:sldMk cId="258722941" sldId="268"/>
        </pc:sldMkLst>
        <pc:picChg chg="add mod">
          <ac:chgData name="Alex Bender" userId="2c4346f88889287c" providerId="LiveId" clId="{4DB180E4-5E24-4DA7-919E-A0FD451BEE6E}" dt="2019-04-16T20:06:36.838" v="157" actId="1076"/>
          <ac:picMkLst>
            <pc:docMk/>
            <pc:sldMk cId="258722941" sldId="268"/>
            <ac:picMk id="12" creationId="{C2850FE2-68F4-42B1-BCF6-2C4BC4E6AECB}"/>
          </ac:picMkLst>
        </pc:picChg>
        <pc:picChg chg="add mod">
          <ac:chgData name="Alex Bender" userId="2c4346f88889287c" providerId="LiveId" clId="{4DB180E4-5E24-4DA7-919E-A0FD451BEE6E}" dt="2019-04-16T20:06:36.838" v="157" actId="1076"/>
          <ac:picMkLst>
            <pc:docMk/>
            <pc:sldMk cId="258722941" sldId="268"/>
            <ac:picMk id="15" creationId="{D9A1DED8-3ED9-44BE-A833-3F3E56419AED}"/>
          </ac:picMkLst>
        </pc:picChg>
        <pc:picChg chg="add mod">
          <ac:chgData name="Alex Bender" userId="2c4346f88889287c" providerId="LiveId" clId="{4DB180E4-5E24-4DA7-919E-A0FD451BEE6E}" dt="2019-04-16T20:08:09.672" v="165" actId="1076"/>
          <ac:picMkLst>
            <pc:docMk/>
            <pc:sldMk cId="258722941" sldId="268"/>
            <ac:picMk id="16" creationId="{22850B43-DB4C-4D9B-AF15-FAB70542A7BA}"/>
          </ac:picMkLst>
        </pc:picChg>
        <pc:picChg chg="add mod">
          <ac:chgData name="Alex Bender" userId="2c4346f88889287c" providerId="LiveId" clId="{4DB180E4-5E24-4DA7-919E-A0FD451BEE6E}" dt="2019-04-16T20:08:57.719" v="177" actId="1076"/>
          <ac:picMkLst>
            <pc:docMk/>
            <pc:sldMk cId="258722941" sldId="268"/>
            <ac:picMk id="17" creationId="{D5832987-C10D-40C8-8109-D585C0D31AA3}"/>
          </ac:picMkLst>
        </pc:picChg>
      </pc:sldChg>
      <pc:sldChg chg="addSp delSp modSp">
        <pc:chgData name="Alex Bender" userId="2c4346f88889287c" providerId="LiveId" clId="{4DB180E4-5E24-4DA7-919E-A0FD451BEE6E}" dt="2019-04-16T20:08:48.974" v="173" actId="1076"/>
        <pc:sldMkLst>
          <pc:docMk/>
          <pc:sldMk cId="2303414197" sldId="269"/>
        </pc:sldMkLst>
        <pc:grpChg chg="del">
          <ac:chgData name="Alex Bender" userId="2c4346f88889287c" providerId="LiveId" clId="{4DB180E4-5E24-4DA7-919E-A0FD451BEE6E}" dt="2019-04-16T20:07:39.245" v="158" actId="478"/>
          <ac:grpSpMkLst>
            <pc:docMk/>
            <pc:sldMk cId="2303414197" sldId="269"/>
            <ac:grpSpMk id="17" creationId="{09B5516C-70B3-4684-80D2-9C75A222AD03}"/>
          </ac:grpSpMkLst>
        </pc:grpChg>
        <pc:picChg chg="add mod">
          <ac:chgData name="Alex Bender" userId="2c4346f88889287c" providerId="LiveId" clId="{4DB180E4-5E24-4DA7-919E-A0FD451BEE6E}" dt="2019-04-16T20:08:47.294" v="172" actId="1076"/>
          <ac:picMkLst>
            <pc:docMk/>
            <pc:sldMk cId="2303414197" sldId="269"/>
            <ac:picMk id="2" creationId="{0C967B8F-B39E-435C-882C-EA297BCDDD2E}"/>
          </ac:picMkLst>
        </pc:picChg>
        <pc:picChg chg="add mod">
          <ac:chgData name="Alex Bender" userId="2c4346f88889287c" providerId="LiveId" clId="{4DB180E4-5E24-4DA7-919E-A0FD451BEE6E}" dt="2019-04-16T20:08:48.974" v="173" actId="1076"/>
          <ac:picMkLst>
            <pc:docMk/>
            <pc:sldMk cId="2303414197" sldId="269"/>
            <ac:picMk id="3" creationId="{9F217F7D-2323-48B8-8655-828396643E1D}"/>
          </ac:picMkLst>
        </pc:picChg>
      </pc:sldChg>
      <pc:sldChg chg="addSp delSp modSp delAnim modAnim">
        <pc:chgData name="Alex Bender" userId="2c4346f88889287c" providerId="LiveId" clId="{4DB180E4-5E24-4DA7-919E-A0FD451BEE6E}" dt="2019-04-16T20:09:29.163" v="183" actId="1076"/>
        <pc:sldMkLst>
          <pc:docMk/>
          <pc:sldMk cId="2099950644" sldId="270"/>
        </pc:sldMkLst>
        <pc:spChg chg="add mod">
          <ac:chgData name="Alex Bender" userId="2c4346f88889287c" providerId="LiveId" clId="{4DB180E4-5E24-4DA7-919E-A0FD451BEE6E}" dt="2019-04-16T19:12:29.794" v="40" actId="404"/>
          <ac:spMkLst>
            <pc:docMk/>
            <pc:sldMk cId="2099950644" sldId="270"/>
            <ac:spMk id="18" creationId="{C956707E-7596-479B-8D2F-27DC5B5AE353}"/>
          </ac:spMkLst>
        </pc:spChg>
        <pc:grpChg chg="del">
          <ac:chgData name="Alex Bender" userId="2c4346f88889287c" providerId="LiveId" clId="{4DB180E4-5E24-4DA7-919E-A0FD451BEE6E}" dt="2019-04-16T19:32:58.921" v="67" actId="478"/>
          <ac:grpSpMkLst>
            <pc:docMk/>
            <pc:sldMk cId="2099950644" sldId="270"/>
            <ac:grpSpMk id="15" creationId="{90273DB1-9841-4B46-8084-AC0ECF7724AE}"/>
          </ac:grpSpMkLst>
        </pc:grpChg>
        <pc:picChg chg="add del mod">
          <ac:chgData name="Alex Bender" userId="2c4346f88889287c" providerId="LiveId" clId="{4DB180E4-5E24-4DA7-919E-A0FD451BEE6E}" dt="2019-04-16T19:33:24.048" v="73" actId="478"/>
          <ac:picMkLst>
            <pc:docMk/>
            <pc:sldMk cId="2099950644" sldId="270"/>
            <ac:picMk id="19" creationId="{BC537725-804A-41E8-BB7A-DDE7B99184A2}"/>
          </ac:picMkLst>
        </pc:picChg>
        <pc:picChg chg="add mod">
          <ac:chgData name="Alex Bender" userId="2c4346f88889287c" providerId="LiveId" clId="{4DB180E4-5E24-4DA7-919E-A0FD451BEE6E}" dt="2019-04-16T19:33:32.591" v="77" actId="1076"/>
          <ac:picMkLst>
            <pc:docMk/>
            <pc:sldMk cId="2099950644" sldId="270"/>
            <ac:picMk id="20" creationId="{51F16233-2EDA-42E0-9E43-898D8405282F}"/>
          </ac:picMkLst>
        </pc:picChg>
        <pc:picChg chg="add mod">
          <ac:chgData name="Alex Bender" userId="2c4346f88889287c" providerId="LiveId" clId="{4DB180E4-5E24-4DA7-919E-A0FD451BEE6E}" dt="2019-04-16T20:09:27.893" v="182" actId="1076"/>
          <ac:picMkLst>
            <pc:docMk/>
            <pc:sldMk cId="2099950644" sldId="270"/>
            <ac:picMk id="21" creationId="{97BC4DAC-1F29-4241-BB66-B1B5E6D96CDF}"/>
          </ac:picMkLst>
        </pc:picChg>
        <pc:picChg chg="add mod">
          <ac:chgData name="Alex Bender" userId="2c4346f88889287c" providerId="LiveId" clId="{4DB180E4-5E24-4DA7-919E-A0FD451BEE6E}" dt="2019-04-16T20:09:29.163" v="183" actId="1076"/>
          <ac:picMkLst>
            <pc:docMk/>
            <pc:sldMk cId="2099950644" sldId="270"/>
            <ac:picMk id="22" creationId="{3C89C77F-F818-419E-82CE-68E2EB678722}"/>
          </ac:picMkLst>
        </pc:picChg>
      </pc:sldChg>
      <pc:sldChg chg="addSp delSp modSp delAnim modAnim">
        <pc:chgData name="Alex Bender" userId="2c4346f88889287c" providerId="LiveId" clId="{4DB180E4-5E24-4DA7-919E-A0FD451BEE6E}" dt="2019-04-16T19:34:35.787" v="86" actId="167"/>
        <pc:sldMkLst>
          <pc:docMk/>
          <pc:sldMk cId="3180337002" sldId="271"/>
        </pc:sldMkLst>
        <pc:spChg chg="mod">
          <ac:chgData name="Alex Bender" userId="2c4346f88889287c" providerId="LiveId" clId="{4DB180E4-5E24-4DA7-919E-A0FD451BEE6E}" dt="2019-04-16T19:12:20.247" v="36" actId="20577"/>
          <ac:spMkLst>
            <pc:docMk/>
            <pc:sldMk cId="3180337002" sldId="271"/>
            <ac:spMk id="3" creationId="{F649C411-0160-403D-A924-F3C640A1917B}"/>
          </ac:spMkLst>
        </pc:spChg>
        <pc:picChg chg="add del mod">
          <ac:chgData name="Alex Bender" userId="2c4346f88889287c" providerId="LiveId" clId="{4DB180E4-5E24-4DA7-919E-A0FD451BEE6E}" dt="2019-04-16T19:33:51.946" v="78" actId="478"/>
          <ac:picMkLst>
            <pc:docMk/>
            <pc:sldMk cId="3180337002" sldId="271"/>
            <ac:picMk id="15" creationId="{0F8B5EFD-5D5D-45A9-A46D-DAA4BCA22E67}"/>
          </ac:picMkLst>
        </pc:picChg>
        <pc:picChg chg="add mod ord">
          <ac:chgData name="Alex Bender" userId="2c4346f88889287c" providerId="LiveId" clId="{4DB180E4-5E24-4DA7-919E-A0FD451BEE6E}" dt="2019-04-16T19:34:35.787" v="86" actId="167"/>
          <ac:picMkLst>
            <pc:docMk/>
            <pc:sldMk cId="3180337002" sldId="271"/>
            <ac:picMk id="16" creationId="{B795A288-4019-4155-9ACA-550232ED88E1}"/>
          </ac:picMkLst>
        </pc:picChg>
      </pc:sldChg>
    </pc:docChg>
  </pc:docChgLst>
  <pc:docChgLst>
    <pc:chgData name="Alex Bender" userId="2c4346f88889287c" providerId="LiveId" clId="{FE9CD908-9F49-47E1-AAF7-6C89C32B80FC}"/>
    <pc:docChg chg="undo custSel addSld delSld modSld sldOrd">
      <pc:chgData name="Alex Bender" userId="2c4346f88889287c" providerId="LiveId" clId="{FE9CD908-9F49-47E1-AAF7-6C89C32B80FC}" dt="2019-04-18T03:08:32.616" v="1005" actId="1076"/>
      <pc:docMkLst>
        <pc:docMk/>
      </pc:docMkLst>
      <pc:sldChg chg="addSp delSp modSp">
        <pc:chgData name="Alex Bender" userId="2c4346f88889287c" providerId="LiveId" clId="{FE9CD908-9F49-47E1-AAF7-6C89C32B80FC}" dt="2019-04-18T02:32:47.650" v="527" actId="1076"/>
        <pc:sldMkLst>
          <pc:docMk/>
          <pc:sldMk cId="2307190938" sldId="259"/>
        </pc:sldMkLst>
        <pc:spChg chg="mod">
          <ac:chgData name="Alex Bender" userId="2c4346f88889287c" providerId="LiveId" clId="{FE9CD908-9F49-47E1-AAF7-6C89C32B80FC}" dt="2019-04-18T02:04:30.474" v="247" actId="1076"/>
          <ac:spMkLst>
            <pc:docMk/>
            <pc:sldMk cId="2307190938" sldId="259"/>
            <ac:spMk id="11" creationId="{5A23F0AB-6BC1-4F7E-AE2B-C6BA83E5957D}"/>
          </ac:spMkLst>
        </pc:spChg>
        <pc:spChg chg="mod">
          <ac:chgData name="Alex Bender" userId="2c4346f88889287c" providerId="LiveId" clId="{FE9CD908-9F49-47E1-AAF7-6C89C32B80FC}" dt="2019-04-18T02:01:17.689" v="194" actId="1076"/>
          <ac:spMkLst>
            <pc:docMk/>
            <pc:sldMk cId="2307190938" sldId="259"/>
            <ac:spMk id="12" creationId="{14B57219-7DEA-4DCD-B5A7-90A7C16CE40A}"/>
          </ac:spMkLst>
        </pc:spChg>
        <pc:spChg chg="mod">
          <ac:chgData name="Alex Bender" userId="2c4346f88889287c" providerId="LiveId" clId="{FE9CD908-9F49-47E1-AAF7-6C89C32B80FC}" dt="2019-04-18T01:57:38.978" v="104" actId="1076"/>
          <ac:spMkLst>
            <pc:docMk/>
            <pc:sldMk cId="2307190938" sldId="259"/>
            <ac:spMk id="13" creationId="{7FFE4956-B854-4585-BDEB-D77DC6CC7669}"/>
          </ac:spMkLst>
        </pc:spChg>
        <pc:spChg chg="mod">
          <ac:chgData name="Alex Bender" userId="2c4346f88889287c" providerId="LiveId" clId="{FE9CD908-9F49-47E1-AAF7-6C89C32B80FC}" dt="2019-04-18T01:57:45.669" v="106" actId="1076"/>
          <ac:spMkLst>
            <pc:docMk/>
            <pc:sldMk cId="2307190938" sldId="259"/>
            <ac:spMk id="14" creationId="{728D47A9-B47C-4D89-9CC6-D86C84A29680}"/>
          </ac:spMkLst>
        </pc:spChg>
        <pc:spChg chg="del">
          <ac:chgData name="Alex Bender" userId="2c4346f88889287c" providerId="LiveId" clId="{FE9CD908-9F49-47E1-AAF7-6C89C32B80FC}" dt="2019-04-18T01:53:17.014" v="51" actId="478"/>
          <ac:spMkLst>
            <pc:docMk/>
            <pc:sldMk cId="2307190938" sldId="259"/>
            <ac:spMk id="15" creationId="{81E83DED-4D06-4605-AC9A-76C55FE755CA}"/>
          </ac:spMkLst>
        </pc:spChg>
        <pc:spChg chg="add mod">
          <ac:chgData name="Alex Bender" userId="2c4346f88889287c" providerId="LiveId" clId="{FE9CD908-9F49-47E1-AAF7-6C89C32B80FC}" dt="2019-04-18T01:53:28.366" v="62" actId="1076"/>
          <ac:spMkLst>
            <pc:docMk/>
            <pc:sldMk cId="2307190938" sldId="259"/>
            <ac:spMk id="22" creationId="{F0D8B8C6-F04D-4640-A912-FEEC9DF17913}"/>
          </ac:spMkLst>
        </pc:spChg>
        <pc:grpChg chg="del">
          <ac:chgData name="Alex Bender" userId="2c4346f88889287c" providerId="LiveId" clId="{FE9CD908-9F49-47E1-AAF7-6C89C32B80FC}" dt="2019-04-18T01:55:48.197" v="74" actId="478"/>
          <ac:grpSpMkLst>
            <pc:docMk/>
            <pc:sldMk cId="2307190938" sldId="259"/>
            <ac:grpSpMk id="17" creationId="{F9EBBCCB-FF2F-458E-B39A-DA57AB87094E}"/>
          </ac:grpSpMkLst>
        </pc:grpChg>
        <pc:grpChg chg="add mod">
          <ac:chgData name="Alex Bender" userId="2c4346f88889287c" providerId="LiveId" clId="{FE9CD908-9F49-47E1-AAF7-6C89C32B80FC}" dt="2019-04-18T01:56:02.888" v="80" actId="1076"/>
          <ac:grpSpMkLst>
            <pc:docMk/>
            <pc:sldMk cId="2307190938" sldId="259"/>
            <ac:grpSpMk id="23" creationId="{0B1C1F6A-933E-4F11-8C73-1FB10C575FD8}"/>
          </ac:grpSpMkLst>
        </pc:grpChg>
        <pc:picChg chg="add mod">
          <ac:chgData name="Alex Bender" userId="2c4346f88889287c" providerId="LiveId" clId="{FE9CD908-9F49-47E1-AAF7-6C89C32B80FC}" dt="2019-04-18T02:32:47.650" v="527" actId="1076"/>
          <ac:picMkLst>
            <pc:docMk/>
            <pc:sldMk cId="2307190938" sldId="259"/>
            <ac:picMk id="26" creationId="{18E0D8EE-8649-43A3-8AEE-EFE333922E4B}"/>
          </ac:picMkLst>
        </pc:picChg>
      </pc:sldChg>
      <pc:sldChg chg="addSp delSp modSp">
        <pc:chgData name="Alex Bender" userId="2c4346f88889287c" providerId="LiveId" clId="{FE9CD908-9F49-47E1-AAF7-6C89C32B80FC}" dt="2019-04-18T02:06:45.056" v="287" actId="1076"/>
        <pc:sldMkLst>
          <pc:docMk/>
          <pc:sldMk cId="392644349" sldId="260"/>
        </pc:sldMkLst>
        <pc:spChg chg="mod">
          <ac:chgData name="Alex Bender" userId="2c4346f88889287c" providerId="LiveId" clId="{FE9CD908-9F49-47E1-AAF7-6C89C32B80FC}" dt="2019-04-18T02:06:33.635" v="283" actId="1076"/>
          <ac:spMkLst>
            <pc:docMk/>
            <pc:sldMk cId="392644349" sldId="260"/>
            <ac:spMk id="2" creationId="{F8549E93-10E8-4327-8815-875DA940AC14}"/>
          </ac:spMkLst>
        </pc:spChg>
        <pc:spChg chg="mod">
          <ac:chgData name="Alex Bender" userId="2c4346f88889287c" providerId="LiveId" clId="{FE9CD908-9F49-47E1-AAF7-6C89C32B80FC}" dt="2019-04-18T02:06:39.241" v="285" actId="1076"/>
          <ac:spMkLst>
            <pc:docMk/>
            <pc:sldMk cId="392644349" sldId="260"/>
            <ac:spMk id="11" creationId="{5A23F0AB-6BC1-4F7E-AE2B-C6BA83E5957D}"/>
          </ac:spMkLst>
        </pc:spChg>
        <pc:spChg chg="mod">
          <ac:chgData name="Alex Bender" userId="2c4346f88889287c" providerId="LiveId" clId="{FE9CD908-9F49-47E1-AAF7-6C89C32B80FC}" dt="2019-04-18T02:06:36.211" v="284" actId="1076"/>
          <ac:spMkLst>
            <pc:docMk/>
            <pc:sldMk cId="392644349" sldId="260"/>
            <ac:spMk id="12" creationId="{14B57219-7DEA-4DCD-B5A7-90A7C16CE40A}"/>
          </ac:spMkLst>
        </pc:spChg>
        <pc:spChg chg="mod">
          <ac:chgData name="Alex Bender" userId="2c4346f88889287c" providerId="LiveId" clId="{FE9CD908-9F49-47E1-AAF7-6C89C32B80FC}" dt="2019-04-18T02:06:42.649" v="286" actId="1076"/>
          <ac:spMkLst>
            <pc:docMk/>
            <pc:sldMk cId="392644349" sldId="260"/>
            <ac:spMk id="13" creationId="{7FFE4956-B854-4585-BDEB-D77DC6CC7669}"/>
          </ac:spMkLst>
        </pc:spChg>
        <pc:spChg chg="mod">
          <ac:chgData name="Alex Bender" userId="2c4346f88889287c" providerId="LiveId" clId="{FE9CD908-9F49-47E1-AAF7-6C89C32B80FC}" dt="2019-04-18T02:06:45.056" v="287" actId="1076"/>
          <ac:spMkLst>
            <pc:docMk/>
            <pc:sldMk cId="392644349" sldId="260"/>
            <ac:spMk id="14" creationId="{728D47A9-B47C-4D89-9CC6-D86C84A29680}"/>
          </ac:spMkLst>
        </pc:spChg>
        <pc:spChg chg="mod">
          <ac:chgData name="Alex Bender" userId="2c4346f88889287c" providerId="LiveId" clId="{FE9CD908-9F49-47E1-AAF7-6C89C32B80FC}" dt="2019-04-18T01:53:04.040" v="50" actId="20577"/>
          <ac:spMkLst>
            <pc:docMk/>
            <pc:sldMk cId="392644349" sldId="260"/>
            <ac:spMk id="15" creationId="{59C72DF0-87D6-46A5-B8EB-3F6973D7EFF8}"/>
          </ac:spMkLst>
        </pc:spChg>
        <pc:grpChg chg="add mod">
          <ac:chgData name="Alex Bender" userId="2c4346f88889287c" providerId="LiveId" clId="{FE9CD908-9F49-47E1-AAF7-6C89C32B80FC}" dt="2019-04-18T01:54:43.370" v="73" actId="164"/>
          <ac:grpSpMkLst>
            <pc:docMk/>
            <pc:sldMk cId="392644349" sldId="260"/>
            <ac:grpSpMk id="3" creationId="{6377CE0A-C24C-4973-94DA-99A32AC63C7D}"/>
          </ac:grpSpMkLst>
        </pc:grpChg>
        <pc:grpChg chg="add del mod">
          <ac:chgData name="Alex Bender" userId="2c4346f88889287c" providerId="LiveId" clId="{FE9CD908-9F49-47E1-AAF7-6C89C32B80FC}" dt="2019-04-18T01:54:06.602" v="66" actId="165"/>
          <ac:grpSpMkLst>
            <pc:docMk/>
            <pc:sldMk cId="392644349" sldId="260"/>
            <ac:grpSpMk id="17" creationId="{34855757-9E4A-4E90-B978-0C4880BC39D6}"/>
          </ac:grpSpMkLst>
        </pc:grpChg>
        <pc:picChg chg="mod topLvl">
          <ac:chgData name="Alex Bender" userId="2c4346f88889287c" providerId="LiveId" clId="{FE9CD908-9F49-47E1-AAF7-6C89C32B80FC}" dt="2019-04-18T01:54:43.370" v="73" actId="164"/>
          <ac:picMkLst>
            <pc:docMk/>
            <pc:sldMk cId="392644349" sldId="260"/>
            <ac:picMk id="18" creationId="{5FC2441E-2CFE-4BEF-A4C2-621E65B0DBB1}"/>
          </ac:picMkLst>
        </pc:picChg>
        <pc:picChg chg="del mod topLvl">
          <ac:chgData name="Alex Bender" userId="2c4346f88889287c" providerId="LiveId" clId="{FE9CD908-9F49-47E1-AAF7-6C89C32B80FC}" dt="2019-04-18T01:54:09.930" v="67" actId="478"/>
          <ac:picMkLst>
            <pc:docMk/>
            <pc:sldMk cId="392644349" sldId="260"/>
            <ac:picMk id="19" creationId="{E07F581E-C121-46CF-9FD0-29AC3B15E7A5}"/>
          </ac:picMkLst>
        </pc:picChg>
        <pc:picChg chg="add mod">
          <ac:chgData name="Alex Bender" userId="2c4346f88889287c" providerId="LiveId" clId="{FE9CD908-9F49-47E1-AAF7-6C89C32B80FC}" dt="2019-04-18T01:54:43.370" v="73" actId="164"/>
          <ac:picMkLst>
            <pc:docMk/>
            <pc:sldMk cId="392644349" sldId="260"/>
            <ac:picMk id="20" creationId="{54D9A2A4-EA63-46CE-B67F-6496D20CFE90}"/>
          </ac:picMkLst>
        </pc:picChg>
      </pc:sldChg>
      <pc:sldChg chg="addSp delSp modSp">
        <pc:chgData name="Alex Bender" userId="2c4346f88889287c" providerId="LiveId" clId="{FE9CD908-9F49-47E1-AAF7-6C89C32B80FC}" dt="2019-04-18T02:32:27.128" v="522" actId="1076"/>
        <pc:sldMkLst>
          <pc:docMk/>
          <pc:sldMk cId="4078064139" sldId="261"/>
        </pc:sldMkLst>
        <pc:spChg chg="mod">
          <ac:chgData name="Alex Bender" userId="2c4346f88889287c" providerId="LiveId" clId="{FE9CD908-9F49-47E1-AAF7-6C89C32B80FC}" dt="2019-04-18T02:05:58.172" v="279" actId="1076"/>
          <ac:spMkLst>
            <pc:docMk/>
            <pc:sldMk cId="4078064139" sldId="261"/>
            <ac:spMk id="11" creationId="{5A23F0AB-6BC1-4F7E-AE2B-C6BA83E5957D}"/>
          </ac:spMkLst>
        </pc:spChg>
        <pc:spChg chg="mod">
          <ac:chgData name="Alex Bender" userId="2c4346f88889287c" providerId="LiveId" clId="{FE9CD908-9F49-47E1-AAF7-6C89C32B80FC}" dt="2019-04-18T02:06:06.085" v="281" actId="1076"/>
          <ac:spMkLst>
            <pc:docMk/>
            <pc:sldMk cId="4078064139" sldId="261"/>
            <ac:spMk id="12" creationId="{14B57219-7DEA-4DCD-B5A7-90A7C16CE40A}"/>
          </ac:spMkLst>
        </pc:spChg>
        <pc:spChg chg="mod">
          <ac:chgData name="Alex Bender" userId="2c4346f88889287c" providerId="LiveId" clId="{FE9CD908-9F49-47E1-AAF7-6C89C32B80FC}" dt="2019-04-18T02:06:09.449" v="282" actId="1076"/>
          <ac:spMkLst>
            <pc:docMk/>
            <pc:sldMk cId="4078064139" sldId="261"/>
            <ac:spMk id="13" creationId="{7FFE4956-B854-4585-BDEB-D77DC6CC7669}"/>
          </ac:spMkLst>
        </pc:spChg>
        <pc:spChg chg="mod">
          <ac:chgData name="Alex Bender" userId="2c4346f88889287c" providerId="LiveId" clId="{FE9CD908-9F49-47E1-AAF7-6C89C32B80FC}" dt="2019-04-18T01:59:10.699" v="136" actId="14100"/>
          <ac:spMkLst>
            <pc:docMk/>
            <pc:sldMk cId="4078064139" sldId="261"/>
            <ac:spMk id="14" creationId="{728D47A9-B47C-4D89-9CC6-D86C84A29680}"/>
          </ac:spMkLst>
        </pc:spChg>
        <pc:picChg chg="del">
          <ac:chgData name="Alex Bender" userId="2c4346f88889287c" providerId="LiveId" clId="{FE9CD908-9F49-47E1-AAF7-6C89C32B80FC}" dt="2019-04-18T02:20:36.596" v="503" actId="478"/>
          <ac:picMkLst>
            <pc:docMk/>
            <pc:sldMk cId="4078064139" sldId="261"/>
            <ac:picMk id="3" creationId="{9173A966-2AD5-486B-9577-1D86BAA38B76}"/>
          </ac:picMkLst>
        </pc:picChg>
        <pc:picChg chg="del">
          <ac:chgData name="Alex Bender" userId="2c4346f88889287c" providerId="LiveId" clId="{FE9CD908-9F49-47E1-AAF7-6C89C32B80FC}" dt="2019-04-18T02:20:36.165" v="502" actId="478"/>
          <ac:picMkLst>
            <pc:docMk/>
            <pc:sldMk cId="4078064139" sldId="261"/>
            <ac:picMk id="4" creationId="{CB40E06B-4E5E-42CD-B686-2561AD47B377}"/>
          </ac:picMkLst>
        </pc:picChg>
        <pc:picChg chg="add mod">
          <ac:chgData name="Alex Bender" userId="2c4346f88889287c" providerId="LiveId" clId="{FE9CD908-9F49-47E1-AAF7-6C89C32B80FC}" dt="2019-04-18T02:31:10.124" v="510" actId="14100"/>
          <ac:picMkLst>
            <pc:docMk/>
            <pc:sldMk cId="4078064139" sldId="261"/>
            <ac:picMk id="19" creationId="{6AF35A26-5902-4470-84C1-E1C55FB94997}"/>
          </ac:picMkLst>
        </pc:picChg>
        <pc:picChg chg="add mod">
          <ac:chgData name="Alex Bender" userId="2c4346f88889287c" providerId="LiveId" clId="{FE9CD908-9F49-47E1-AAF7-6C89C32B80FC}" dt="2019-04-18T02:32:27.128" v="522" actId="1076"/>
          <ac:picMkLst>
            <pc:docMk/>
            <pc:sldMk cId="4078064139" sldId="261"/>
            <ac:picMk id="20" creationId="{54F186DE-185D-41DD-958A-1F4F19EBE437}"/>
          </ac:picMkLst>
        </pc:picChg>
      </pc:sldChg>
      <pc:sldChg chg="addSp delSp modSp">
        <pc:chgData name="Alex Bender" userId="2c4346f88889287c" providerId="LiveId" clId="{FE9CD908-9F49-47E1-AAF7-6C89C32B80FC}" dt="2019-04-18T02:52:28.624" v="686" actId="1076"/>
        <pc:sldMkLst>
          <pc:docMk/>
          <pc:sldMk cId="1344589243" sldId="262"/>
        </pc:sldMkLst>
        <pc:spChg chg="mod">
          <ac:chgData name="Alex Bender" userId="2c4346f88889287c" providerId="LiveId" clId="{FE9CD908-9F49-47E1-AAF7-6C89C32B80FC}" dt="2019-04-18T02:02:04.850" v="220" actId="1076"/>
          <ac:spMkLst>
            <pc:docMk/>
            <pc:sldMk cId="1344589243" sldId="262"/>
            <ac:spMk id="11" creationId="{5A23F0AB-6BC1-4F7E-AE2B-C6BA83E5957D}"/>
          </ac:spMkLst>
        </pc:spChg>
        <pc:spChg chg="mod">
          <ac:chgData name="Alex Bender" userId="2c4346f88889287c" providerId="LiveId" clId="{FE9CD908-9F49-47E1-AAF7-6C89C32B80FC}" dt="2019-04-18T02:01:52.539" v="218" actId="1076"/>
          <ac:spMkLst>
            <pc:docMk/>
            <pc:sldMk cId="1344589243" sldId="262"/>
            <ac:spMk id="12" creationId="{14B57219-7DEA-4DCD-B5A7-90A7C16CE40A}"/>
          </ac:spMkLst>
        </pc:spChg>
        <pc:spChg chg="mod">
          <ac:chgData name="Alex Bender" userId="2c4346f88889287c" providerId="LiveId" clId="{FE9CD908-9F49-47E1-AAF7-6C89C32B80FC}" dt="2019-04-18T02:05:24.334" v="254" actId="1076"/>
          <ac:spMkLst>
            <pc:docMk/>
            <pc:sldMk cId="1344589243" sldId="262"/>
            <ac:spMk id="13" creationId="{7FFE4956-B854-4585-BDEB-D77DC6CC7669}"/>
          </ac:spMkLst>
        </pc:spChg>
        <pc:spChg chg="mod">
          <ac:chgData name="Alex Bender" userId="2c4346f88889287c" providerId="LiveId" clId="{FE9CD908-9F49-47E1-AAF7-6C89C32B80FC}" dt="2019-04-18T02:05:31.446" v="263" actId="14100"/>
          <ac:spMkLst>
            <pc:docMk/>
            <pc:sldMk cId="1344589243" sldId="262"/>
            <ac:spMk id="14" creationId="{728D47A9-B47C-4D89-9CC6-D86C84A29680}"/>
          </ac:spMkLst>
        </pc:spChg>
        <pc:spChg chg="add mod">
          <ac:chgData name="Alex Bender" userId="2c4346f88889287c" providerId="LiveId" clId="{FE9CD908-9F49-47E1-AAF7-6C89C32B80FC}" dt="2019-04-18T02:52:28.624" v="686" actId="1076"/>
          <ac:spMkLst>
            <pc:docMk/>
            <pc:sldMk cId="1344589243" sldId="262"/>
            <ac:spMk id="19" creationId="{546384F0-6543-4113-9FF6-7BFD30C22839}"/>
          </ac:spMkLst>
        </pc:spChg>
        <pc:picChg chg="add del mod">
          <ac:chgData name="Alex Bender" userId="2c4346f88889287c" providerId="LiveId" clId="{FE9CD908-9F49-47E1-AAF7-6C89C32B80FC}" dt="2019-04-18T02:52:26.227" v="685"/>
          <ac:picMkLst>
            <pc:docMk/>
            <pc:sldMk cId="1344589243" sldId="262"/>
            <ac:picMk id="2" creationId="{04F1D24B-2521-4E7E-A4F9-B8CD0A18D149}"/>
          </ac:picMkLst>
        </pc:picChg>
        <pc:picChg chg="add del mod">
          <ac:chgData name="Alex Bender" userId="2c4346f88889287c" providerId="LiveId" clId="{FE9CD908-9F49-47E1-AAF7-6C89C32B80FC}" dt="2019-04-18T02:36:20.913" v="568" actId="478"/>
          <ac:picMkLst>
            <pc:docMk/>
            <pc:sldMk cId="1344589243" sldId="262"/>
            <ac:picMk id="16" creationId="{1D4750D7-DC6A-46FB-B46F-045954446508}"/>
          </ac:picMkLst>
        </pc:picChg>
        <pc:picChg chg="add del mod">
          <ac:chgData name="Alex Bender" userId="2c4346f88889287c" providerId="LiveId" clId="{FE9CD908-9F49-47E1-AAF7-6C89C32B80FC}" dt="2019-04-18T02:40:06.119" v="572" actId="478"/>
          <ac:picMkLst>
            <pc:docMk/>
            <pc:sldMk cId="1344589243" sldId="262"/>
            <ac:picMk id="17" creationId="{8B00A862-817A-4E4B-887D-931F0498908C}"/>
          </ac:picMkLst>
        </pc:picChg>
        <pc:picChg chg="add mod">
          <ac:chgData name="Alex Bender" userId="2c4346f88889287c" providerId="LiveId" clId="{FE9CD908-9F49-47E1-AAF7-6C89C32B80FC}" dt="2019-04-18T02:42:24.162" v="606" actId="1076"/>
          <ac:picMkLst>
            <pc:docMk/>
            <pc:sldMk cId="1344589243" sldId="262"/>
            <ac:picMk id="18" creationId="{AADF2271-4785-40A6-BB84-139258D1773C}"/>
          </ac:picMkLst>
        </pc:picChg>
        <pc:picChg chg="del">
          <ac:chgData name="Alex Bender" userId="2c4346f88889287c" providerId="LiveId" clId="{FE9CD908-9F49-47E1-AAF7-6C89C32B80FC}" dt="2019-04-18T02:42:26.285" v="608" actId="478"/>
          <ac:picMkLst>
            <pc:docMk/>
            <pc:sldMk cId="1344589243" sldId="262"/>
            <ac:picMk id="21" creationId="{92A66ED2-CD65-4D7E-AF5F-B120C7D10902}"/>
          </ac:picMkLst>
        </pc:picChg>
        <pc:picChg chg="del">
          <ac:chgData name="Alex Bender" userId="2c4346f88889287c" providerId="LiveId" clId="{FE9CD908-9F49-47E1-AAF7-6C89C32B80FC}" dt="2019-04-18T02:42:25.643" v="607" actId="478"/>
          <ac:picMkLst>
            <pc:docMk/>
            <pc:sldMk cId="1344589243" sldId="262"/>
            <ac:picMk id="22" creationId="{7EA35376-D2B8-464C-87A2-C786A32879E1}"/>
          </ac:picMkLst>
        </pc:picChg>
        <pc:picChg chg="del">
          <ac:chgData name="Alex Bender" userId="2c4346f88889287c" providerId="LiveId" clId="{FE9CD908-9F49-47E1-AAF7-6C89C32B80FC}" dt="2019-04-18T02:45:29.955" v="609" actId="478"/>
          <ac:picMkLst>
            <pc:docMk/>
            <pc:sldMk cId="1344589243" sldId="262"/>
            <ac:picMk id="23" creationId="{8D9F2F81-6D80-424B-B785-182F2A6A53B6}"/>
          </ac:picMkLst>
        </pc:picChg>
      </pc:sldChg>
      <pc:sldChg chg="addSp delSp modSp">
        <pc:chgData name="Alex Bender" userId="2c4346f88889287c" providerId="LiveId" clId="{FE9CD908-9F49-47E1-AAF7-6C89C32B80FC}" dt="2019-04-18T02:53:39.437" v="693" actId="1076"/>
        <pc:sldMkLst>
          <pc:docMk/>
          <pc:sldMk cId="1102181817" sldId="263"/>
        </pc:sldMkLst>
        <pc:spChg chg="mod">
          <ac:chgData name="Alex Bender" userId="2c4346f88889287c" providerId="LiveId" clId="{FE9CD908-9F49-47E1-AAF7-6C89C32B80FC}" dt="2019-04-18T02:07:05.941" v="288" actId="1076"/>
          <ac:spMkLst>
            <pc:docMk/>
            <pc:sldMk cId="1102181817" sldId="263"/>
            <ac:spMk id="12" creationId="{14B57219-7DEA-4DCD-B5A7-90A7C16CE40A}"/>
          </ac:spMkLst>
        </pc:spChg>
        <pc:spChg chg="mod">
          <ac:chgData name="Alex Bender" userId="2c4346f88889287c" providerId="LiveId" clId="{FE9CD908-9F49-47E1-AAF7-6C89C32B80FC}" dt="2019-04-18T02:07:13.043" v="290" actId="1076"/>
          <ac:spMkLst>
            <pc:docMk/>
            <pc:sldMk cId="1102181817" sldId="263"/>
            <ac:spMk id="13" creationId="{7FFE4956-B854-4585-BDEB-D77DC6CC7669}"/>
          </ac:spMkLst>
        </pc:spChg>
        <pc:spChg chg="mod">
          <ac:chgData name="Alex Bender" userId="2c4346f88889287c" providerId="LiveId" clId="{FE9CD908-9F49-47E1-AAF7-6C89C32B80FC}" dt="2019-04-18T02:07:08.819" v="289" actId="1076"/>
          <ac:spMkLst>
            <pc:docMk/>
            <pc:sldMk cId="1102181817" sldId="263"/>
            <ac:spMk id="14" creationId="{728D47A9-B47C-4D89-9CC6-D86C84A29680}"/>
          </ac:spMkLst>
        </pc:spChg>
        <pc:spChg chg="mod">
          <ac:chgData name="Alex Bender" userId="2c4346f88889287c" providerId="LiveId" clId="{FE9CD908-9F49-47E1-AAF7-6C89C32B80FC}" dt="2019-04-18T02:02:14.749" v="227" actId="20577"/>
          <ac:spMkLst>
            <pc:docMk/>
            <pc:sldMk cId="1102181817" sldId="263"/>
            <ac:spMk id="15" creationId="{F3A97E7D-8A8C-4327-A41C-B4287B872C9B}"/>
          </ac:spMkLst>
        </pc:spChg>
        <pc:spChg chg="add mod">
          <ac:chgData name="Alex Bender" userId="2c4346f88889287c" providerId="LiveId" clId="{FE9CD908-9F49-47E1-AAF7-6C89C32B80FC}" dt="2019-04-18T02:53:39.437" v="693" actId="1076"/>
          <ac:spMkLst>
            <pc:docMk/>
            <pc:sldMk cId="1102181817" sldId="263"/>
            <ac:spMk id="21" creationId="{997536A2-2EAE-41CA-88B6-E80B4E0AB781}"/>
          </ac:spMkLst>
        </pc:spChg>
        <pc:picChg chg="del">
          <ac:chgData name="Alex Bender" userId="2c4346f88889287c" providerId="LiveId" clId="{FE9CD908-9F49-47E1-AAF7-6C89C32B80FC}" dt="2019-04-18T02:45:39.969" v="614" actId="478"/>
          <ac:picMkLst>
            <pc:docMk/>
            <pc:sldMk cId="1102181817" sldId="263"/>
            <ac:picMk id="2" creationId="{E382B34D-92B0-4642-A55B-07186ADAC554}"/>
          </ac:picMkLst>
        </pc:picChg>
        <pc:picChg chg="add mod">
          <ac:chgData name="Alex Bender" userId="2c4346f88889287c" providerId="LiveId" clId="{FE9CD908-9F49-47E1-AAF7-6C89C32B80FC}" dt="2019-04-18T02:45:46.768" v="617" actId="1076"/>
          <ac:picMkLst>
            <pc:docMk/>
            <pc:sldMk cId="1102181817" sldId="263"/>
            <ac:picMk id="3" creationId="{6B7312FA-B52F-4172-A500-DB4B76D45D8D}"/>
          </ac:picMkLst>
        </pc:picChg>
        <pc:picChg chg="add mod">
          <ac:chgData name="Alex Bender" userId="2c4346f88889287c" providerId="LiveId" clId="{FE9CD908-9F49-47E1-AAF7-6C89C32B80FC}" dt="2019-04-18T02:47:17.143" v="632" actId="1076"/>
          <ac:picMkLst>
            <pc:docMk/>
            <pc:sldMk cId="1102181817" sldId="263"/>
            <ac:picMk id="16" creationId="{CBA4E9B9-871C-4F58-9E30-A7B74B545E70}"/>
          </ac:picMkLst>
        </pc:picChg>
        <pc:picChg chg="add del">
          <ac:chgData name="Alex Bender" userId="2c4346f88889287c" providerId="LiveId" clId="{FE9CD908-9F49-47E1-AAF7-6C89C32B80FC}" dt="2019-04-18T02:52:41.223" v="688" actId="478"/>
          <ac:picMkLst>
            <pc:docMk/>
            <pc:sldMk cId="1102181817" sldId="263"/>
            <ac:picMk id="20" creationId="{B0496710-1C03-45CF-9AC8-B6800ED86650}"/>
          </ac:picMkLst>
        </pc:picChg>
      </pc:sldChg>
      <pc:sldChg chg="addSp delSp modSp">
        <pc:chgData name="Alex Bender" userId="2c4346f88889287c" providerId="LiveId" clId="{FE9CD908-9F49-47E1-AAF7-6C89C32B80FC}" dt="2019-04-18T02:57:29.562" v="808" actId="14100"/>
        <pc:sldMkLst>
          <pc:docMk/>
          <pc:sldMk cId="1944444937" sldId="264"/>
        </pc:sldMkLst>
        <pc:spChg chg="mod">
          <ac:chgData name="Alex Bender" userId="2c4346f88889287c" providerId="LiveId" clId="{FE9CD908-9F49-47E1-AAF7-6C89C32B80FC}" dt="2019-04-18T02:02:48.241" v="240" actId="1076"/>
          <ac:spMkLst>
            <pc:docMk/>
            <pc:sldMk cId="1944444937" sldId="264"/>
            <ac:spMk id="12" creationId="{14B57219-7DEA-4DCD-B5A7-90A7C16CE40A}"/>
          </ac:spMkLst>
        </pc:spChg>
        <pc:spChg chg="mod">
          <ac:chgData name="Alex Bender" userId="2c4346f88889287c" providerId="LiveId" clId="{FE9CD908-9F49-47E1-AAF7-6C89C32B80FC}" dt="2019-04-18T02:07:30.751" v="297" actId="1076"/>
          <ac:spMkLst>
            <pc:docMk/>
            <pc:sldMk cId="1944444937" sldId="264"/>
            <ac:spMk id="13" creationId="{7FFE4956-B854-4585-BDEB-D77DC6CC7669}"/>
          </ac:spMkLst>
        </pc:spChg>
        <pc:spChg chg="mod">
          <ac:chgData name="Alex Bender" userId="2c4346f88889287c" providerId="LiveId" clId="{FE9CD908-9F49-47E1-AAF7-6C89C32B80FC}" dt="2019-04-18T02:07:39.407" v="307" actId="1076"/>
          <ac:spMkLst>
            <pc:docMk/>
            <pc:sldMk cId="1944444937" sldId="264"/>
            <ac:spMk id="14" creationId="{728D47A9-B47C-4D89-9CC6-D86C84A29680}"/>
          </ac:spMkLst>
        </pc:spChg>
        <pc:spChg chg="mod">
          <ac:chgData name="Alex Bender" userId="2c4346f88889287c" providerId="LiveId" clId="{FE9CD908-9F49-47E1-AAF7-6C89C32B80FC}" dt="2019-04-18T02:56:37.938" v="800" actId="20577"/>
          <ac:spMkLst>
            <pc:docMk/>
            <pc:sldMk cId="1944444937" sldId="264"/>
            <ac:spMk id="15" creationId="{E17987E6-289B-4EAC-BBC9-B8645E641F41}"/>
          </ac:spMkLst>
        </pc:spChg>
        <pc:spChg chg="add mod">
          <ac:chgData name="Alex Bender" userId="2c4346f88889287c" providerId="LiveId" clId="{FE9CD908-9F49-47E1-AAF7-6C89C32B80FC}" dt="2019-04-18T02:57:29.562" v="808" actId="14100"/>
          <ac:spMkLst>
            <pc:docMk/>
            <pc:sldMk cId="1944444937" sldId="264"/>
            <ac:spMk id="21" creationId="{5FD3B81C-B958-4F30-ADEE-46EDE05ED6ED}"/>
          </ac:spMkLst>
        </pc:spChg>
        <pc:grpChg chg="del">
          <ac:chgData name="Alex Bender" userId="2c4346f88889287c" providerId="LiveId" clId="{FE9CD908-9F49-47E1-AAF7-6C89C32B80FC}" dt="2019-04-18T02:47:54.310" v="640" actId="478"/>
          <ac:grpSpMkLst>
            <pc:docMk/>
            <pc:sldMk cId="1944444937" sldId="264"/>
            <ac:grpSpMk id="16" creationId="{62DD2430-D369-4BC8-9E7A-9F199E4420DD}"/>
          </ac:grpSpMkLst>
        </pc:grpChg>
        <pc:picChg chg="del">
          <ac:chgData name="Alex Bender" userId="2c4346f88889287c" providerId="LiveId" clId="{FE9CD908-9F49-47E1-AAF7-6C89C32B80FC}" dt="2019-04-18T02:47:53.730" v="639" actId="478"/>
          <ac:picMkLst>
            <pc:docMk/>
            <pc:sldMk cId="1944444937" sldId="264"/>
            <ac:picMk id="19" creationId="{4450A093-4648-4F9D-867F-D213F16A5EA1}"/>
          </ac:picMkLst>
        </pc:picChg>
        <pc:picChg chg="add mod">
          <ac:chgData name="Alex Bender" userId="2c4346f88889287c" providerId="LiveId" clId="{FE9CD908-9F49-47E1-AAF7-6C89C32B80FC}" dt="2019-04-18T02:47:52.801" v="638" actId="1076"/>
          <ac:picMkLst>
            <pc:docMk/>
            <pc:sldMk cId="1944444937" sldId="264"/>
            <ac:picMk id="20" creationId="{A3BA43EA-17E1-42A3-9081-57C583751C9C}"/>
          </ac:picMkLst>
        </pc:picChg>
      </pc:sldChg>
      <pc:sldChg chg="addSp delSp modSp">
        <pc:chgData name="Alex Bender" userId="2c4346f88889287c" providerId="LiveId" clId="{FE9CD908-9F49-47E1-AAF7-6C89C32B80FC}" dt="2019-04-18T02:56:07.899" v="783" actId="1076"/>
        <pc:sldMkLst>
          <pc:docMk/>
          <pc:sldMk cId="1502225564" sldId="265"/>
        </pc:sldMkLst>
        <pc:spChg chg="add mod ord">
          <ac:chgData name="Alex Bender" userId="2c4346f88889287c" providerId="LiveId" clId="{FE9CD908-9F49-47E1-AAF7-6C89C32B80FC}" dt="2019-04-18T02:56:07.899" v="783" actId="1076"/>
          <ac:spMkLst>
            <pc:docMk/>
            <pc:sldMk cId="1502225564" sldId="265"/>
            <ac:spMk id="2" creationId="{B913E7B8-11FD-42DA-A20C-7B3708646F7F}"/>
          </ac:spMkLst>
        </pc:spChg>
        <pc:spChg chg="mod">
          <ac:chgData name="Alex Bender" userId="2c4346f88889287c" providerId="LiveId" clId="{FE9CD908-9F49-47E1-AAF7-6C89C32B80FC}" dt="2019-04-18T02:04:05.185" v="245" actId="14100"/>
          <ac:spMkLst>
            <pc:docMk/>
            <pc:sldMk cId="1502225564" sldId="265"/>
            <ac:spMk id="8" creationId="{4A1E85DE-2268-4E06-9B8D-DE4D07112237}"/>
          </ac:spMkLst>
        </pc:spChg>
        <pc:spChg chg="mod">
          <ac:chgData name="Alex Bender" userId="2c4346f88889287c" providerId="LiveId" clId="{FE9CD908-9F49-47E1-AAF7-6C89C32B80FC}" dt="2019-04-18T02:08:05.363" v="324" actId="1076"/>
          <ac:spMkLst>
            <pc:docMk/>
            <pc:sldMk cId="1502225564" sldId="265"/>
            <ac:spMk id="13" creationId="{7FFE4956-B854-4585-BDEB-D77DC6CC7669}"/>
          </ac:spMkLst>
        </pc:spChg>
        <pc:spChg chg="mod">
          <ac:chgData name="Alex Bender" userId="2c4346f88889287c" providerId="LiveId" clId="{FE9CD908-9F49-47E1-AAF7-6C89C32B80FC}" dt="2019-04-18T02:08:08.406" v="325" actId="1076"/>
          <ac:spMkLst>
            <pc:docMk/>
            <pc:sldMk cId="1502225564" sldId="265"/>
            <ac:spMk id="14" creationId="{728D47A9-B47C-4D89-9CC6-D86C84A29680}"/>
          </ac:spMkLst>
        </pc:spChg>
        <pc:grpChg chg="del">
          <ac:chgData name="Alex Bender" userId="2c4346f88889287c" providerId="LiveId" clId="{FE9CD908-9F49-47E1-AAF7-6C89C32B80FC}" dt="2019-04-18T02:55:45.135" v="774" actId="478"/>
          <ac:grpSpMkLst>
            <pc:docMk/>
            <pc:sldMk cId="1502225564" sldId="265"/>
            <ac:grpSpMk id="16" creationId="{4E74C6A1-DF85-437E-8DD2-D272F63BF609}"/>
          </ac:grpSpMkLst>
        </pc:grpChg>
      </pc:sldChg>
      <pc:sldChg chg="addSp delSp modSp">
        <pc:chgData name="Alex Bender" userId="2c4346f88889287c" providerId="LiveId" clId="{FE9CD908-9F49-47E1-AAF7-6C89C32B80FC}" dt="2019-04-18T03:02:02.354" v="887" actId="20577"/>
        <pc:sldMkLst>
          <pc:docMk/>
          <pc:sldMk cId="1650921579" sldId="266"/>
        </pc:sldMkLst>
        <pc:spChg chg="mod">
          <ac:chgData name="Alex Bender" userId="2c4346f88889287c" providerId="LiveId" clId="{FE9CD908-9F49-47E1-AAF7-6C89C32B80FC}" dt="2019-04-18T02:56:32.320" v="793" actId="14100"/>
          <ac:spMkLst>
            <pc:docMk/>
            <pc:sldMk cId="1650921579" sldId="266"/>
            <ac:spMk id="8" creationId="{918B5530-7A3A-446E-8C97-CEA449768BCA}"/>
          </ac:spMkLst>
        </pc:spChg>
        <pc:spChg chg="add mod">
          <ac:chgData name="Alex Bender" userId="2c4346f88889287c" providerId="LiveId" clId="{FE9CD908-9F49-47E1-AAF7-6C89C32B80FC}" dt="2019-04-18T02:57:46.256" v="810" actId="14100"/>
          <ac:spMkLst>
            <pc:docMk/>
            <pc:sldMk cId="1650921579" sldId="266"/>
            <ac:spMk id="12" creationId="{BAAFAA13-600B-4A1C-9DA4-63E6AA80ED2E}"/>
          </ac:spMkLst>
        </pc:spChg>
        <pc:spChg chg="mod">
          <ac:chgData name="Alex Bender" userId="2c4346f88889287c" providerId="LiveId" clId="{FE9CD908-9F49-47E1-AAF7-6C89C32B80FC}" dt="2019-04-18T02:08:21.509" v="335" actId="1076"/>
          <ac:spMkLst>
            <pc:docMk/>
            <pc:sldMk cId="1650921579" sldId="266"/>
            <ac:spMk id="13" creationId="{7FFE4956-B854-4585-BDEB-D77DC6CC7669}"/>
          </ac:spMkLst>
        </pc:spChg>
        <pc:spChg chg="mod">
          <ac:chgData name="Alex Bender" userId="2c4346f88889287c" providerId="LiveId" clId="{FE9CD908-9F49-47E1-AAF7-6C89C32B80FC}" dt="2019-04-18T02:08:29.936" v="345" actId="1076"/>
          <ac:spMkLst>
            <pc:docMk/>
            <pc:sldMk cId="1650921579" sldId="266"/>
            <ac:spMk id="14" creationId="{728D47A9-B47C-4D89-9CC6-D86C84A29680}"/>
          </ac:spMkLst>
        </pc:spChg>
        <pc:spChg chg="add mod">
          <ac:chgData name="Alex Bender" userId="2c4346f88889287c" providerId="LiveId" clId="{FE9CD908-9F49-47E1-AAF7-6C89C32B80FC}" dt="2019-04-18T03:02:02.354" v="887" actId="20577"/>
          <ac:spMkLst>
            <pc:docMk/>
            <pc:sldMk cId="1650921579" sldId="266"/>
            <ac:spMk id="19" creationId="{2C6B6D67-ED49-4949-9916-D531D963C975}"/>
          </ac:spMkLst>
        </pc:spChg>
        <pc:grpChg chg="del">
          <ac:chgData name="Alex Bender" userId="2c4346f88889287c" providerId="LiveId" clId="{FE9CD908-9F49-47E1-AAF7-6C89C32B80FC}" dt="2019-04-18T02:56:27.987" v="787" actId="478"/>
          <ac:grpSpMkLst>
            <pc:docMk/>
            <pc:sldMk cId="1650921579" sldId="266"/>
            <ac:grpSpMk id="11" creationId="{BEC80540-D024-410F-B855-12BE8108CC59}"/>
          </ac:grpSpMkLst>
        </pc:grpChg>
        <pc:picChg chg="del">
          <ac:chgData name="Alex Bender" userId="2c4346f88889287c" providerId="LiveId" clId="{FE9CD908-9F49-47E1-AAF7-6C89C32B80FC}" dt="2019-04-18T02:56:28.817" v="788" actId="478"/>
          <ac:picMkLst>
            <pc:docMk/>
            <pc:sldMk cId="1650921579" sldId="266"/>
            <ac:picMk id="17" creationId="{BF5CBA19-BFBF-4C4D-BC53-161147A237EC}"/>
          </ac:picMkLst>
        </pc:picChg>
        <pc:picChg chg="del">
          <ac:chgData name="Alex Bender" userId="2c4346f88889287c" providerId="LiveId" clId="{FE9CD908-9F49-47E1-AAF7-6C89C32B80FC}" dt="2019-04-18T02:56:27.372" v="786" actId="478"/>
          <ac:picMkLst>
            <pc:docMk/>
            <pc:sldMk cId="1650921579" sldId="266"/>
            <ac:picMk id="18" creationId="{55B0C58C-28E4-4163-B674-43F5BC900092}"/>
          </ac:picMkLst>
        </pc:picChg>
      </pc:sldChg>
      <pc:sldChg chg="addSp delSp modSp">
        <pc:chgData name="Alex Bender" userId="2c4346f88889287c" providerId="LiveId" clId="{FE9CD908-9F49-47E1-AAF7-6C89C32B80FC}" dt="2019-04-18T03:01:40.262" v="867" actId="20577"/>
        <pc:sldMkLst>
          <pc:docMk/>
          <pc:sldMk cId="3628856867" sldId="267"/>
        </pc:sldMkLst>
        <pc:spChg chg="add del">
          <ac:chgData name="Alex Bender" userId="2c4346f88889287c" providerId="LiveId" clId="{FE9CD908-9F49-47E1-AAF7-6C89C32B80FC}" dt="2019-04-18T02:50:50.861" v="642" actId="478"/>
          <ac:spMkLst>
            <pc:docMk/>
            <pc:sldMk cId="3628856867" sldId="267"/>
            <ac:spMk id="2" creationId="{A7E77C1C-3396-4C0D-9C3C-345FDB29D119}"/>
          </ac:spMkLst>
        </pc:spChg>
        <pc:spChg chg="add mod">
          <ac:chgData name="Alex Bender" userId="2c4346f88889287c" providerId="LiveId" clId="{FE9CD908-9F49-47E1-AAF7-6C89C32B80FC}" dt="2019-04-18T03:01:40.262" v="867" actId="20577"/>
          <ac:spMkLst>
            <pc:docMk/>
            <pc:sldMk cId="3628856867" sldId="267"/>
            <ac:spMk id="3" creationId="{692AA3A3-FD2E-4A23-8D5F-58F3CF90EE8A}"/>
          </ac:spMkLst>
        </pc:spChg>
        <pc:spChg chg="mod">
          <ac:chgData name="Alex Bender" userId="2c4346f88889287c" providerId="LiveId" clId="{FE9CD908-9F49-47E1-AAF7-6C89C32B80FC}" dt="2019-04-18T02:08:50.030" v="361" actId="14100"/>
          <ac:spMkLst>
            <pc:docMk/>
            <pc:sldMk cId="3628856867" sldId="267"/>
            <ac:spMk id="6" creationId="{AF823FEF-756D-4CEA-9DF2-688493D8A399}"/>
          </ac:spMkLst>
        </pc:spChg>
        <pc:spChg chg="mod">
          <ac:chgData name="Alex Bender" userId="2c4346f88889287c" providerId="LiveId" clId="{FE9CD908-9F49-47E1-AAF7-6C89C32B80FC}" dt="2019-04-18T02:08:44.042" v="355" actId="1076"/>
          <ac:spMkLst>
            <pc:docMk/>
            <pc:sldMk cId="3628856867" sldId="267"/>
            <ac:spMk id="14" creationId="{728D47A9-B47C-4D89-9CC6-D86C84A29680}"/>
          </ac:spMkLst>
        </pc:spChg>
        <pc:picChg chg="del">
          <ac:chgData name="Alex Bender" userId="2c4346f88889287c" providerId="LiveId" clId="{FE9CD908-9F49-47E1-AAF7-6C89C32B80FC}" dt="2019-04-18T02:58:25.141" v="812" actId="478"/>
          <ac:picMkLst>
            <pc:docMk/>
            <pc:sldMk cId="3628856867" sldId="267"/>
            <ac:picMk id="7172" creationId="{D74485C9-1FF2-4123-BBFD-635B1FEC7F8F}"/>
          </ac:picMkLst>
        </pc:picChg>
        <pc:picChg chg="del">
          <ac:chgData name="Alex Bender" userId="2c4346f88889287c" providerId="LiveId" clId="{FE9CD908-9F49-47E1-AAF7-6C89C32B80FC}" dt="2019-04-18T02:58:23.376" v="811" actId="478"/>
          <ac:picMkLst>
            <pc:docMk/>
            <pc:sldMk cId="3628856867" sldId="267"/>
            <ac:picMk id="7174" creationId="{D18C2673-D42A-4672-BDF8-1ED641F748E3}"/>
          </ac:picMkLst>
        </pc:picChg>
      </pc:sldChg>
      <pc:sldChg chg="addSp delSp modSp">
        <pc:chgData name="Alex Bender" userId="2c4346f88889287c" providerId="LiveId" clId="{FE9CD908-9F49-47E1-AAF7-6C89C32B80FC}" dt="2019-04-18T03:03:57.524" v="900" actId="1076"/>
        <pc:sldMkLst>
          <pc:docMk/>
          <pc:sldMk cId="258722941" sldId="268"/>
        </pc:sldMkLst>
        <pc:spChg chg="mod">
          <ac:chgData name="Alex Bender" userId="2c4346f88889287c" providerId="LiveId" clId="{FE9CD908-9F49-47E1-AAF7-6C89C32B80FC}" dt="2019-04-18T02:56:47.925" v="806" actId="14100"/>
          <ac:spMkLst>
            <pc:docMk/>
            <pc:sldMk cId="258722941" sldId="268"/>
            <ac:spMk id="6" creationId="{6F305D6C-149E-4060-B88A-B01365D882DC}"/>
          </ac:spMkLst>
        </pc:spChg>
        <pc:spChg chg="add mod">
          <ac:chgData name="Alex Bender" userId="2c4346f88889287c" providerId="LiveId" clId="{FE9CD908-9F49-47E1-AAF7-6C89C32B80FC}" dt="2019-04-18T03:01:54.030" v="883" actId="20577"/>
          <ac:spMkLst>
            <pc:docMk/>
            <pc:sldMk cId="258722941" sldId="268"/>
            <ac:spMk id="13" creationId="{6CDDCC07-0DF0-43A7-ADCC-342BF0271333}"/>
          </ac:spMkLst>
        </pc:spChg>
        <pc:spChg chg="mod">
          <ac:chgData name="Alex Bender" userId="2c4346f88889287c" providerId="LiveId" clId="{FE9CD908-9F49-47E1-AAF7-6C89C32B80FC}" dt="2019-04-18T02:08:57.593" v="370" actId="14100"/>
          <ac:spMkLst>
            <pc:docMk/>
            <pc:sldMk cId="258722941" sldId="268"/>
            <ac:spMk id="14" creationId="{728D47A9-B47C-4D89-9CC6-D86C84A29680}"/>
          </ac:spMkLst>
        </pc:spChg>
        <pc:grpChg chg="del mod">
          <ac:chgData name="Alex Bender" userId="2c4346f88889287c" providerId="LiveId" clId="{FE9CD908-9F49-47E1-AAF7-6C89C32B80FC}" dt="2019-04-18T02:59:22.473" v="846" actId="478"/>
          <ac:grpSpMkLst>
            <pc:docMk/>
            <pc:sldMk cId="258722941" sldId="268"/>
            <ac:grpSpMk id="7" creationId="{C151BD22-5158-425F-8ACB-A47ECEFAE50F}"/>
          </ac:grpSpMkLst>
        </pc:grpChg>
        <pc:picChg chg="del">
          <ac:chgData name="Alex Bender" userId="2c4346f88889287c" providerId="LiveId" clId="{FE9CD908-9F49-47E1-AAF7-6C89C32B80FC}" dt="2019-04-18T02:59:23.515" v="848" actId="478"/>
          <ac:picMkLst>
            <pc:docMk/>
            <pc:sldMk cId="258722941" sldId="268"/>
            <ac:picMk id="12" creationId="{C2850FE2-68F4-42B1-BCF6-2C4BC4E6AECB}"/>
          </ac:picMkLst>
        </pc:picChg>
        <pc:picChg chg="del">
          <ac:chgData name="Alex Bender" userId="2c4346f88889287c" providerId="LiveId" clId="{FE9CD908-9F49-47E1-AAF7-6C89C32B80FC}" dt="2019-04-18T02:59:24.037" v="849" actId="478"/>
          <ac:picMkLst>
            <pc:docMk/>
            <pc:sldMk cId="258722941" sldId="268"/>
            <ac:picMk id="15" creationId="{D9A1DED8-3ED9-44BE-A833-3F3E56419AED}"/>
          </ac:picMkLst>
        </pc:picChg>
        <pc:picChg chg="del">
          <ac:chgData name="Alex Bender" userId="2c4346f88889287c" providerId="LiveId" clId="{FE9CD908-9F49-47E1-AAF7-6C89C32B80FC}" dt="2019-04-18T02:59:22.960" v="847" actId="478"/>
          <ac:picMkLst>
            <pc:docMk/>
            <pc:sldMk cId="258722941" sldId="268"/>
            <ac:picMk id="16" creationId="{22850B43-DB4C-4D9B-AF15-FAB70542A7BA}"/>
          </ac:picMkLst>
        </pc:picChg>
        <pc:picChg chg="del mod">
          <ac:chgData name="Alex Bender" userId="2c4346f88889287c" providerId="LiveId" clId="{FE9CD908-9F49-47E1-AAF7-6C89C32B80FC}" dt="2019-04-18T02:59:21.977" v="844" actId="478"/>
          <ac:picMkLst>
            <pc:docMk/>
            <pc:sldMk cId="258722941" sldId="268"/>
            <ac:picMk id="17" creationId="{D5832987-C10D-40C8-8109-D585C0D31AA3}"/>
          </ac:picMkLst>
        </pc:picChg>
        <pc:picChg chg="add mod">
          <ac:chgData name="Alex Bender" userId="2c4346f88889287c" providerId="LiveId" clId="{FE9CD908-9F49-47E1-AAF7-6C89C32B80FC}" dt="2019-04-18T03:03:57.524" v="900" actId="1076"/>
          <ac:picMkLst>
            <pc:docMk/>
            <pc:sldMk cId="258722941" sldId="268"/>
            <ac:picMk id="18" creationId="{CA3F19DC-61E8-4096-8387-EA061FAA9A4C}"/>
          </ac:picMkLst>
        </pc:picChg>
      </pc:sldChg>
      <pc:sldChg chg="addSp delSp modSp">
        <pc:chgData name="Alex Bender" userId="2c4346f88889287c" providerId="LiveId" clId="{FE9CD908-9F49-47E1-AAF7-6C89C32B80FC}" dt="2019-04-18T03:02:55.816" v="897" actId="1076"/>
        <pc:sldMkLst>
          <pc:docMk/>
          <pc:sldMk cId="2303414197" sldId="269"/>
        </pc:sldMkLst>
        <pc:spChg chg="mod">
          <ac:chgData name="Alex Bender" userId="2c4346f88889287c" providerId="LiveId" clId="{FE9CD908-9F49-47E1-AAF7-6C89C32B80FC}" dt="2019-04-18T02:09:07.113" v="378" actId="20577"/>
          <ac:spMkLst>
            <pc:docMk/>
            <pc:sldMk cId="2303414197" sldId="269"/>
            <ac:spMk id="4" creationId="{472D162B-8F32-4614-A77A-451CCFDC1263}"/>
          </ac:spMkLst>
        </pc:spChg>
        <pc:spChg chg="add del">
          <ac:chgData name="Alex Bender" userId="2c4346f88889287c" providerId="LiveId" clId="{FE9CD908-9F49-47E1-AAF7-6C89C32B80FC}" dt="2019-04-18T03:02:16.387" v="889"/>
          <ac:spMkLst>
            <pc:docMk/>
            <pc:sldMk cId="2303414197" sldId="269"/>
            <ac:spMk id="8" creationId="{EE1A69E6-7E75-47CC-9AB2-6C0F85B037FD}"/>
          </ac:spMkLst>
        </pc:spChg>
        <pc:spChg chg="mod">
          <ac:chgData name="Alex Bender" userId="2c4346f88889287c" providerId="LiveId" clId="{FE9CD908-9F49-47E1-AAF7-6C89C32B80FC}" dt="2019-04-18T02:09:38.796" v="404" actId="20577"/>
          <ac:spMkLst>
            <pc:docMk/>
            <pc:sldMk cId="2303414197" sldId="269"/>
            <ac:spMk id="12" creationId="{DF8D6ADE-C682-42F3-AED8-B242783AACAB}"/>
          </ac:spMkLst>
        </pc:spChg>
        <pc:spChg chg="mod">
          <ac:chgData name="Alex Bender" userId="2c4346f88889287c" providerId="LiveId" clId="{FE9CD908-9F49-47E1-AAF7-6C89C32B80FC}" dt="2019-04-18T02:09:24.707" v="397" actId="1076"/>
          <ac:spMkLst>
            <pc:docMk/>
            <pc:sldMk cId="2303414197" sldId="269"/>
            <ac:spMk id="13" creationId="{3A04A616-C15C-4323-A2C1-362166835A74}"/>
          </ac:spMkLst>
        </pc:spChg>
        <pc:spChg chg="mod">
          <ac:chgData name="Alex Bender" userId="2c4346f88889287c" providerId="LiveId" clId="{FE9CD908-9F49-47E1-AAF7-6C89C32B80FC}" dt="2019-04-18T02:09:16.276" v="386" actId="1076"/>
          <ac:spMkLst>
            <pc:docMk/>
            <pc:sldMk cId="2303414197" sldId="269"/>
            <ac:spMk id="15" creationId="{A2406DAC-A7A2-4BAD-BD23-BB5374FE8ADE}"/>
          </ac:spMkLst>
        </pc:spChg>
        <pc:picChg chg="del">
          <ac:chgData name="Alex Bender" userId="2c4346f88889287c" providerId="LiveId" clId="{FE9CD908-9F49-47E1-AAF7-6C89C32B80FC}" dt="2019-04-18T02:59:38.527" v="850" actId="478"/>
          <ac:picMkLst>
            <pc:docMk/>
            <pc:sldMk cId="2303414197" sldId="269"/>
            <ac:picMk id="2" creationId="{0C967B8F-B39E-435C-882C-EA297BCDDD2E}"/>
          </ac:picMkLst>
        </pc:picChg>
        <pc:picChg chg="del">
          <ac:chgData name="Alex Bender" userId="2c4346f88889287c" providerId="LiveId" clId="{FE9CD908-9F49-47E1-AAF7-6C89C32B80FC}" dt="2019-04-18T02:59:39.103" v="851" actId="478"/>
          <ac:picMkLst>
            <pc:docMk/>
            <pc:sldMk cId="2303414197" sldId="269"/>
            <ac:picMk id="3" creationId="{9F217F7D-2323-48B8-8655-828396643E1D}"/>
          </ac:picMkLst>
        </pc:picChg>
        <pc:picChg chg="add mod">
          <ac:chgData name="Alex Bender" userId="2c4346f88889287c" providerId="LiveId" clId="{FE9CD908-9F49-47E1-AAF7-6C89C32B80FC}" dt="2019-04-18T03:02:55.816" v="897" actId="1076"/>
          <ac:picMkLst>
            <pc:docMk/>
            <pc:sldMk cId="2303414197" sldId="269"/>
            <ac:picMk id="16" creationId="{36253156-EACA-4F0A-8C8B-7295F2A461E0}"/>
          </ac:picMkLst>
        </pc:picChg>
      </pc:sldChg>
      <pc:sldChg chg="addSp delSp modSp">
        <pc:chgData name="Alex Bender" userId="2c4346f88889287c" providerId="LiveId" clId="{FE9CD908-9F49-47E1-AAF7-6C89C32B80FC}" dt="2019-04-18T03:08:27.292" v="1003" actId="1076"/>
        <pc:sldMkLst>
          <pc:docMk/>
          <pc:sldMk cId="2099950644" sldId="270"/>
        </pc:sldMkLst>
        <pc:spChg chg="mod">
          <ac:chgData name="Alex Bender" userId="2c4346f88889287c" providerId="LiveId" clId="{FE9CD908-9F49-47E1-AAF7-6C89C32B80FC}" dt="2019-04-18T02:10:02.569" v="413" actId="1076"/>
          <ac:spMkLst>
            <pc:docMk/>
            <pc:sldMk cId="2099950644" sldId="270"/>
            <ac:spMk id="11" creationId="{5A23F0AB-6BC1-4F7E-AE2B-C6BA83E5957D}"/>
          </ac:spMkLst>
        </pc:spChg>
        <pc:spChg chg="mod">
          <ac:chgData name="Alex Bender" userId="2c4346f88889287c" providerId="LiveId" clId="{FE9CD908-9F49-47E1-AAF7-6C89C32B80FC}" dt="2019-04-18T02:10:09.611" v="419" actId="1076"/>
          <ac:spMkLst>
            <pc:docMk/>
            <pc:sldMk cId="2099950644" sldId="270"/>
            <ac:spMk id="12" creationId="{14B57219-7DEA-4DCD-B5A7-90A7C16CE40A}"/>
          </ac:spMkLst>
        </pc:spChg>
        <pc:spChg chg="mod">
          <ac:chgData name="Alex Bender" userId="2c4346f88889287c" providerId="LiveId" clId="{FE9CD908-9F49-47E1-AAF7-6C89C32B80FC}" dt="2019-04-18T02:10:22.286" v="426" actId="1076"/>
          <ac:spMkLst>
            <pc:docMk/>
            <pc:sldMk cId="2099950644" sldId="270"/>
            <ac:spMk id="13" creationId="{7FFE4956-B854-4585-BDEB-D77DC6CC7669}"/>
          </ac:spMkLst>
        </pc:spChg>
        <pc:spChg chg="mod">
          <ac:chgData name="Alex Bender" userId="2c4346f88889287c" providerId="LiveId" clId="{FE9CD908-9F49-47E1-AAF7-6C89C32B80FC}" dt="2019-04-18T02:10:33.481" v="436" actId="1076"/>
          <ac:spMkLst>
            <pc:docMk/>
            <pc:sldMk cId="2099950644" sldId="270"/>
            <ac:spMk id="14" creationId="{728D47A9-B47C-4D89-9CC6-D86C84A29680}"/>
          </ac:spMkLst>
        </pc:spChg>
        <pc:spChg chg="add del mod">
          <ac:chgData name="Alex Bender" userId="2c4346f88889287c" providerId="LiveId" clId="{FE9CD908-9F49-47E1-AAF7-6C89C32B80FC}" dt="2019-04-18T03:05:33.076" v="917"/>
          <ac:spMkLst>
            <pc:docMk/>
            <pc:sldMk cId="2099950644" sldId="270"/>
            <ac:spMk id="16" creationId="{ED7FAAA7-87D1-4D03-95AE-C3BA17EB2137}"/>
          </ac:spMkLst>
        </pc:spChg>
        <pc:spChg chg="del">
          <ac:chgData name="Alex Bender" userId="2c4346f88889287c" providerId="LiveId" clId="{FE9CD908-9F49-47E1-AAF7-6C89C32B80FC}" dt="2019-04-18T02:17:55.209" v="492" actId="478"/>
          <ac:spMkLst>
            <pc:docMk/>
            <pc:sldMk cId="2099950644" sldId="270"/>
            <ac:spMk id="18" creationId="{C956707E-7596-479B-8D2F-27DC5B5AE353}"/>
          </ac:spMkLst>
        </pc:spChg>
        <pc:spChg chg="add mod">
          <ac:chgData name="Alex Bender" userId="2c4346f88889287c" providerId="LiveId" clId="{FE9CD908-9F49-47E1-AAF7-6C89C32B80FC}" dt="2019-04-18T03:06:31.556" v="968" actId="14100"/>
          <ac:spMkLst>
            <pc:docMk/>
            <pc:sldMk cId="2099950644" sldId="270"/>
            <ac:spMk id="23" creationId="{C7231EDA-4688-4E1C-9B79-872721DEE8C5}"/>
          </ac:spMkLst>
        </pc:spChg>
        <pc:spChg chg="add mod">
          <ac:chgData name="Alex Bender" userId="2c4346f88889287c" providerId="LiveId" clId="{FE9CD908-9F49-47E1-AAF7-6C89C32B80FC}" dt="2019-04-18T03:08:27.292" v="1003" actId="1076"/>
          <ac:spMkLst>
            <pc:docMk/>
            <pc:sldMk cId="2099950644" sldId="270"/>
            <ac:spMk id="24" creationId="{6DA78FF1-D292-49EB-8378-CF29DDCFF2DD}"/>
          </ac:spMkLst>
        </pc:spChg>
        <pc:picChg chg="add mod">
          <ac:chgData name="Alex Bender" userId="2c4346f88889287c" providerId="LiveId" clId="{FE9CD908-9F49-47E1-AAF7-6C89C32B80FC}" dt="2019-04-18T03:04:01.866" v="902" actId="1076"/>
          <ac:picMkLst>
            <pc:docMk/>
            <pc:sldMk cId="2099950644" sldId="270"/>
            <ac:picMk id="17" creationId="{82AC6DBC-E603-4F71-B5FB-C59EA7A68A34}"/>
          </ac:picMkLst>
        </pc:picChg>
        <pc:picChg chg="add del mod">
          <ac:chgData name="Alex Bender" userId="2c4346f88889287c" providerId="LiveId" clId="{FE9CD908-9F49-47E1-AAF7-6C89C32B80FC}" dt="2019-04-18T03:07:47.778" v="991"/>
          <ac:picMkLst>
            <pc:docMk/>
            <pc:sldMk cId="2099950644" sldId="270"/>
            <ac:picMk id="19" creationId="{A30FD43D-1748-42D0-9F46-CD117D11F623}"/>
          </ac:picMkLst>
        </pc:picChg>
        <pc:picChg chg="del">
          <ac:chgData name="Alex Bender" userId="2c4346f88889287c" providerId="LiveId" clId="{FE9CD908-9F49-47E1-AAF7-6C89C32B80FC}" dt="2019-04-18T03:04:02.868" v="903" actId="478"/>
          <ac:picMkLst>
            <pc:docMk/>
            <pc:sldMk cId="2099950644" sldId="270"/>
            <ac:picMk id="20" creationId="{51F16233-2EDA-42E0-9E43-898D8405282F}"/>
          </ac:picMkLst>
        </pc:picChg>
        <pc:picChg chg="del">
          <ac:chgData name="Alex Bender" userId="2c4346f88889287c" providerId="LiveId" clId="{FE9CD908-9F49-47E1-AAF7-6C89C32B80FC}" dt="2019-04-18T03:04:03.310" v="904" actId="478"/>
          <ac:picMkLst>
            <pc:docMk/>
            <pc:sldMk cId="2099950644" sldId="270"/>
            <ac:picMk id="21" creationId="{97BC4DAC-1F29-4241-BB66-B1B5E6D96CDF}"/>
          </ac:picMkLst>
        </pc:picChg>
        <pc:picChg chg="del">
          <ac:chgData name="Alex Bender" userId="2c4346f88889287c" providerId="LiveId" clId="{FE9CD908-9F49-47E1-AAF7-6C89C32B80FC}" dt="2019-04-18T03:04:03.750" v="905" actId="478"/>
          <ac:picMkLst>
            <pc:docMk/>
            <pc:sldMk cId="2099950644" sldId="270"/>
            <ac:picMk id="22" creationId="{3C89C77F-F818-419E-82CE-68E2EB678722}"/>
          </ac:picMkLst>
        </pc:picChg>
      </pc:sldChg>
      <pc:sldChg chg="addSp modSp">
        <pc:chgData name="Alex Bender" userId="2c4346f88889287c" providerId="LiveId" clId="{FE9CD908-9F49-47E1-AAF7-6C89C32B80FC}" dt="2019-04-18T03:08:32.616" v="1005" actId="1076"/>
        <pc:sldMkLst>
          <pc:docMk/>
          <pc:sldMk cId="3180337002" sldId="271"/>
        </pc:sldMkLst>
        <pc:spChg chg="mod">
          <ac:chgData name="Alex Bender" userId="2c4346f88889287c" providerId="LiveId" clId="{FE9CD908-9F49-47E1-AAF7-6C89C32B80FC}" dt="2019-04-18T02:17:42.532" v="489" actId="1076"/>
          <ac:spMkLst>
            <pc:docMk/>
            <pc:sldMk cId="3180337002" sldId="271"/>
            <ac:spMk id="3" creationId="{F649C411-0160-403D-A924-F3C640A1917B}"/>
          </ac:spMkLst>
        </pc:spChg>
        <pc:spChg chg="mod">
          <ac:chgData name="Alex Bender" userId="2c4346f88889287c" providerId="LiveId" clId="{FE9CD908-9F49-47E1-AAF7-6C89C32B80FC}" dt="2019-04-18T02:11:32.233" v="443" actId="20577"/>
          <ac:spMkLst>
            <pc:docMk/>
            <pc:sldMk cId="3180337002" sldId="271"/>
            <ac:spMk id="11" creationId="{5A23F0AB-6BC1-4F7E-AE2B-C6BA83E5957D}"/>
          </ac:spMkLst>
        </pc:spChg>
        <pc:spChg chg="mod">
          <ac:chgData name="Alex Bender" userId="2c4346f88889287c" providerId="LiveId" clId="{FE9CD908-9F49-47E1-AAF7-6C89C32B80FC}" dt="2019-04-18T02:11:44.164" v="459" actId="1076"/>
          <ac:spMkLst>
            <pc:docMk/>
            <pc:sldMk cId="3180337002" sldId="271"/>
            <ac:spMk id="12" creationId="{14B57219-7DEA-4DCD-B5A7-90A7C16CE40A}"/>
          </ac:spMkLst>
        </pc:spChg>
        <pc:spChg chg="mod">
          <ac:chgData name="Alex Bender" userId="2c4346f88889287c" providerId="LiveId" clId="{FE9CD908-9F49-47E1-AAF7-6C89C32B80FC}" dt="2019-04-18T02:11:46.684" v="460" actId="1076"/>
          <ac:spMkLst>
            <pc:docMk/>
            <pc:sldMk cId="3180337002" sldId="271"/>
            <ac:spMk id="13" creationId="{7FFE4956-B854-4585-BDEB-D77DC6CC7669}"/>
          </ac:spMkLst>
        </pc:spChg>
        <pc:spChg chg="mod">
          <ac:chgData name="Alex Bender" userId="2c4346f88889287c" providerId="LiveId" clId="{FE9CD908-9F49-47E1-AAF7-6C89C32B80FC}" dt="2019-04-18T02:11:53.129" v="470" actId="1076"/>
          <ac:spMkLst>
            <pc:docMk/>
            <pc:sldMk cId="3180337002" sldId="271"/>
            <ac:spMk id="14" creationId="{728D47A9-B47C-4D89-9CC6-D86C84A29680}"/>
          </ac:spMkLst>
        </pc:spChg>
        <pc:spChg chg="add mod">
          <ac:chgData name="Alex Bender" userId="2c4346f88889287c" providerId="LiveId" clId="{FE9CD908-9F49-47E1-AAF7-6C89C32B80FC}" dt="2019-04-18T03:07:42.743" v="990" actId="1076"/>
          <ac:spMkLst>
            <pc:docMk/>
            <pc:sldMk cId="3180337002" sldId="271"/>
            <ac:spMk id="15" creationId="{6F94A511-58C2-47C8-A021-9E08563C4FD5}"/>
          </ac:spMkLst>
        </pc:spChg>
        <pc:spChg chg="add mod">
          <ac:chgData name="Alex Bender" userId="2c4346f88889287c" providerId="LiveId" clId="{FE9CD908-9F49-47E1-AAF7-6C89C32B80FC}" dt="2019-04-18T03:08:32.616" v="1005" actId="1076"/>
          <ac:spMkLst>
            <pc:docMk/>
            <pc:sldMk cId="3180337002" sldId="271"/>
            <ac:spMk id="17" creationId="{3DA08022-52BA-4FC1-9AF8-7EA42BD31300}"/>
          </ac:spMkLst>
        </pc:spChg>
        <pc:picChg chg="mod">
          <ac:chgData name="Alex Bender" userId="2c4346f88889287c" providerId="LiveId" clId="{FE9CD908-9F49-47E1-AAF7-6C89C32B80FC}" dt="2019-04-18T02:17:44.964" v="490" actId="1076"/>
          <ac:picMkLst>
            <pc:docMk/>
            <pc:sldMk cId="3180337002" sldId="271"/>
            <ac:picMk id="16" creationId="{B795A288-4019-4155-9ACA-550232ED88E1}"/>
          </ac:picMkLst>
        </pc:picChg>
      </pc:sldChg>
      <pc:sldChg chg="addSp delSp modSp add">
        <pc:chgData name="Alex Bender" userId="2c4346f88889287c" providerId="LiveId" clId="{FE9CD908-9F49-47E1-AAF7-6C89C32B80FC}" dt="2019-04-18T02:36:15.680" v="567" actId="1076"/>
        <pc:sldMkLst>
          <pc:docMk/>
          <pc:sldMk cId="165976863" sldId="272"/>
        </pc:sldMkLst>
        <pc:picChg chg="mod">
          <ac:chgData name="Alex Bender" userId="2c4346f88889287c" providerId="LiveId" clId="{FE9CD908-9F49-47E1-AAF7-6C89C32B80FC}" dt="2019-04-18T02:33:17.772" v="531" actId="1076"/>
          <ac:picMkLst>
            <pc:docMk/>
            <pc:sldMk cId="165976863" sldId="272"/>
            <ac:picMk id="19" creationId="{6AF35A26-5902-4470-84C1-E1C55FB94997}"/>
          </ac:picMkLst>
        </pc:picChg>
        <pc:picChg chg="ord">
          <ac:chgData name="Alex Bender" userId="2c4346f88889287c" providerId="LiveId" clId="{FE9CD908-9F49-47E1-AAF7-6C89C32B80FC}" dt="2019-04-18T02:33:09.343" v="528" actId="167"/>
          <ac:picMkLst>
            <pc:docMk/>
            <pc:sldMk cId="165976863" sldId="272"/>
            <ac:picMk id="20" creationId="{54F186DE-185D-41DD-958A-1F4F19EBE437}"/>
          </ac:picMkLst>
        </pc:picChg>
        <pc:picChg chg="add del mod">
          <ac:chgData name="Alex Bender" userId="2c4346f88889287c" providerId="LiveId" clId="{FE9CD908-9F49-47E1-AAF7-6C89C32B80FC}" dt="2019-04-18T02:36:07.817" v="563" actId="478"/>
          <ac:picMkLst>
            <pc:docMk/>
            <pc:sldMk cId="165976863" sldId="272"/>
            <ac:picMk id="21" creationId="{BAE674B4-4133-4939-A033-2272D3EC068E}"/>
          </ac:picMkLst>
        </pc:picChg>
        <pc:picChg chg="add mod">
          <ac:chgData name="Alex Bender" userId="2c4346f88889287c" providerId="LiveId" clId="{FE9CD908-9F49-47E1-AAF7-6C89C32B80FC}" dt="2019-04-18T02:36:15.680" v="567" actId="1076"/>
          <ac:picMkLst>
            <pc:docMk/>
            <pc:sldMk cId="165976863" sldId="272"/>
            <ac:picMk id="22" creationId="{1661E317-4FB6-465A-BF5A-590ABF4F5F5B}"/>
          </ac:picMkLst>
        </pc:picChg>
      </pc:sldChg>
      <pc:sldChg chg="addSp delSp modSp add">
        <pc:chgData name="Alex Bender" userId="2c4346f88889287c" providerId="LiveId" clId="{FE9CD908-9F49-47E1-AAF7-6C89C32B80FC}" dt="2019-04-18T02:40:48.703" v="583" actId="1076"/>
        <pc:sldMkLst>
          <pc:docMk/>
          <pc:sldMk cId="3987463597" sldId="273"/>
        </pc:sldMkLst>
        <pc:picChg chg="del">
          <ac:chgData name="Alex Bender" userId="2c4346f88889287c" providerId="LiveId" clId="{FE9CD908-9F49-47E1-AAF7-6C89C32B80FC}" dt="2019-04-18T02:34:18.817" v="542" actId="478"/>
          <ac:picMkLst>
            <pc:docMk/>
            <pc:sldMk cId="3987463597" sldId="273"/>
            <ac:picMk id="19" creationId="{6AF35A26-5902-4470-84C1-E1C55FB94997}"/>
          </ac:picMkLst>
        </pc:picChg>
        <pc:picChg chg="mod">
          <ac:chgData name="Alex Bender" userId="2c4346f88889287c" providerId="LiveId" clId="{FE9CD908-9F49-47E1-AAF7-6C89C32B80FC}" dt="2019-04-18T02:34:18.009" v="541" actId="1076"/>
          <ac:picMkLst>
            <pc:docMk/>
            <pc:sldMk cId="3987463597" sldId="273"/>
            <ac:picMk id="20" creationId="{54F186DE-185D-41DD-958A-1F4F19EBE437}"/>
          </ac:picMkLst>
        </pc:picChg>
        <pc:picChg chg="add mod ord modCrop">
          <ac:chgData name="Alex Bender" userId="2c4346f88889287c" providerId="LiveId" clId="{FE9CD908-9F49-47E1-AAF7-6C89C32B80FC}" dt="2019-04-18T02:36:02.034" v="561" actId="167"/>
          <ac:picMkLst>
            <pc:docMk/>
            <pc:sldMk cId="3987463597" sldId="273"/>
            <ac:picMk id="21" creationId="{0E91A98C-0F65-42B4-935C-3B8100BBB15A}"/>
          </ac:picMkLst>
        </pc:picChg>
        <pc:picChg chg="add del">
          <ac:chgData name="Alex Bender" userId="2c4346f88889287c" providerId="LiveId" clId="{FE9CD908-9F49-47E1-AAF7-6C89C32B80FC}" dt="2019-04-18T02:35:16.961" v="550" actId="478"/>
          <ac:picMkLst>
            <pc:docMk/>
            <pc:sldMk cId="3987463597" sldId="273"/>
            <ac:picMk id="22" creationId="{3676A4BB-F25C-4994-804E-CE3581C02080}"/>
          </ac:picMkLst>
        </pc:picChg>
        <pc:picChg chg="add del ord">
          <ac:chgData name="Alex Bender" userId="2c4346f88889287c" providerId="LiveId" clId="{FE9CD908-9F49-47E1-AAF7-6C89C32B80FC}" dt="2019-04-18T02:36:03.142" v="562" actId="478"/>
          <ac:picMkLst>
            <pc:docMk/>
            <pc:sldMk cId="3987463597" sldId="273"/>
            <ac:picMk id="23" creationId="{1FDB7607-604A-4D03-AF27-81742173B70D}"/>
          </ac:picMkLst>
        </pc:picChg>
        <pc:picChg chg="add mod modCrop">
          <ac:chgData name="Alex Bender" userId="2c4346f88889287c" providerId="LiveId" clId="{FE9CD908-9F49-47E1-AAF7-6C89C32B80FC}" dt="2019-04-18T02:40:48.703" v="583" actId="1076"/>
          <ac:picMkLst>
            <pc:docMk/>
            <pc:sldMk cId="3987463597" sldId="273"/>
            <ac:picMk id="24" creationId="{790DE9EB-6EB1-4EC4-90C3-78C081DA5367}"/>
          </ac:picMkLst>
        </pc:picChg>
      </pc:sldChg>
      <pc:sldChg chg="addSp delSp modSp add">
        <pc:chgData name="Alex Bender" userId="2c4346f88889287c" providerId="LiveId" clId="{FE9CD908-9F49-47E1-AAF7-6C89C32B80FC}" dt="2019-04-18T02:41:51.816" v="598" actId="1076"/>
        <pc:sldMkLst>
          <pc:docMk/>
          <pc:sldMk cId="505978617" sldId="274"/>
        </pc:sldMkLst>
        <pc:picChg chg="add mod">
          <ac:chgData name="Alex Bender" userId="2c4346f88889287c" providerId="LiveId" clId="{FE9CD908-9F49-47E1-AAF7-6C89C32B80FC}" dt="2019-04-18T02:41:10.269" v="590" actId="1076"/>
          <ac:picMkLst>
            <pc:docMk/>
            <pc:sldMk cId="505978617" sldId="274"/>
            <ac:picMk id="19" creationId="{4FB0683D-9DA4-47B0-A862-042FD5796058}"/>
          </ac:picMkLst>
        </pc:picChg>
        <pc:picChg chg="del">
          <ac:chgData name="Alex Bender" userId="2c4346f88889287c" providerId="LiveId" clId="{FE9CD908-9F49-47E1-AAF7-6C89C32B80FC}" dt="2019-04-18T02:40:16.159" v="574" actId="478"/>
          <ac:picMkLst>
            <pc:docMk/>
            <pc:sldMk cId="505978617" sldId="274"/>
            <ac:picMk id="20" creationId="{54F186DE-185D-41DD-958A-1F4F19EBE437}"/>
          </ac:picMkLst>
        </pc:picChg>
        <pc:picChg chg="mod">
          <ac:chgData name="Alex Bender" userId="2c4346f88889287c" providerId="LiveId" clId="{FE9CD908-9F49-47E1-AAF7-6C89C32B80FC}" dt="2019-04-18T02:40:24.365" v="576" actId="1076"/>
          <ac:picMkLst>
            <pc:docMk/>
            <pc:sldMk cId="505978617" sldId="274"/>
            <ac:picMk id="21" creationId="{0E91A98C-0F65-42B4-935C-3B8100BBB15A}"/>
          </ac:picMkLst>
        </pc:picChg>
        <pc:picChg chg="add mod">
          <ac:chgData name="Alex Bender" userId="2c4346f88889287c" providerId="LiveId" clId="{FE9CD908-9F49-47E1-AAF7-6C89C32B80FC}" dt="2019-04-18T02:41:51.816" v="598" actId="1076"/>
          <ac:picMkLst>
            <pc:docMk/>
            <pc:sldMk cId="505978617" sldId="274"/>
            <ac:picMk id="22" creationId="{852B96F2-96EC-4E6B-9F24-FE02E8315222}"/>
          </ac:picMkLst>
        </pc:picChg>
      </pc:sldChg>
      <pc:sldChg chg="addSp delSp modSp add">
        <pc:chgData name="Alex Bender" userId="2c4346f88889287c" providerId="LiveId" clId="{FE9CD908-9F49-47E1-AAF7-6C89C32B80FC}" dt="2019-04-18T02:42:14.028" v="603" actId="1076"/>
        <pc:sldMkLst>
          <pc:docMk/>
          <pc:sldMk cId="2912483554" sldId="275"/>
        </pc:sldMkLst>
        <pc:picChg chg="mod">
          <ac:chgData name="Alex Bender" userId="2c4346f88889287c" providerId="LiveId" clId="{FE9CD908-9F49-47E1-AAF7-6C89C32B80FC}" dt="2019-04-18T02:41:29.597" v="594" actId="1076"/>
          <ac:picMkLst>
            <pc:docMk/>
            <pc:sldMk cId="2912483554" sldId="275"/>
            <ac:picMk id="19" creationId="{4FB0683D-9DA4-47B0-A862-042FD5796058}"/>
          </ac:picMkLst>
        </pc:picChg>
        <pc:picChg chg="add mod">
          <ac:chgData name="Alex Bender" userId="2c4346f88889287c" providerId="LiveId" clId="{FE9CD908-9F49-47E1-AAF7-6C89C32B80FC}" dt="2019-04-18T02:42:14.028" v="603" actId="1076"/>
          <ac:picMkLst>
            <pc:docMk/>
            <pc:sldMk cId="2912483554" sldId="275"/>
            <ac:picMk id="20" creationId="{8D43FC02-637D-4993-B0D2-56DAF89F2DB4}"/>
          </ac:picMkLst>
        </pc:picChg>
        <pc:picChg chg="del">
          <ac:chgData name="Alex Bender" userId="2c4346f88889287c" providerId="LiveId" clId="{FE9CD908-9F49-47E1-AAF7-6C89C32B80FC}" dt="2019-04-18T02:41:19.551" v="592" actId="478"/>
          <ac:picMkLst>
            <pc:docMk/>
            <pc:sldMk cId="2912483554" sldId="275"/>
            <ac:picMk id="21" creationId="{0E91A98C-0F65-42B4-935C-3B8100BBB15A}"/>
          </ac:picMkLst>
        </pc:picChg>
      </pc:sldChg>
      <pc:sldChg chg="addSp modSp add">
        <pc:chgData name="Alex Bender" userId="2c4346f88889287c" providerId="LiveId" clId="{FE9CD908-9F49-47E1-AAF7-6C89C32B80FC}" dt="2019-04-18T02:47:08.835" v="629" actId="1076"/>
        <pc:sldMkLst>
          <pc:docMk/>
          <pc:sldMk cId="2886971740" sldId="276"/>
        </pc:sldMkLst>
        <pc:picChg chg="add mod ord">
          <ac:chgData name="Alex Bender" userId="2c4346f88889287c" providerId="LiveId" clId="{FE9CD908-9F49-47E1-AAF7-6C89C32B80FC}" dt="2019-04-18T02:46:56.317" v="626" actId="167"/>
          <ac:picMkLst>
            <pc:docMk/>
            <pc:sldMk cId="2886971740" sldId="276"/>
            <ac:picMk id="2" creationId="{A76D474B-78E7-4964-8FF5-B91BDE887854}"/>
          </ac:picMkLst>
        </pc:picChg>
        <pc:picChg chg="mod">
          <ac:chgData name="Alex Bender" userId="2c4346f88889287c" providerId="LiveId" clId="{FE9CD908-9F49-47E1-AAF7-6C89C32B80FC}" dt="2019-04-18T02:47:08.835" v="629" actId="1076"/>
          <ac:picMkLst>
            <pc:docMk/>
            <pc:sldMk cId="2886971740" sldId="276"/>
            <ac:picMk id="3" creationId="{6B7312FA-B52F-4172-A500-DB4B76D45D8D}"/>
          </ac:picMkLst>
        </pc:picChg>
      </pc:sldChg>
      <pc:sldChg chg="addSp delSp modSp add del">
        <pc:chgData name="Alex Bender" userId="2c4346f88889287c" providerId="LiveId" clId="{FE9CD908-9F49-47E1-AAF7-6C89C32B80FC}" dt="2019-04-18T02:53:28.464" v="691" actId="2696"/>
        <pc:sldMkLst>
          <pc:docMk/>
          <pc:sldMk cId="1094530245" sldId="277"/>
        </pc:sldMkLst>
        <pc:spChg chg="add mod">
          <ac:chgData name="Alex Bender" userId="2c4346f88889287c" providerId="LiveId" clId="{FE9CD908-9F49-47E1-AAF7-6C89C32B80FC}" dt="2019-04-18T02:51:54.516" v="665" actId="1076"/>
          <ac:spMkLst>
            <pc:docMk/>
            <pc:sldMk cId="1094530245" sldId="277"/>
            <ac:spMk id="4" creationId="{CFC802FB-B1F8-45C5-A649-6E1C94D0FC0A}"/>
          </ac:spMkLst>
        </pc:spChg>
        <pc:picChg chg="mod">
          <ac:chgData name="Alex Bender" userId="2c4346f88889287c" providerId="LiveId" clId="{FE9CD908-9F49-47E1-AAF7-6C89C32B80FC}" dt="2019-04-18T02:51:11.232" v="645" actId="1076"/>
          <ac:picMkLst>
            <pc:docMk/>
            <pc:sldMk cId="1094530245" sldId="277"/>
            <ac:picMk id="2" creationId="{A76D474B-78E7-4964-8FF5-B91BDE887854}"/>
          </ac:picMkLst>
        </pc:picChg>
        <pc:picChg chg="del">
          <ac:chgData name="Alex Bender" userId="2c4346f88889287c" providerId="LiveId" clId="{FE9CD908-9F49-47E1-AAF7-6C89C32B80FC}" dt="2019-04-18T02:51:11.938" v="646" actId="478"/>
          <ac:picMkLst>
            <pc:docMk/>
            <pc:sldMk cId="1094530245" sldId="277"/>
            <ac:picMk id="3" creationId="{6B7312FA-B52F-4172-A500-DB4B76D45D8D}"/>
          </ac:picMkLst>
        </pc:picChg>
      </pc:sldChg>
      <pc:sldChg chg="add del setBg">
        <pc:chgData name="Alex Bender" userId="2c4346f88889287c" providerId="LiveId" clId="{FE9CD908-9F49-47E1-AAF7-6C89C32B80FC}" dt="2019-04-18T02:52:00.448" v="667"/>
        <pc:sldMkLst>
          <pc:docMk/>
          <pc:sldMk cId="1628671592" sldId="278"/>
        </pc:sldMkLst>
      </pc:sldChg>
      <pc:sldChg chg="addSp delSp add ord">
        <pc:chgData name="Alex Bender" userId="2c4346f88889287c" providerId="LiveId" clId="{FE9CD908-9F49-47E1-AAF7-6C89C32B80FC}" dt="2019-04-18T02:53:10.106" v="690" actId="478"/>
        <pc:sldMkLst>
          <pc:docMk/>
          <pc:sldMk cId="4034041135" sldId="278"/>
        </pc:sldMkLst>
        <pc:picChg chg="del">
          <ac:chgData name="Alex Bender" userId="2c4346f88889287c" providerId="LiveId" clId="{FE9CD908-9F49-47E1-AAF7-6C89C32B80FC}" dt="2019-04-18T02:53:10.106" v="690" actId="478"/>
          <ac:picMkLst>
            <pc:docMk/>
            <pc:sldMk cId="4034041135" sldId="278"/>
            <ac:picMk id="2" creationId="{A76D474B-78E7-4964-8FF5-B91BDE887854}"/>
          </ac:picMkLst>
        </pc:picChg>
        <pc:picChg chg="add">
          <ac:chgData name="Alex Bender" userId="2c4346f88889287c" providerId="LiveId" clId="{FE9CD908-9F49-47E1-AAF7-6C89C32B80FC}" dt="2019-04-18T02:52:43.823" v="689"/>
          <ac:picMkLst>
            <pc:docMk/>
            <pc:sldMk cId="4034041135" sldId="278"/>
            <ac:picMk id="16" creationId="{14AF14D9-53CB-4CD0-AD55-0599764D64E7}"/>
          </ac:picMkLst>
        </pc:picChg>
      </pc:sldChg>
      <pc:sldChg chg="add del">
        <pc:chgData name="Alex Bender" userId="2c4346f88889287c" providerId="LiveId" clId="{FE9CD908-9F49-47E1-AAF7-6C89C32B80FC}" dt="2019-04-18T03:04:55.209" v="912" actId="2696"/>
        <pc:sldMkLst>
          <pc:docMk/>
          <pc:sldMk cId="1405661572" sldId="279"/>
        </pc:sldMkLst>
      </pc:sldChg>
      <pc:sldChg chg="addSp delSp modSp add ord">
        <pc:chgData name="Alex Bender" userId="2c4346f88889287c" providerId="LiveId" clId="{FE9CD908-9F49-47E1-AAF7-6C89C32B80FC}" dt="2019-04-18T03:07:56.142" v="994" actId="115"/>
        <pc:sldMkLst>
          <pc:docMk/>
          <pc:sldMk cId="773915825" sldId="280"/>
        </pc:sldMkLst>
        <pc:spChg chg="add mod">
          <ac:chgData name="Alex Bender" userId="2c4346f88889287c" providerId="LiveId" clId="{FE9CD908-9F49-47E1-AAF7-6C89C32B80FC}" dt="2019-04-18T03:07:56.142" v="994" actId="115"/>
          <ac:spMkLst>
            <pc:docMk/>
            <pc:sldMk cId="773915825" sldId="280"/>
            <ac:spMk id="4" creationId="{EE62F79D-C324-4917-845C-BE7AD125B1FD}"/>
          </ac:spMkLst>
        </pc:spChg>
        <pc:spChg chg="del">
          <ac:chgData name="Alex Bender" userId="2c4346f88889287c" providerId="LiveId" clId="{FE9CD908-9F49-47E1-AAF7-6C89C32B80FC}" dt="2019-04-18T03:04:59.913" v="913" actId="478"/>
          <ac:spMkLst>
            <pc:docMk/>
            <pc:sldMk cId="773915825" sldId="280"/>
            <ac:spMk id="15" creationId="{59C72DF0-87D6-46A5-B8EB-3F6973D7EFF8}"/>
          </ac:spMkLst>
        </pc:spChg>
        <pc:spChg chg="del">
          <ac:chgData name="Alex Bender" userId="2c4346f88889287c" providerId="LiveId" clId="{FE9CD908-9F49-47E1-AAF7-6C89C32B80FC}" dt="2019-04-18T03:05:01.957" v="915" actId="478"/>
          <ac:spMkLst>
            <pc:docMk/>
            <pc:sldMk cId="773915825" sldId="280"/>
            <ac:spMk id="16" creationId="{18D86332-6369-4E05-A7FD-CF4CB11F5BC2}"/>
          </ac:spMkLst>
        </pc:spChg>
        <pc:spChg chg="add mod">
          <ac:chgData name="Alex Bender" userId="2c4346f88889287c" providerId="LiveId" clId="{FE9CD908-9F49-47E1-AAF7-6C89C32B80FC}" dt="2019-04-18T03:07:36.464" v="988" actId="1076"/>
          <ac:spMkLst>
            <pc:docMk/>
            <pc:sldMk cId="773915825" sldId="280"/>
            <ac:spMk id="17" creationId="{7DE88A12-8449-4555-AA00-D2856AF85680}"/>
          </ac:spMkLst>
        </pc:spChg>
        <pc:spChg chg="add del mod">
          <ac:chgData name="Alex Bender" userId="2c4346f88889287c" providerId="LiveId" clId="{FE9CD908-9F49-47E1-AAF7-6C89C32B80FC}" dt="2019-04-18T03:06:19.322" v="958" actId="478"/>
          <ac:spMkLst>
            <pc:docMk/>
            <pc:sldMk cId="773915825" sldId="280"/>
            <ac:spMk id="19" creationId="{7D6FD679-CDFA-42FE-99A8-97A8EA3FADF2}"/>
          </ac:spMkLst>
        </pc:spChg>
        <pc:spChg chg="add mod">
          <ac:chgData name="Alex Bender" userId="2c4346f88889287c" providerId="LiveId" clId="{FE9CD908-9F49-47E1-AAF7-6C89C32B80FC}" dt="2019-04-18T03:06:16.418" v="957" actId="14100"/>
          <ac:spMkLst>
            <pc:docMk/>
            <pc:sldMk cId="773915825" sldId="280"/>
            <ac:spMk id="21" creationId="{756E5284-8555-4363-ADDD-F96DE0EF4209}"/>
          </ac:spMkLst>
        </pc:spChg>
        <pc:grpChg chg="del">
          <ac:chgData name="Alex Bender" userId="2c4346f88889287c" providerId="LiveId" clId="{FE9CD908-9F49-47E1-AAF7-6C89C32B80FC}" dt="2019-04-18T03:05:00.588" v="914" actId="478"/>
          <ac:grpSpMkLst>
            <pc:docMk/>
            <pc:sldMk cId="773915825" sldId="280"/>
            <ac:grpSpMk id="3" creationId="{6377CE0A-C24C-4973-94DA-99A32AC63C7D}"/>
          </ac:grpSpMkLst>
        </pc:grpChg>
        <pc:picChg chg="add">
          <ac:chgData name="Alex Bender" userId="2c4346f88889287c" providerId="LiveId" clId="{FE9CD908-9F49-47E1-AAF7-6C89C32B80FC}" dt="2019-04-18T03:07:49.109" v="992"/>
          <ac:picMkLst>
            <pc:docMk/>
            <pc:sldMk cId="773915825" sldId="280"/>
            <ac:picMk id="22" creationId="{C2F46CD1-9977-4F9C-8F01-EF8BACB704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35A46EF-42C5-44E9-9316-1DD99DB774EB}"/>
              </a:ext>
            </a:extLst>
          </p:cNvPr>
          <p:cNvSpPr/>
          <p:nvPr/>
        </p:nvSpPr>
        <p:spPr>
          <a:xfrm>
            <a:off x="10477500" y="65786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60FA31-3170-4F9A-A6E6-EA51FC0CD995}"/>
              </a:ext>
            </a:extLst>
          </p:cNvPr>
          <p:cNvSpPr/>
          <p:nvPr/>
        </p:nvSpPr>
        <p:spPr>
          <a:xfrm>
            <a:off x="10836275" y="65786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7CD485-6D76-4881-B4CF-980FB547E1B1}"/>
              </a:ext>
            </a:extLst>
          </p:cNvPr>
          <p:cNvSpPr/>
          <p:nvPr/>
        </p:nvSpPr>
        <p:spPr>
          <a:xfrm>
            <a:off x="11553825" y="6578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53AA5F-3859-4554-A327-06A277EBA895}"/>
              </a:ext>
            </a:extLst>
          </p:cNvPr>
          <p:cNvSpPr/>
          <p:nvPr/>
        </p:nvSpPr>
        <p:spPr>
          <a:xfrm>
            <a:off x="11912600" y="6578600"/>
            <a:ext cx="2286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4614B4-CDFB-4C17-A9B1-500C1E659F73}"/>
              </a:ext>
            </a:extLst>
          </p:cNvPr>
          <p:cNvSpPr/>
          <p:nvPr/>
        </p:nvSpPr>
        <p:spPr>
          <a:xfrm>
            <a:off x="11195050" y="657860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49E93-10E8-4327-8815-875DA940AC14}"/>
              </a:ext>
            </a:extLst>
          </p:cNvPr>
          <p:cNvSpPr txBox="1"/>
          <p:nvPr/>
        </p:nvSpPr>
        <p:spPr>
          <a:xfrm>
            <a:off x="10029825" y="7316232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23F0AB-6BC1-4F7E-AE2B-C6BA83E5957D}"/>
              </a:ext>
            </a:extLst>
          </p:cNvPr>
          <p:cNvSpPr txBox="1"/>
          <p:nvPr/>
        </p:nvSpPr>
        <p:spPr>
          <a:xfrm>
            <a:off x="10427608" y="7310914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57219-7DEA-4DCD-B5A7-90A7C16CE40A}"/>
              </a:ext>
            </a:extLst>
          </p:cNvPr>
          <p:cNvSpPr txBox="1"/>
          <p:nvPr/>
        </p:nvSpPr>
        <p:spPr>
          <a:xfrm>
            <a:off x="10998200" y="7316232"/>
            <a:ext cx="12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E4956-B854-4585-BDEB-D77DC6CC7669}"/>
              </a:ext>
            </a:extLst>
          </p:cNvPr>
          <p:cNvSpPr txBox="1"/>
          <p:nvPr/>
        </p:nvSpPr>
        <p:spPr>
          <a:xfrm>
            <a:off x="11339626" y="7305596"/>
            <a:ext cx="89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D47A9-B47C-4D89-9CC6-D86C84A29680}"/>
              </a:ext>
            </a:extLst>
          </p:cNvPr>
          <p:cNvSpPr txBox="1"/>
          <p:nvPr/>
        </p:nvSpPr>
        <p:spPr>
          <a:xfrm>
            <a:off x="11553825" y="7305596"/>
            <a:ext cx="112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72DF0-87D6-46A5-B8EB-3F6973D7EFF8}"/>
              </a:ext>
            </a:extLst>
          </p:cNvPr>
          <p:cNvSpPr txBox="1"/>
          <p:nvPr/>
        </p:nvSpPr>
        <p:spPr>
          <a:xfrm>
            <a:off x="1209675" y="783476"/>
            <a:ext cx="6915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Predicting International Happiness Scores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D86332-6369-4E05-A7FD-CF4CB11F5BC2}"/>
              </a:ext>
            </a:extLst>
          </p:cNvPr>
          <p:cNvSpPr txBox="1"/>
          <p:nvPr/>
        </p:nvSpPr>
        <p:spPr>
          <a:xfrm>
            <a:off x="1209675" y="4991232"/>
            <a:ext cx="247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Alex Bender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77CE0A-C24C-4973-94DA-99A32AC63C7D}"/>
              </a:ext>
            </a:extLst>
          </p:cNvPr>
          <p:cNvGrpSpPr/>
          <p:nvPr/>
        </p:nvGrpSpPr>
        <p:grpSpPr>
          <a:xfrm>
            <a:off x="7322654" y="1145309"/>
            <a:ext cx="2837346" cy="2845308"/>
            <a:chOff x="7322654" y="1145309"/>
            <a:chExt cx="2837346" cy="284530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FC2441E-2CFE-4BEF-A4C2-621E65B0D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715" y="1228200"/>
              <a:ext cx="2241285" cy="2762417"/>
            </a:xfrm>
            <a:prstGeom prst="rect">
              <a:avLst/>
            </a:prstGeom>
          </p:spPr>
        </p:pic>
        <p:pic>
          <p:nvPicPr>
            <p:cNvPr id="20" name="Picture 1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54D9A2A4-EA63-46CE-B67F-6496D20CF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2654" y="1145309"/>
              <a:ext cx="1454278" cy="1539297"/>
            </a:xfrm>
            <a:prstGeom prst="round2DiagRect">
              <a:avLst>
                <a:gd name="adj1" fmla="val 5608"/>
                <a:gd name="adj2" fmla="val 0"/>
              </a:avLst>
            </a:prstGeom>
            <a:ln w="19050" cap="sq">
              <a:solidFill>
                <a:schemeClr val="tx2">
                  <a:lumMod val="60000"/>
                  <a:lumOff val="40000"/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92644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4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0060FA31-3170-4F9A-A6E6-EA51FC0CD995}"/>
              </a:ext>
            </a:extLst>
          </p:cNvPr>
          <p:cNvSpPr/>
          <p:nvPr/>
        </p:nvSpPr>
        <p:spPr>
          <a:xfrm>
            <a:off x="-812800" y="-800100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57219-7DEA-4DCD-B5A7-90A7C16CE40A}"/>
              </a:ext>
            </a:extLst>
          </p:cNvPr>
          <p:cNvSpPr txBox="1"/>
          <p:nvPr/>
        </p:nvSpPr>
        <p:spPr>
          <a:xfrm>
            <a:off x="10785703" y="7254937"/>
            <a:ext cx="98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E4956-B854-4585-BDEB-D77DC6CC7669}"/>
              </a:ext>
            </a:extLst>
          </p:cNvPr>
          <p:cNvSpPr txBox="1"/>
          <p:nvPr/>
        </p:nvSpPr>
        <p:spPr>
          <a:xfrm>
            <a:off x="11301868" y="7263884"/>
            <a:ext cx="84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D47A9-B47C-4D89-9CC6-D86C84A29680}"/>
              </a:ext>
            </a:extLst>
          </p:cNvPr>
          <p:cNvSpPr txBox="1"/>
          <p:nvPr/>
        </p:nvSpPr>
        <p:spPr>
          <a:xfrm>
            <a:off x="11585348" y="7263884"/>
            <a:ext cx="111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A97E7D-8A8C-4327-A41C-B4287B872C9B}"/>
              </a:ext>
            </a:extLst>
          </p:cNvPr>
          <p:cNvSpPr txBox="1"/>
          <p:nvPr/>
        </p:nvSpPr>
        <p:spPr>
          <a:xfrm>
            <a:off x="809624" y="463550"/>
            <a:ext cx="3571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Prepare</a:t>
            </a:r>
            <a:endParaRPr lang="en-US" sz="2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CA489F-CF77-4104-9660-4227ECC5263A}"/>
              </a:ext>
            </a:extLst>
          </p:cNvPr>
          <p:cNvSpPr/>
          <p:nvPr/>
        </p:nvSpPr>
        <p:spPr>
          <a:xfrm>
            <a:off x="11553825" y="6578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E6A778-3140-4B00-ACC7-2D6A5C46E66F}"/>
              </a:ext>
            </a:extLst>
          </p:cNvPr>
          <p:cNvSpPr/>
          <p:nvPr/>
        </p:nvSpPr>
        <p:spPr>
          <a:xfrm>
            <a:off x="11912600" y="6578600"/>
            <a:ext cx="2286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F2AA9B-62F9-4AC1-B02E-4B31AE83ABDA}"/>
              </a:ext>
            </a:extLst>
          </p:cNvPr>
          <p:cNvSpPr/>
          <p:nvPr/>
        </p:nvSpPr>
        <p:spPr>
          <a:xfrm>
            <a:off x="11195050" y="657860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312FA-B52F-4172-A500-DB4B76D45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905" y="1232991"/>
            <a:ext cx="7710190" cy="4762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A4E9B9-871C-4F58-9E30-A7B74B545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305" y="2699841"/>
            <a:ext cx="2970208" cy="18288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97536A2-2EAE-41CA-88B6-E80B4E0AB781}"/>
              </a:ext>
            </a:extLst>
          </p:cNvPr>
          <p:cNvSpPr/>
          <p:nvPr/>
        </p:nvSpPr>
        <p:spPr>
          <a:xfrm>
            <a:off x="-4018285" y="2699841"/>
            <a:ext cx="36957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Standardize country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Impute missing values using central tendency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Detecting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Normalization/standardization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Feature selection - multicollinearity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VIF, PCA, P-value</a:t>
            </a:r>
          </a:p>
        </p:txBody>
      </p:sp>
    </p:spTree>
    <p:extLst>
      <p:ext uri="{BB962C8B-B14F-4D97-AF65-F5344CB8AC3E}">
        <p14:creationId xmlns:p14="http://schemas.microsoft.com/office/powerpoint/2010/main" val="1102181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4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6D474B-78E7-4964-8FF5-B91BDE88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905" y="1232229"/>
            <a:ext cx="7737393" cy="476402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060FA31-3170-4F9A-A6E6-EA51FC0CD995}"/>
              </a:ext>
            </a:extLst>
          </p:cNvPr>
          <p:cNvSpPr/>
          <p:nvPr/>
        </p:nvSpPr>
        <p:spPr>
          <a:xfrm>
            <a:off x="-812800" y="-800100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57219-7DEA-4DCD-B5A7-90A7C16CE40A}"/>
              </a:ext>
            </a:extLst>
          </p:cNvPr>
          <p:cNvSpPr txBox="1"/>
          <p:nvPr/>
        </p:nvSpPr>
        <p:spPr>
          <a:xfrm>
            <a:off x="10785703" y="7254937"/>
            <a:ext cx="98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E4956-B854-4585-BDEB-D77DC6CC7669}"/>
              </a:ext>
            </a:extLst>
          </p:cNvPr>
          <p:cNvSpPr txBox="1"/>
          <p:nvPr/>
        </p:nvSpPr>
        <p:spPr>
          <a:xfrm>
            <a:off x="11301868" y="7263884"/>
            <a:ext cx="84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D47A9-B47C-4D89-9CC6-D86C84A29680}"/>
              </a:ext>
            </a:extLst>
          </p:cNvPr>
          <p:cNvSpPr txBox="1"/>
          <p:nvPr/>
        </p:nvSpPr>
        <p:spPr>
          <a:xfrm>
            <a:off x="11585348" y="7263884"/>
            <a:ext cx="111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A97E7D-8A8C-4327-A41C-B4287B872C9B}"/>
              </a:ext>
            </a:extLst>
          </p:cNvPr>
          <p:cNvSpPr txBox="1"/>
          <p:nvPr/>
        </p:nvSpPr>
        <p:spPr>
          <a:xfrm>
            <a:off x="809624" y="463550"/>
            <a:ext cx="3571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Prepare</a:t>
            </a:r>
            <a:endParaRPr lang="en-US" sz="2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CA489F-CF77-4104-9660-4227ECC5263A}"/>
              </a:ext>
            </a:extLst>
          </p:cNvPr>
          <p:cNvSpPr/>
          <p:nvPr/>
        </p:nvSpPr>
        <p:spPr>
          <a:xfrm>
            <a:off x="11553825" y="6578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E6A778-3140-4B00-ACC7-2D6A5C46E66F}"/>
              </a:ext>
            </a:extLst>
          </p:cNvPr>
          <p:cNvSpPr/>
          <p:nvPr/>
        </p:nvSpPr>
        <p:spPr>
          <a:xfrm>
            <a:off x="11912600" y="6578600"/>
            <a:ext cx="2286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F2AA9B-62F9-4AC1-B02E-4B31AE83ABDA}"/>
              </a:ext>
            </a:extLst>
          </p:cNvPr>
          <p:cNvSpPr/>
          <p:nvPr/>
        </p:nvSpPr>
        <p:spPr>
          <a:xfrm>
            <a:off x="11195050" y="657860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312FA-B52F-4172-A500-DB4B76D45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73513" y="2514600"/>
            <a:ext cx="296071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71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97CD485-6D76-4881-B4CF-980FB547E1B1}"/>
              </a:ext>
            </a:extLst>
          </p:cNvPr>
          <p:cNvSpPr/>
          <p:nvPr/>
        </p:nvSpPr>
        <p:spPr>
          <a:xfrm>
            <a:off x="8191500" y="3200400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53AA5F-3859-4554-A327-06A277EBA895}"/>
              </a:ext>
            </a:extLst>
          </p:cNvPr>
          <p:cNvSpPr/>
          <p:nvPr/>
        </p:nvSpPr>
        <p:spPr>
          <a:xfrm>
            <a:off x="10401300" y="32004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4614B4-CDFB-4C17-A9B1-500C1E659F73}"/>
              </a:ext>
            </a:extLst>
          </p:cNvPr>
          <p:cNvSpPr/>
          <p:nvPr/>
        </p:nvSpPr>
        <p:spPr>
          <a:xfrm>
            <a:off x="5981700" y="32004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57219-7DEA-4DCD-B5A7-90A7C16CE40A}"/>
              </a:ext>
            </a:extLst>
          </p:cNvPr>
          <p:cNvSpPr txBox="1"/>
          <p:nvPr/>
        </p:nvSpPr>
        <p:spPr>
          <a:xfrm>
            <a:off x="5719762" y="3905250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E4956-B854-4585-BDEB-D77DC6CC7669}"/>
              </a:ext>
            </a:extLst>
          </p:cNvPr>
          <p:cNvSpPr txBox="1"/>
          <p:nvPr/>
        </p:nvSpPr>
        <p:spPr>
          <a:xfrm>
            <a:off x="8006101" y="3905250"/>
            <a:ext cx="82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D47A9-B47C-4D89-9CC6-D86C84A29680}"/>
              </a:ext>
            </a:extLst>
          </p:cNvPr>
          <p:cNvSpPr txBox="1"/>
          <p:nvPr/>
        </p:nvSpPr>
        <p:spPr>
          <a:xfrm>
            <a:off x="10122284" y="3905250"/>
            <a:ext cx="100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7987E6-289B-4EAC-BBC9-B8645E641F41}"/>
              </a:ext>
            </a:extLst>
          </p:cNvPr>
          <p:cNvSpPr txBox="1"/>
          <p:nvPr/>
        </p:nvSpPr>
        <p:spPr>
          <a:xfrm>
            <a:off x="568324" y="-769441"/>
            <a:ext cx="3571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Prepare</a:t>
            </a:r>
            <a:endParaRPr lang="en-US" sz="28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3BA43EA-17E1-42A3-9081-57C583751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4095" y="2576090"/>
            <a:ext cx="2970208" cy="18288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FD3B81C-B958-4F30-ADEE-46EDE05ED6ED}"/>
              </a:ext>
            </a:extLst>
          </p:cNvPr>
          <p:cNvSpPr/>
          <p:nvPr/>
        </p:nvSpPr>
        <p:spPr>
          <a:xfrm>
            <a:off x="12192000" y="2795120"/>
            <a:ext cx="454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Many factors go into a nation’s development and happiness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If we are able to predict important factors, we can provide governments a playbook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Objectives: understand most important factors affecting a nation’s average happiness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Which model will achieve the best results? How close can I get?</a:t>
            </a:r>
          </a:p>
        </p:txBody>
      </p:sp>
    </p:spTree>
    <p:extLst>
      <p:ext uri="{BB962C8B-B14F-4D97-AF65-F5344CB8AC3E}">
        <p14:creationId xmlns:p14="http://schemas.microsoft.com/office/powerpoint/2010/main" val="1944444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46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3E7B8-11FD-42DA-A20C-7B3708646F7F}"/>
              </a:ext>
            </a:extLst>
          </p:cNvPr>
          <p:cNvSpPr/>
          <p:nvPr/>
        </p:nvSpPr>
        <p:spPr>
          <a:xfrm>
            <a:off x="1002307" y="1232991"/>
            <a:ext cx="1078011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Many factors go into a nation’s development and happiness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If we are able to predict important factors, we can provide governments a playbook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Objectives: understand most important factors affecting a nation’s average happiness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Which model will achieve the best results? How close can I get?</a:t>
            </a:r>
          </a:p>
          <a:p>
            <a:pPr marL="171450" lvl="1"/>
            <a:endParaRPr lang="en-US" sz="3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4614B4-CDFB-4C17-A9B1-500C1E659F73}"/>
              </a:ext>
            </a:extLst>
          </p:cNvPr>
          <p:cNvSpPr/>
          <p:nvPr/>
        </p:nvSpPr>
        <p:spPr>
          <a:xfrm>
            <a:off x="-914400" y="-91440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E4956-B854-4585-BDEB-D77DC6CC7669}"/>
              </a:ext>
            </a:extLst>
          </p:cNvPr>
          <p:cNvSpPr txBox="1"/>
          <p:nvPr/>
        </p:nvSpPr>
        <p:spPr>
          <a:xfrm>
            <a:off x="11274425" y="7225784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D47A9-B47C-4D89-9CC6-D86C84A29680}"/>
              </a:ext>
            </a:extLst>
          </p:cNvPr>
          <p:cNvSpPr txBox="1"/>
          <p:nvPr/>
        </p:nvSpPr>
        <p:spPr>
          <a:xfrm>
            <a:off x="11590337" y="7225784"/>
            <a:ext cx="110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E85DE-2268-4E06-9B8D-DE4D07112237}"/>
              </a:ext>
            </a:extLst>
          </p:cNvPr>
          <p:cNvSpPr txBox="1"/>
          <p:nvPr/>
        </p:nvSpPr>
        <p:spPr>
          <a:xfrm>
            <a:off x="809623" y="463550"/>
            <a:ext cx="2358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Envision</a:t>
            </a:r>
            <a:endParaRPr lang="en-US" sz="2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4F1D83-CF44-4C2F-BD5D-839BE570CA2E}"/>
              </a:ext>
            </a:extLst>
          </p:cNvPr>
          <p:cNvSpPr/>
          <p:nvPr/>
        </p:nvSpPr>
        <p:spPr>
          <a:xfrm>
            <a:off x="11553825" y="6578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42AF78-1676-4C96-912F-26D0E2E4FE58}"/>
              </a:ext>
            </a:extLst>
          </p:cNvPr>
          <p:cNvSpPr/>
          <p:nvPr/>
        </p:nvSpPr>
        <p:spPr>
          <a:xfrm>
            <a:off x="11912600" y="6578600"/>
            <a:ext cx="2286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5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97CD485-6D76-4881-B4CF-980FB547E1B1}"/>
              </a:ext>
            </a:extLst>
          </p:cNvPr>
          <p:cNvSpPr/>
          <p:nvPr/>
        </p:nvSpPr>
        <p:spPr>
          <a:xfrm>
            <a:off x="8191500" y="3200400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53AA5F-3859-4554-A327-06A277EBA895}"/>
              </a:ext>
            </a:extLst>
          </p:cNvPr>
          <p:cNvSpPr/>
          <p:nvPr/>
        </p:nvSpPr>
        <p:spPr>
          <a:xfrm>
            <a:off x="10401300" y="32004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E4956-B854-4585-BDEB-D77DC6CC7669}"/>
              </a:ext>
            </a:extLst>
          </p:cNvPr>
          <p:cNvSpPr txBox="1"/>
          <p:nvPr/>
        </p:nvSpPr>
        <p:spPr>
          <a:xfrm>
            <a:off x="7981120" y="3905250"/>
            <a:ext cx="87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D47A9-B47C-4D89-9CC6-D86C84A29680}"/>
              </a:ext>
            </a:extLst>
          </p:cNvPr>
          <p:cNvSpPr txBox="1"/>
          <p:nvPr/>
        </p:nvSpPr>
        <p:spPr>
          <a:xfrm>
            <a:off x="10126701" y="3905250"/>
            <a:ext cx="100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B5530-7A3A-446E-8C97-CEA449768BCA}"/>
              </a:ext>
            </a:extLst>
          </p:cNvPr>
          <p:cNvSpPr txBox="1"/>
          <p:nvPr/>
        </p:nvSpPr>
        <p:spPr>
          <a:xfrm>
            <a:off x="479424" y="-971550"/>
            <a:ext cx="2555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Envision</a:t>
            </a:r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FAA13-600B-4A1C-9DA4-63E6AA80ED2E}"/>
              </a:ext>
            </a:extLst>
          </p:cNvPr>
          <p:cNvSpPr/>
          <p:nvPr/>
        </p:nvSpPr>
        <p:spPr>
          <a:xfrm>
            <a:off x="-4760318" y="2393772"/>
            <a:ext cx="45317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Many factors go into a nation’s development and happiness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If we are able to predict important factors, we can provide governments a playbook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Objectives: understand most important factors affecting a nation’s average happiness</a:t>
            </a:r>
          </a:p>
          <a:p>
            <a:pPr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Which model will achieve the best results? How close can I get?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6B6D67-ED49-4949-9916-D531D963C975}"/>
              </a:ext>
            </a:extLst>
          </p:cNvPr>
          <p:cNvSpPr/>
          <p:nvPr/>
        </p:nvSpPr>
        <p:spPr>
          <a:xfrm>
            <a:off x="12014200" y="292036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Multiple Linear Regression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Regression Trees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Neural Networks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k-NN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Simple Ensemble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Stacked Ensemble</a:t>
            </a:r>
          </a:p>
        </p:txBody>
      </p:sp>
    </p:spTree>
    <p:extLst>
      <p:ext uri="{BB962C8B-B14F-4D97-AF65-F5344CB8AC3E}">
        <p14:creationId xmlns:p14="http://schemas.microsoft.com/office/powerpoint/2010/main" val="1650921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46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97CD485-6D76-4881-B4CF-980FB547E1B1}"/>
              </a:ext>
            </a:extLst>
          </p:cNvPr>
          <p:cNvSpPr/>
          <p:nvPr/>
        </p:nvSpPr>
        <p:spPr>
          <a:xfrm>
            <a:off x="-914400" y="-914400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D47A9-B47C-4D89-9CC6-D86C84A29680}"/>
              </a:ext>
            </a:extLst>
          </p:cNvPr>
          <p:cNvSpPr txBox="1"/>
          <p:nvPr/>
        </p:nvSpPr>
        <p:spPr>
          <a:xfrm>
            <a:off x="11484088" y="7180036"/>
            <a:ext cx="108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23FEF-756D-4CEA-9DF2-688493D8A399}"/>
              </a:ext>
            </a:extLst>
          </p:cNvPr>
          <p:cNvSpPr txBox="1"/>
          <p:nvPr/>
        </p:nvSpPr>
        <p:spPr>
          <a:xfrm>
            <a:off x="809623" y="463550"/>
            <a:ext cx="1726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Model</a:t>
            </a:r>
            <a:endParaRPr lang="en-US" sz="2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D574FE-5E3C-44D9-A658-0A938B04DE1E}"/>
              </a:ext>
            </a:extLst>
          </p:cNvPr>
          <p:cNvSpPr/>
          <p:nvPr/>
        </p:nvSpPr>
        <p:spPr>
          <a:xfrm>
            <a:off x="11912600" y="6578600"/>
            <a:ext cx="2286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2AA3A3-FD2E-4A23-8D5F-58F3CF90EE8A}"/>
              </a:ext>
            </a:extLst>
          </p:cNvPr>
          <p:cNvSpPr/>
          <p:nvPr/>
        </p:nvSpPr>
        <p:spPr>
          <a:xfrm>
            <a:off x="3048000" y="215172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Multiple Linear Regression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Regression Trees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Neural Networks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k-NN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Simple Ensemble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Stacked Ensemble</a:t>
            </a:r>
          </a:p>
        </p:txBody>
      </p:sp>
    </p:spTree>
    <p:extLst>
      <p:ext uri="{BB962C8B-B14F-4D97-AF65-F5344CB8AC3E}">
        <p14:creationId xmlns:p14="http://schemas.microsoft.com/office/powerpoint/2010/main" val="3628856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A53AA5F-3859-4554-A327-06A277EBA895}"/>
              </a:ext>
            </a:extLst>
          </p:cNvPr>
          <p:cNvSpPr/>
          <p:nvPr/>
        </p:nvSpPr>
        <p:spPr>
          <a:xfrm>
            <a:off x="10401300" y="32004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D47A9-B47C-4D89-9CC6-D86C84A29680}"/>
              </a:ext>
            </a:extLst>
          </p:cNvPr>
          <p:cNvSpPr txBox="1"/>
          <p:nvPr/>
        </p:nvSpPr>
        <p:spPr>
          <a:xfrm>
            <a:off x="10139362" y="3905250"/>
            <a:ext cx="10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05D6C-149E-4060-B88A-B01365D882DC}"/>
              </a:ext>
            </a:extLst>
          </p:cNvPr>
          <p:cNvSpPr txBox="1"/>
          <p:nvPr/>
        </p:nvSpPr>
        <p:spPr>
          <a:xfrm>
            <a:off x="276224" y="-946150"/>
            <a:ext cx="1811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Model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DDCC07-0DF0-43A7-ADCC-342BF0271333}"/>
              </a:ext>
            </a:extLst>
          </p:cNvPr>
          <p:cNvSpPr/>
          <p:nvPr/>
        </p:nvSpPr>
        <p:spPr>
          <a:xfrm>
            <a:off x="-3200400" y="281940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Multiple Linear Regression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Regression Trees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Neural Networks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k-NN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Simple Ensemble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Stacked Ensemble</a:t>
            </a:r>
          </a:p>
        </p:txBody>
      </p:sp>
      <p:pic>
        <p:nvPicPr>
          <p:cNvPr id="18" name="Picture">
            <a:extLst>
              <a:ext uri="{FF2B5EF4-FFF2-40B4-BE49-F238E27FC236}">
                <a16:creationId xmlns:a16="http://schemas.microsoft.com/office/drawing/2014/main" id="{CA3F19DC-61E8-4096-8387-EA061FAA9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0" y="2445782"/>
            <a:ext cx="22860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722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46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A53AA5F-3859-4554-A327-06A277EBA895}"/>
              </a:ext>
            </a:extLst>
          </p:cNvPr>
          <p:cNvSpPr/>
          <p:nvPr/>
        </p:nvSpPr>
        <p:spPr>
          <a:xfrm>
            <a:off x="-914400" y="-914400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D162B-8F32-4614-A77A-451CCFDC1263}"/>
              </a:ext>
            </a:extLst>
          </p:cNvPr>
          <p:cNvSpPr txBox="1"/>
          <p:nvPr/>
        </p:nvSpPr>
        <p:spPr>
          <a:xfrm>
            <a:off x="809624" y="463550"/>
            <a:ext cx="2314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Evaluate</a:t>
            </a:r>
            <a:endParaRPr lang="en-US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EC8461-29A2-4B17-B290-CAD3082050B6}"/>
              </a:ext>
            </a:extLst>
          </p:cNvPr>
          <p:cNvSpPr/>
          <p:nvPr/>
        </p:nvSpPr>
        <p:spPr>
          <a:xfrm>
            <a:off x="-8072437" y="-704850"/>
            <a:ext cx="457200" cy="457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1654DB-8D34-42BB-B18A-D62FE3AC99BE}"/>
              </a:ext>
            </a:extLst>
          </p:cNvPr>
          <p:cNvSpPr/>
          <p:nvPr/>
        </p:nvSpPr>
        <p:spPr>
          <a:xfrm>
            <a:off x="-5862637" y="-704850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EF1BCB-A596-4D28-9DC7-613621A0F3E2}"/>
              </a:ext>
            </a:extLst>
          </p:cNvPr>
          <p:cNvSpPr/>
          <p:nvPr/>
        </p:nvSpPr>
        <p:spPr>
          <a:xfrm>
            <a:off x="-1443037" y="-704850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CA337E-4968-4B39-B4BA-9CA3B1C55F00}"/>
              </a:ext>
            </a:extLst>
          </p:cNvPr>
          <p:cNvSpPr/>
          <p:nvPr/>
        </p:nvSpPr>
        <p:spPr>
          <a:xfrm>
            <a:off x="-3652837" y="-70485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4121E-BAA3-4493-883C-7E1BEC06031B}"/>
              </a:ext>
            </a:extLst>
          </p:cNvPr>
          <p:cNvSpPr txBox="1"/>
          <p:nvPr/>
        </p:nvSpPr>
        <p:spPr>
          <a:xfrm>
            <a:off x="-8520112" y="0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8D6ADE-C682-42F3-AED8-B242783AACAB}"/>
              </a:ext>
            </a:extLst>
          </p:cNvPr>
          <p:cNvSpPr txBox="1"/>
          <p:nvPr/>
        </p:nvSpPr>
        <p:spPr>
          <a:xfrm>
            <a:off x="-6138862" y="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4A616-C15C-4323-A2C1-362166835A74}"/>
              </a:ext>
            </a:extLst>
          </p:cNvPr>
          <p:cNvSpPr txBox="1"/>
          <p:nvPr/>
        </p:nvSpPr>
        <p:spPr>
          <a:xfrm>
            <a:off x="-3929062" y="0"/>
            <a:ext cx="100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06DAC-A7A2-4BAD-BD23-BB5374FE8ADE}"/>
              </a:ext>
            </a:extLst>
          </p:cNvPr>
          <p:cNvSpPr txBox="1"/>
          <p:nvPr/>
        </p:nvSpPr>
        <p:spPr>
          <a:xfrm>
            <a:off x="-1652587" y="10103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pic>
        <p:nvPicPr>
          <p:cNvPr id="16" name="Picture">
            <a:extLst>
              <a:ext uri="{FF2B5EF4-FFF2-40B4-BE49-F238E27FC236}">
                <a16:creationId xmlns:a16="http://schemas.microsoft.com/office/drawing/2014/main" id="{36253156-EACA-4F0A-8C8B-7295F2A4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32200" y="1060450"/>
            <a:ext cx="6858000" cy="548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3414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35A46EF-42C5-44E9-9316-1DD99DB774EB}"/>
              </a:ext>
            </a:extLst>
          </p:cNvPr>
          <p:cNvSpPr/>
          <p:nvPr/>
        </p:nvSpPr>
        <p:spPr>
          <a:xfrm>
            <a:off x="1562100" y="3200400"/>
            <a:ext cx="457200" cy="457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60FA31-3170-4F9A-A6E6-EA51FC0CD995}"/>
              </a:ext>
            </a:extLst>
          </p:cNvPr>
          <p:cNvSpPr/>
          <p:nvPr/>
        </p:nvSpPr>
        <p:spPr>
          <a:xfrm>
            <a:off x="3771900" y="3200400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7CD485-6D76-4881-B4CF-980FB547E1B1}"/>
              </a:ext>
            </a:extLst>
          </p:cNvPr>
          <p:cNvSpPr/>
          <p:nvPr/>
        </p:nvSpPr>
        <p:spPr>
          <a:xfrm>
            <a:off x="8191500" y="3200400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53AA5F-3859-4554-A327-06A277EBA895}"/>
              </a:ext>
            </a:extLst>
          </p:cNvPr>
          <p:cNvSpPr/>
          <p:nvPr/>
        </p:nvSpPr>
        <p:spPr>
          <a:xfrm>
            <a:off x="10401300" y="32004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4614B4-CDFB-4C17-A9B1-500C1E659F73}"/>
              </a:ext>
            </a:extLst>
          </p:cNvPr>
          <p:cNvSpPr/>
          <p:nvPr/>
        </p:nvSpPr>
        <p:spPr>
          <a:xfrm>
            <a:off x="5981700" y="32004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49E93-10E8-4327-8815-875DA940AC14}"/>
              </a:ext>
            </a:extLst>
          </p:cNvPr>
          <p:cNvSpPr txBox="1"/>
          <p:nvPr/>
        </p:nvSpPr>
        <p:spPr>
          <a:xfrm>
            <a:off x="1114425" y="3905250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23F0AB-6BC1-4F7E-AE2B-C6BA83E5957D}"/>
              </a:ext>
            </a:extLst>
          </p:cNvPr>
          <p:cNvSpPr txBox="1"/>
          <p:nvPr/>
        </p:nvSpPr>
        <p:spPr>
          <a:xfrm>
            <a:off x="3554526" y="3905250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57219-7DEA-4DCD-B5A7-90A7C16CE40A}"/>
              </a:ext>
            </a:extLst>
          </p:cNvPr>
          <p:cNvSpPr txBox="1"/>
          <p:nvPr/>
        </p:nvSpPr>
        <p:spPr>
          <a:xfrm>
            <a:off x="5719762" y="3905250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E4956-B854-4585-BDEB-D77DC6CC7669}"/>
              </a:ext>
            </a:extLst>
          </p:cNvPr>
          <p:cNvSpPr txBox="1"/>
          <p:nvPr/>
        </p:nvSpPr>
        <p:spPr>
          <a:xfrm>
            <a:off x="8027874" y="3905250"/>
            <a:ext cx="78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D47A9-B47C-4D89-9CC6-D86C84A29680}"/>
              </a:ext>
            </a:extLst>
          </p:cNvPr>
          <p:cNvSpPr txBox="1"/>
          <p:nvPr/>
        </p:nvSpPr>
        <p:spPr>
          <a:xfrm>
            <a:off x="10087995" y="3905250"/>
            <a:ext cx="108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pic>
        <p:nvPicPr>
          <p:cNvPr id="17" name="Picture">
            <a:extLst>
              <a:ext uri="{FF2B5EF4-FFF2-40B4-BE49-F238E27FC236}">
                <a16:creationId xmlns:a16="http://schemas.microsoft.com/office/drawing/2014/main" id="{82AC6DBC-E603-4F71-B5FB-C59EA7A68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3327400" y="2261116"/>
            <a:ext cx="22860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7231EDA-4688-4E1C-9B79-872721DEE8C5}"/>
              </a:ext>
            </a:extLst>
          </p:cNvPr>
          <p:cNvSpPr txBox="1"/>
          <p:nvPr/>
        </p:nvSpPr>
        <p:spPr>
          <a:xfrm>
            <a:off x="-5033" y="-1057196"/>
            <a:ext cx="4919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Key Takeaways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A78FF1-D292-49EB-8378-CF29DDCFF2DD}"/>
              </a:ext>
            </a:extLst>
          </p:cNvPr>
          <p:cNvSpPr/>
          <p:nvPr/>
        </p:nvSpPr>
        <p:spPr>
          <a:xfrm>
            <a:off x="12055588" y="2261116"/>
            <a:ext cx="31463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u="sng" dirty="0"/>
              <a:t>Most important factors: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Region of the world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Infant mortality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Life expectancy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Gross national income</a:t>
            </a:r>
          </a:p>
          <a:p>
            <a:pPr lvl="1"/>
            <a:endParaRPr lang="en-US" sz="1600" dirty="0"/>
          </a:p>
          <a:p>
            <a:pPr lvl="1"/>
            <a:r>
              <a:rPr lang="en-US" sz="1600" u="sng" dirty="0"/>
              <a:t>Best model: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Simple ensemble</a:t>
            </a:r>
          </a:p>
        </p:txBody>
      </p:sp>
    </p:spTree>
    <p:extLst>
      <p:ext uri="{BB962C8B-B14F-4D97-AF65-F5344CB8AC3E}">
        <p14:creationId xmlns:p14="http://schemas.microsoft.com/office/powerpoint/2010/main" val="2099950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35A46EF-42C5-44E9-9316-1DD99DB774EB}"/>
              </a:ext>
            </a:extLst>
          </p:cNvPr>
          <p:cNvSpPr/>
          <p:nvPr/>
        </p:nvSpPr>
        <p:spPr>
          <a:xfrm>
            <a:off x="10477500" y="65786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60FA31-3170-4F9A-A6E6-EA51FC0CD995}"/>
              </a:ext>
            </a:extLst>
          </p:cNvPr>
          <p:cNvSpPr/>
          <p:nvPr/>
        </p:nvSpPr>
        <p:spPr>
          <a:xfrm>
            <a:off x="10836275" y="65786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7CD485-6D76-4881-B4CF-980FB547E1B1}"/>
              </a:ext>
            </a:extLst>
          </p:cNvPr>
          <p:cNvSpPr/>
          <p:nvPr/>
        </p:nvSpPr>
        <p:spPr>
          <a:xfrm>
            <a:off x="11553825" y="6578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53AA5F-3859-4554-A327-06A277EBA895}"/>
              </a:ext>
            </a:extLst>
          </p:cNvPr>
          <p:cNvSpPr/>
          <p:nvPr/>
        </p:nvSpPr>
        <p:spPr>
          <a:xfrm>
            <a:off x="11912600" y="6578600"/>
            <a:ext cx="2286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4614B4-CDFB-4C17-A9B1-500C1E659F73}"/>
              </a:ext>
            </a:extLst>
          </p:cNvPr>
          <p:cNvSpPr/>
          <p:nvPr/>
        </p:nvSpPr>
        <p:spPr>
          <a:xfrm>
            <a:off x="11195050" y="657860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49E93-10E8-4327-8815-875DA940AC14}"/>
              </a:ext>
            </a:extLst>
          </p:cNvPr>
          <p:cNvSpPr txBox="1"/>
          <p:nvPr/>
        </p:nvSpPr>
        <p:spPr>
          <a:xfrm>
            <a:off x="10029825" y="7316232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23F0AB-6BC1-4F7E-AE2B-C6BA83E5957D}"/>
              </a:ext>
            </a:extLst>
          </p:cNvPr>
          <p:cNvSpPr txBox="1"/>
          <p:nvPr/>
        </p:nvSpPr>
        <p:spPr>
          <a:xfrm>
            <a:off x="10427608" y="7310914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57219-7DEA-4DCD-B5A7-90A7C16CE40A}"/>
              </a:ext>
            </a:extLst>
          </p:cNvPr>
          <p:cNvSpPr txBox="1"/>
          <p:nvPr/>
        </p:nvSpPr>
        <p:spPr>
          <a:xfrm>
            <a:off x="10998200" y="7316232"/>
            <a:ext cx="12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E4956-B854-4585-BDEB-D77DC6CC7669}"/>
              </a:ext>
            </a:extLst>
          </p:cNvPr>
          <p:cNvSpPr txBox="1"/>
          <p:nvPr/>
        </p:nvSpPr>
        <p:spPr>
          <a:xfrm>
            <a:off x="11339626" y="7305596"/>
            <a:ext cx="89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D47A9-B47C-4D89-9CC6-D86C84A29680}"/>
              </a:ext>
            </a:extLst>
          </p:cNvPr>
          <p:cNvSpPr txBox="1"/>
          <p:nvPr/>
        </p:nvSpPr>
        <p:spPr>
          <a:xfrm>
            <a:off x="11553825" y="7305596"/>
            <a:ext cx="112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88A12-8449-4555-AA00-D2856AF85680}"/>
              </a:ext>
            </a:extLst>
          </p:cNvPr>
          <p:cNvSpPr txBox="1"/>
          <p:nvPr/>
        </p:nvSpPr>
        <p:spPr>
          <a:xfrm>
            <a:off x="3632939" y="6783750"/>
            <a:ext cx="5066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Thank you!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6E5284-8555-4363-ADDD-F96DE0EF4209}"/>
              </a:ext>
            </a:extLst>
          </p:cNvPr>
          <p:cNvSpPr txBox="1"/>
          <p:nvPr/>
        </p:nvSpPr>
        <p:spPr>
          <a:xfrm>
            <a:off x="809624" y="463550"/>
            <a:ext cx="3762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Key Takeaways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62F79D-C324-4917-845C-BE7AD125B1FD}"/>
              </a:ext>
            </a:extLst>
          </p:cNvPr>
          <p:cNvSpPr/>
          <p:nvPr/>
        </p:nvSpPr>
        <p:spPr>
          <a:xfrm>
            <a:off x="3048000" y="1413063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3200" u="sng" dirty="0"/>
              <a:t>Most important factors: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Region of the world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Infant mortality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Life expectancy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Gross national income</a:t>
            </a:r>
          </a:p>
          <a:p>
            <a:pPr lvl="1"/>
            <a:endParaRPr lang="en-US" sz="3200" dirty="0"/>
          </a:p>
          <a:p>
            <a:pPr lvl="1"/>
            <a:r>
              <a:rPr lang="en-US" sz="3200" u="sng" dirty="0"/>
              <a:t>Best model: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Simple ensemble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2F46CD1-9977-4F9C-8F01-EF8BACB70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174" y="2613644"/>
            <a:ext cx="1124019" cy="16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15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35A46EF-42C5-44E9-9316-1DD99DB774EB}"/>
              </a:ext>
            </a:extLst>
          </p:cNvPr>
          <p:cNvSpPr/>
          <p:nvPr/>
        </p:nvSpPr>
        <p:spPr>
          <a:xfrm>
            <a:off x="1562100" y="3200400"/>
            <a:ext cx="457200" cy="457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60FA31-3170-4F9A-A6E6-EA51FC0CD995}"/>
              </a:ext>
            </a:extLst>
          </p:cNvPr>
          <p:cNvSpPr/>
          <p:nvPr/>
        </p:nvSpPr>
        <p:spPr>
          <a:xfrm>
            <a:off x="3771900" y="3200400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7CD485-6D76-4881-B4CF-980FB547E1B1}"/>
              </a:ext>
            </a:extLst>
          </p:cNvPr>
          <p:cNvSpPr/>
          <p:nvPr/>
        </p:nvSpPr>
        <p:spPr>
          <a:xfrm>
            <a:off x="8191500" y="3200400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53AA5F-3859-4554-A327-06A277EBA895}"/>
              </a:ext>
            </a:extLst>
          </p:cNvPr>
          <p:cNvSpPr/>
          <p:nvPr/>
        </p:nvSpPr>
        <p:spPr>
          <a:xfrm>
            <a:off x="10401300" y="32004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4614B4-CDFB-4C17-A9B1-500C1E659F73}"/>
              </a:ext>
            </a:extLst>
          </p:cNvPr>
          <p:cNvSpPr/>
          <p:nvPr/>
        </p:nvSpPr>
        <p:spPr>
          <a:xfrm>
            <a:off x="5981700" y="32004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49E93-10E8-4327-8815-875DA940AC14}"/>
              </a:ext>
            </a:extLst>
          </p:cNvPr>
          <p:cNvSpPr txBox="1"/>
          <p:nvPr/>
        </p:nvSpPr>
        <p:spPr>
          <a:xfrm>
            <a:off x="1114425" y="3905250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23F0AB-6BC1-4F7E-AE2B-C6BA83E5957D}"/>
              </a:ext>
            </a:extLst>
          </p:cNvPr>
          <p:cNvSpPr txBox="1"/>
          <p:nvPr/>
        </p:nvSpPr>
        <p:spPr>
          <a:xfrm>
            <a:off x="3536354" y="3901746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57219-7DEA-4DCD-B5A7-90A7C16CE40A}"/>
              </a:ext>
            </a:extLst>
          </p:cNvPr>
          <p:cNvSpPr txBox="1"/>
          <p:nvPr/>
        </p:nvSpPr>
        <p:spPr>
          <a:xfrm>
            <a:off x="5705474" y="390525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E4956-B854-4585-BDEB-D77DC6CC7669}"/>
              </a:ext>
            </a:extLst>
          </p:cNvPr>
          <p:cNvSpPr txBox="1"/>
          <p:nvPr/>
        </p:nvSpPr>
        <p:spPr>
          <a:xfrm>
            <a:off x="8024415" y="3905250"/>
            <a:ext cx="79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D47A9-B47C-4D89-9CC6-D86C84A29680}"/>
              </a:ext>
            </a:extLst>
          </p:cNvPr>
          <p:cNvSpPr txBox="1"/>
          <p:nvPr/>
        </p:nvSpPr>
        <p:spPr>
          <a:xfrm>
            <a:off x="10125075" y="390525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0B88F-7FF2-4F43-992B-207146403691}"/>
              </a:ext>
            </a:extLst>
          </p:cNvPr>
          <p:cNvSpPr txBox="1"/>
          <p:nvPr/>
        </p:nvSpPr>
        <p:spPr>
          <a:xfrm>
            <a:off x="-1762125" y="2743332"/>
            <a:ext cx="8698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Alex Bender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8462256-B4DD-4389-833F-B0F2F23C5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169" y="7985572"/>
            <a:ext cx="2208546" cy="13656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65C365-0BC7-4895-BD7B-CC4246D91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043" y="7060735"/>
            <a:ext cx="2131857" cy="10647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D8B8C6-F04D-4640-A912-FEEC9DF17913}"/>
              </a:ext>
            </a:extLst>
          </p:cNvPr>
          <p:cNvSpPr txBox="1"/>
          <p:nvPr/>
        </p:nvSpPr>
        <p:spPr>
          <a:xfrm>
            <a:off x="-2484871" y="-1384995"/>
            <a:ext cx="3515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Predicting International Happiness Scores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1C1F6A-933E-4F11-8C73-1FB10C575FD8}"/>
              </a:ext>
            </a:extLst>
          </p:cNvPr>
          <p:cNvGrpSpPr>
            <a:grpSpLocks noChangeAspect="1"/>
          </p:cNvGrpSpPr>
          <p:nvPr/>
        </p:nvGrpSpPr>
        <p:grpSpPr>
          <a:xfrm>
            <a:off x="517180" y="-1363802"/>
            <a:ext cx="1194489" cy="1197841"/>
            <a:chOff x="7322654" y="1145309"/>
            <a:chExt cx="2837346" cy="284530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E429B76-2ABE-4B49-9E65-3F8528CD0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715" y="1228200"/>
              <a:ext cx="2241285" cy="2762417"/>
            </a:xfrm>
            <a:prstGeom prst="rect">
              <a:avLst/>
            </a:prstGeom>
          </p:spPr>
        </p:pic>
        <p:pic>
          <p:nvPicPr>
            <p:cNvPr id="25" name="Picture 2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9212EFF-5B13-45DA-84BF-71505A38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22654" y="1145309"/>
              <a:ext cx="1454278" cy="1539297"/>
            </a:xfrm>
            <a:prstGeom prst="round2DiagRect">
              <a:avLst>
                <a:gd name="adj1" fmla="val 5608"/>
                <a:gd name="adj2" fmla="val 0"/>
              </a:avLst>
            </a:prstGeom>
            <a:ln w="19050" cap="sq">
              <a:solidFill>
                <a:schemeClr val="tx2">
                  <a:lumMod val="60000"/>
                  <a:lumOff val="40000"/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6" name="Picture 2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18E0D8EE-8649-43A3-8AEE-EFE333922E4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3"/>
          <a:stretch/>
        </p:blipFill>
        <p:spPr bwMode="auto">
          <a:xfrm>
            <a:off x="12444016" y="2514600"/>
            <a:ext cx="3477767" cy="182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07190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795A288-4019-4155-9ACA-550232ED8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832" y="3564460"/>
            <a:ext cx="1960561" cy="289707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5A46EF-42C5-44E9-9316-1DD99DB774EB}"/>
              </a:ext>
            </a:extLst>
          </p:cNvPr>
          <p:cNvSpPr/>
          <p:nvPr/>
        </p:nvSpPr>
        <p:spPr>
          <a:xfrm>
            <a:off x="4432300" y="7518400"/>
            <a:ext cx="457200" cy="4572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60FA31-3170-4F9A-A6E6-EA51FC0CD995}"/>
              </a:ext>
            </a:extLst>
          </p:cNvPr>
          <p:cNvSpPr/>
          <p:nvPr/>
        </p:nvSpPr>
        <p:spPr>
          <a:xfrm>
            <a:off x="6642100" y="7518400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7CD485-6D76-4881-B4CF-980FB547E1B1}"/>
              </a:ext>
            </a:extLst>
          </p:cNvPr>
          <p:cNvSpPr/>
          <p:nvPr/>
        </p:nvSpPr>
        <p:spPr>
          <a:xfrm>
            <a:off x="11061700" y="7518400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53AA5F-3859-4554-A327-06A277EBA895}"/>
              </a:ext>
            </a:extLst>
          </p:cNvPr>
          <p:cNvSpPr/>
          <p:nvPr/>
        </p:nvSpPr>
        <p:spPr>
          <a:xfrm>
            <a:off x="13271500" y="75184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4614B4-CDFB-4C17-A9B1-500C1E659F73}"/>
              </a:ext>
            </a:extLst>
          </p:cNvPr>
          <p:cNvSpPr/>
          <p:nvPr/>
        </p:nvSpPr>
        <p:spPr>
          <a:xfrm>
            <a:off x="8851900" y="75184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49E93-10E8-4327-8815-875DA940AC14}"/>
              </a:ext>
            </a:extLst>
          </p:cNvPr>
          <p:cNvSpPr txBox="1"/>
          <p:nvPr/>
        </p:nvSpPr>
        <p:spPr>
          <a:xfrm>
            <a:off x="3984625" y="8223250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23F0AB-6BC1-4F7E-AE2B-C6BA83E5957D}"/>
              </a:ext>
            </a:extLst>
          </p:cNvPr>
          <p:cNvSpPr txBox="1"/>
          <p:nvPr/>
        </p:nvSpPr>
        <p:spPr>
          <a:xfrm>
            <a:off x="6365875" y="822325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57219-7DEA-4DCD-B5A7-90A7C16CE40A}"/>
              </a:ext>
            </a:extLst>
          </p:cNvPr>
          <p:cNvSpPr txBox="1"/>
          <p:nvPr/>
        </p:nvSpPr>
        <p:spPr>
          <a:xfrm>
            <a:off x="8575675" y="822325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E4956-B854-4585-BDEB-D77DC6CC7669}"/>
              </a:ext>
            </a:extLst>
          </p:cNvPr>
          <p:cNvSpPr txBox="1"/>
          <p:nvPr/>
        </p:nvSpPr>
        <p:spPr>
          <a:xfrm>
            <a:off x="10837862" y="822325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D47A9-B47C-4D89-9CC6-D86C84A29680}"/>
              </a:ext>
            </a:extLst>
          </p:cNvPr>
          <p:cNvSpPr txBox="1"/>
          <p:nvPr/>
        </p:nvSpPr>
        <p:spPr>
          <a:xfrm>
            <a:off x="12995274" y="822325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9C411-0160-403D-A924-F3C640A1917B}"/>
              </a:ext>
            </a:extLst>
          </p:cNvPr>
          <p:cNvSpPr txBox="1"/>
          <p:nvPr/>
        </p:nvSpPr>
        <p:spPr>
          <a:xfrm>
            <a:off x="1889578" y="2321004"/>
            <a:ext cx="84128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/>
              <a:t>Thank you!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94A511-58C2-47C8-A021-9E08563C4FD5}"/>
              </a:ext>
            </a:extLst>
          </p:cNvPr>
          <p:cNvSpPr txBox="1"/>
          <p:nvPr/>
        </p:nvSpPr>
        <p:spPr>
          <a:xfrm>
            <a:off x="669924" y="-908050"/>
            <a:ext cx="3762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Key Takeaways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A08022-52BA-4FC1-9AF8-7EA42BD31300}"/>
              </a:ext>
            </a:extLst>
          </p:cNvPr>
          <p:cNvSpPr/>
          <p:nvPr/>
        </p:nvSpPr>
        <p:spPr>
          <a:xfrm>
            <a:off x="-3044712" y="1842016"/>
            <a:ext cx="31463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u="sng" dirty="0"/>
              <a:t>Most important factors: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Region of the world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Infant mortality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Life expectancy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Gross national income</a:t>
            </a:r>
          </a:p>
          <a:p>
            <a:pPr lvl="1"/>
            <a:endParaRPr lang="en-US" sz="1600" dirty="0"/>
          </a:p>
          <a:p>
            <a:pPr lvl="1"/>
            <a:r>
              <a:rPr lang="en-US" sz="1600" u="sng" dirty="0"/>
              <a:t>Best model: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Simple ensemble</a:t>
            </a:r>
          </a:p>
        </p:txBody>
      </p:sp>
    </p:spTree>
    <p:extLst>
      <p:ext uri="{BB962C8B-B14F-4D97-AF65-F5344CB8AC3E}">
        <p14:creationId xmlns:p14="http://schemas.microsoft.com/office/powerpoint/2010/main" val="3180337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20000"/>
                <a:lumOff val="80000"/>
              </a:schemeClr>
            </a:gs>
            <a:gs pos="46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35A46EF-42C5-44E9-9316-1DD99DB774EB}"/>
              </a:ext>
            </a:extLst>
          </p:cNvPr>
          <p:cNvSpPr/>
          <p:nvPr/>
        </p:nvSpPr>
        <p:spPr>
          <a:xfrm>
            <a:off x="-774699" y="-914400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49E93-10E8-4327-8815-875DA940AC14}"/>
              </a:ext>
            </a:extLst>
          </p:cNvPr>
          <p:cNvSpPr txBox="1"/>
          <p:nvPr/>
        </p:nvSpPr>
        <p:spPr>
          <a:xfrm>
            <a:off x="809624" y="463550"/>
            <a:ext cx="3571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Understand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23F0AB-6BC1-4F7E-AE2B-C6BA83E5957D}"/>
              </a:ext>
            </a:extLst>
          </p:cNvPr>
          <p:cNvSpPr txBox="1"/>
          <p:nvPr/>
        </p:nvSpPr>
        <p:spPr>
          <a:xfrm>
            <a:off x="10445750" y="728345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57219-7DEA-4DCD-B5A7-90A7C16CE40A}"/>
              </a:ext>
            </a:extLst>
          </p:cNvPr>
          <p:cNvSpPr txBox="1"/>
          <p:nvPr/>
        </p:nvSpPr>
        <p:spPr>
          <a:xfrm>
            <a:off x="10843381" y="7283450"/>
            <a:ext cx="98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E4956-B854-4585-BDEB-D77DC6CC7669}"/>
              </a:ext>
            </a:extLst>
          </p:cNvPr>
          <p:cNvSpPr txBox="1"/>
          <p:nvPr/>
        </p:nvSpPr>
        <p:spPr>
          <a:xfrm>
            <a:off x="11333917" y="7283575"/>
            <a:ext cx="98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D47A9-B47C-4D89-9CC6-D86C84A29680}"/>
              </a:ext>
            </a:extLst>
          </p:cNvPr>
          <p:cNvSpPr txBox="1"/>
          <p:nvPr/>
        </p:nvSpPr>
        <p:spPr>
          <a:xfrm>
            <a:off x="11650134" y="7283450"/>
            <a:ext cx="10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010D86-0495-4D8C-A364-F69E3DC638D0}"/>
              </a:ext>
            </a:extLst>
          </p:cNvPr>
          <p:cNvSpPr/>
          <p:nvPr/>
        </p:nvSpPr>
        <p:spPr>
          <a:xfrm>
            <a:off x="10836275" y="65786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F8A53A-2FF8-4439-A6A1-B8FD575EEF7F}"/>
              </a:ext>
            </a:extLst>
          </p:cNvPr>
          <p:cNvSpPr/>
          <p:nvPr/>
        </p:nvSpPr>
        <p:spPr>
          <a:xfrm>
            <a:off x="11553825" y="6578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689F12-22E7-43B0-B53F-AA310A18BD4C}"/>
              </a:ext>
            </a:extLst>
          </p:cNvPr>
          <p:cNvSpPr/>
          <p:nvPr/>
        </p:nvSpPr>
        <p:spPr>
          <a:xfrm>
            <a:off x="11912600" y="6578600"/>
            <a:ext cx="2286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F0A083-5088-4EB7-A3A5-7C7954F03F0F}"/>
              </a:ext>
            </a:extLst>
          </p:cNvPr>
          <p:cNvSpPr/>
          <p:nvPr/>
        </p:nvSpPr>
        <p:spPr>
          <a:xfrm>
            <a:off x="11195050" y="657860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6AF35A26-5902-4470-84C1-E1C55FB94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3"/>
          <a:stretch/>
        </p:blipFill>
        <p:spPr bwMode="auto">
          <a:xfrm>
            <a:off x="2031998" y="1383664"/>
            <a:ext cx="8686800" cy="4567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 descr="A close up of a map&#10;&#10;Description generated with high confidence">
            <a:extLst>
              <a:ext uri="{FF2B5EF4-FFF2-40B4-BE49-F238E27FC236}">
                <a16:creationId xmlns:a16="http://schemas.microsoft.com/office/drawing/2014/main" id="{54F186DE-185D-41DD-958A-1F4F19EBE4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85" b="24477"/>
          <a:stretch/>
        </p:blipFill>
        <p:spPr bwMode="auto">
          <a:xfrm>
            <a:off x="12582525" y="2753261"/>
            <a:ext cx="3477767" cy="182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8064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20000"/>
                <a:lumOff val="80000"/>
              </a:schemeClr>
            </a:gs>
            <a:gs pos="46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lose up of a map&#10;&#10;Description generated with high confidence">
            <a:extLst>
              <a:ext uri="{FF2B5EF4-FFF2-40B4-BE49-F238E27FC236}">
                <a16:creationId xmlns:a16="http://schemas.microsoft.com/office/drawing/2014/main" id="{54F186DE-185D-41DD-958A-1F4F19EBE43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85" b="24477"/>
          <a:stretch/>
        </p:blipFill>
        <p:spPr bwMode="auto">
          <a:xfrm>
            <a:off x="2031997" y="1383663"/>
            <a:ext cx="8686799" cy="4567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5A46EF-42C5-44E9-9316-1DD99DB774EB}"/>
              </a:ext>
            </a:extLst>
          </p:cNvPr>
          <p:cNvSpPr/>
          <p:nvPr/>
        </p:nvSpPr>
        <p:spPr>
          <a:xfrm>
            <a:off x="-774699" y="-914400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49E93-10E8-4327-8815-875DA940AC14}"/>
              </a:ext>
            </a:extLst>
          </p:cNvPr>
          <p:cNvSpPr txBox="1"/>
          <p:nvPr/>
        </p:nvSpPr>
        <p:spPr>
          <a:xfrm>
            <a:off x="809624" y="463550"/>
            <a:ext cx="3571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Understand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23F0AB-6BC1-4F7E-AE2B-C6BA83E5957D}"/>
              </a:ext>
            </a:extLst>
          </p:cNvPr>
          <p:cNvSpPr txBox="1"/>
          <p:nvPr/>
        </p:nvSpPr>
        <p:spPr>
          <a:xfrm>
            <a:off x="10445750" y="728345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57219-7DEA-4DCD-B5A7-90A7C16CE40A}"/>
              </a:ext>
            </a:extLst>
          </p:cNvPr>
          <p:cNvSpPr txBox="1"/>
          <p:nvPr/>
        </p:nvSpPr>
        <p:spPr>
          <a:xfrm>
            <a:off x="10843381" y="7283450"/>
            <a:ext cx="98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E4956-B854-4585-BDEB-D77DC6CC7669}"/>
              </a:ext>
            </a:extLst>
          </p:cNvPr>
          <p:cNvSpPr txBox="1"/>
          <p:nvPr/>
        </p:nvSpPr>
        <p:spPr>
          <a:xfrm>
            <a:off x="11333917" y="7283575"/>
            <a:ext cx="98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D47A9-B47C-4D89-9CC6-D86C84A29680}"/>
              </a:ext>
            </a:extLst>
          </p:cNvPr>
          <p:cNvSpPr txBox="1"/>
          <p:nvPr/>
        </p:nvSpPr>
        <p:spPr>
          <a:xfrm>
            <a:off x="11650134" y="7283450"/>
            <a:ext cx="10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010D86-0495-4D8C-A364-F69E3DC638D0}"/>
              </a:ext>
            </a:extLst>
          </p:cNvPr>
          <p:cNvSpPr/>
          <p:nvPr/>
        </p:nvSpPr>
        <p:spPr>
          <a:xfrm>
            <a:off x="10836275" y="65786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F8A53A-2FF8-4439-A6A1-B8FD575EEF7F}"/>
              </a:ext>
            </a:extLst>
          </p:cNvPr>
          <p:cNvSpPr/>
          <p:nvPr/>
        </p:nvSpPr>
        <p:spPr>
          <a:xfrm>
            <a:off x="11553825" y="6578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689F12-22E7-43B0-B53F-AA310A18BD4C}"/>
              </a:ext>
            </a:extLst>
          </p:cNvPr>
          <p:cNvSpPr/>
          <p:nvPr/>
        </p:nvSpPr>
        <p:spPr>
          <a:xfrm>
            <a:off x="11912600" y="6578600"/>
            <a:ext cx="2286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F0A083-5088-4EB7-A3A5-7C7954F03F0F}"/>
              </a:ext>
            </a:extLst>
          </p:cNvPr>
          <p:cNvSpPr/>
          <p:nvPr/>
        </p:nvSpPr>
        <p:spPr>
          <a:xfrm>
            <a:off x="11195050" y="657860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6AF35A26-5902-4470-84C1-E1C55FB949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3"/>
          <a:stretch/>
        </p:blipFill>
        <p:spPr bwMode="auto">
          <a:xfrm>
            <a:off x="-4038602" y="2514600"/>
            <a:ext cx="3477766" cy="182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 descr="A close up of a map&#10;&#10;Description generated with high confidence">
            <a:extLst>
              <a:ext uri="{FF2B5EF4-FFF2-40B4-BE49-F238E27FC236}">
                <a16:creationId xmlns:a16="http://schemas.microsoft.com/office/drawing/2014/main" id="{1661E317-4FB6-465A-BF5A-590ABF4F5F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2" b="7208"/>
          <a:stretch/>
        </p:blipFill>
        <p:spPr>
          <a:xfrm>
            <a:off x="12730579" y="2514600"/>
            <a:ext cx="347472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6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20000"/>
                <a:lumOff val="80000"/>
              </a:schemeClr>
            </a:gs>
            <a:gs pos="46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close up of a map&#10;&#10;Description generated with high confidence">
            <a:extLst>
              <a:ext uri="{FF2B5EF4-FFF2-40B4-BE49-F238E27FC236}">
                <a16:creationId xmlns:a16="http://schemas.microsoft.com/office/drawing/2014/main" id="{0E91A98C-0F65-42B4-935C-3B8100BBB1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2" b="7208"/>
          <a:stretch/>
        </p:blipFill>
        <p:spPr>
          <a:xfrm>
            <a:off x="2031996" y="1379658"/>
            <a:ext cx="8686800" cy="4572000"/>
          </a:xfrm>
          <a:prstGeom prst="rect">
            <a:avLst/>
          </a:prstGeom>
        </p:spPr>
      </p:pic>
      <p:pic>
        <p:nvPicPr>
          <p:cNvPr id="20" name="Picture 19" descr="A close up of a map&#10;&#10;Description generated with high confidence">
            <a:extLst>
              <a:ext uri="{FF2B5EF4-FFF2-40B4-BE49-F238E27FC236}">
                <a16:creationId xmlns:a16="http://schemas.microsoft.com/office/drawing/2014/main" id="{54F186DE-185D-41DD-958A-1F4F19EBE43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85" b="24477"/>
          <a:stretch/>
        </p:blipFill>
        <p:spPr bwMode="auto">
          <a:xfrm>
            <a:off x="-4035556" y="2514600"/>
            <a:ext cx="3474720" cy="182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5A46EF-42C5-44E9-9316-1DD99DB774EB}"/>
              </a:ext>
            </a:extLst>
          </p:cNvPr>
          <p:cNvSpPr/>
          <p:nvPr/>
        </p:nvSpPr>
        <p:spPr>
          <a:xfrm>
            <a:off x="-774699" y="-914400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49E93-10E8-4327-8815-875DA940AC14}"/>
              </a:ext>
            </a:extLst>
          </p:cNvPr>
          <p:cNvSpPr txBox="1"/>
          <p:nvPr/>
        </p:nvSpPr>
        <p:spPr>
          <a:xfrm>
            <a:off x="809624" y="463550"/>
            <a:ext cx="3571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Understand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23F0AB-6BC1-4F7E-AE2B-C6BA83E5957D}"/>
              </a:ext>
            </a:extLst>
          </p:cNvPr>
          <p:cNvSpPr txBox="1"/>
          <p:nvPr/>
        </p:nvSpPr>
        <p:spPr>
          <a:xfrm>
            <a:off x="10445750" y="728345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57219-7DEA-4DCD-B5A7-90A7C16CE40A}"/>
              </a:ext>
            </a:extLst>
          </p:cNvPr>
          <p:cNvSpPr txBox="1"/>
          <p:nvPr/>
        </p:nvSpPr>
        <p:spPr>
          <a:xfrm>
            <a:off x="10843381" y="7283450"/>
            <a:ext cx="98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E4956-B854-4585-BDEB-D77DC6CC7669}"/>
              </a:ext>
            </a:extLst>
          </p:cNvPr>
          <p:cNvSpPr txBox="1"/>
          <p:nvPr/>
        </p:nvSpPr>
        <p:spPr>
          <a:xfrm>
            <a:off x="11333917" y="7283575"/>
            <a:ext cx="98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D47A9-B47C-4D89-9CC6-D86C84A29680}"/>
              </a:ext>
            </a:extLst>
          </p:cNvPr>
          <p:cNvSpPr txBox="1"/>
          <p:nvPr/>
        </p:nvSpPr>
        <p:spPr>
          <a:xfrm>
            <a:off x="11650134" y="7283450"/>
            <a:ext cx="10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010D86-0495-4D8C-A364-F69E3DC638D0}"/>
              </a:ext>
            </a:extLst>
          </p:cNvPr>
          <p:cNvSpPr/>
          <p:nvPr/>
        </p:nvSpPr>
        <p:spPr>
          <a:xfrm>
            <a:off x="10836275" y="65786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F8A53A-2FF8-4439-A6A1-B8FD575EEF7F}"/>
              </a:ext>
            </a:extLst>
          </p:cNvPr>
          <p:cNvSpPr/>
          <p:nvPr/>
        </p:nvSpPr>
        <p:spPr>
          <a:xfrm>
            <a:off x="11553825" y="6578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689F12-22E7-43B0-B53F-AA310A18BD4C}"/>
              </a:ext>
            </a:extLst>
          </p:cNvPr>
          <p:cNvSpPr/>
          <p:nvPr/>
        </p:nvSpPr>
        <p:spPr>
          <a:xfrm>
            <a:off x="11912600" y="6578600"/>
            <a:ext cx="2286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F0A083-5088-4EB7-A3A5-7C7954F03F0F}"/>
              </a:ext>
            </a:extLst>
          </p:cNvPr>
          <p:cNvSpPr/>
          <p:nvPr/>
        </p:nvSpPr>
        <p:spPr>
          <a:xfrm>
            <a:off x="11195050" y="657860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90DE9EB-6EB1-4EC4-90C3-78C081DA53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0"/>
          <a:stretch/>
        </p:blipFill>
        <p:spPr>
          <a:xfrm>
            <a:off x="12730579" y="2062236"/>
            <a:ext cx="2467293" cy="273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63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20000"/>
                <a:lumOff val="80000"/>
              </a:schemeClr>
            </a:gs>
            <a:gs pos="46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close up of a map&#10;&#10;Description generated with high confidence">
            <a:extLst>
              <a:ext uri="{FF2B5EF4-FFF2-40B4-BE49-F238E27FC236}">
                <a16:creationId xmlns:a16="http://schemas.microsoft.com/office/drawing/2014/main" id="{0E91A98C-0F65-42B4-935C-3B8100BBB1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2" b="7208"/>
          <a:stretch/>
        </p:blipFill>
        <p:spPr>
          <a:xfrm>
            <a:off x="-4114804" y="2514600"/>
            <a:ext cx="3474720" cy="18288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5A46EF-42C5-44E9-9316-1DD99DB774EB}"/>
              </a:ext>
            </a:extLst>
          </p:cNvPr>
          <p:cNvSpPr/>
          <p:nvPr/>
        </p:nvSpPr>
        <p:spPr>
          <a:xfrm>
            <a:off x="-774699" y="-914400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49E93-10E8-4327-8815-875DA940AC14}"/>
              </a:ext>
            </a:extLst>
          </p:cNvPr>
          <p:cNvSpPr txBox="1"/>
          <p:nvPr/>
        </p:nvSpPr>
        <p:spPr>
          <a:xfrm>
            <a:off x="809624" y="463550"/>
            <a:ext cx="3571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Understand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23F0AB-6BC1-4F7E-AE2B-C6BA83E5957D}"/>
              </a:ext>
            </a:extLst>
          </p:cNvPr>
          <p:cNvSpPr txBox="1"/>
          <p:nvPr/>
        </p:nvSpPr>
        <p:spPr>
          <a:xfrm>
            <a:off x="10445750" y="728345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57219-7DEA-4DCD-B5A7-90A7C16CE40A}"/>
              </a:ext>
            </a:extLst>
          </p:cNvPr>
          <p:cNvSpPr txBox="1"/>
          <p:nvPr/>
        </p:nvSpPr>
        <p:spPr>
          <a:xfrm>
            <a:off x="10843381" y="7283450"/>
            <a:ext cx="98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E4956-B854-4585-BDEB-D77DC6CC7669}"/>
              </a:ext>
            </a:extLst>
          </p:cNvPr>
          <p:cNvSpPr txBox="1"/>
          <p:nvPr/>
        </p:nvSpPr>
        <p:spPr>
          <a:xfrm>
            <a:off x="11333917" y="7283575"/>
            <a:ext cx="98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D47A9-B47C-4D89-9CC6-D86C84A29680}"/>
              </a:ext>
            </a:extLst>
          </p:cNvPr>
          <p:cNvSpPr txBox="1"/>
          <p:nvPr/>
        </p:nvSpPr>
        <p:spPr>
          <a:xfrm>
            <a:off x="11650134" y="7283450"/>
            <a:ext cx="10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010D86-0495-4D8C-A364-F69E3DC638D0}"/>
              </a:ext>
            </a:extLst>
          </p:cNvPr>
          <p:cNvSpPr/>
          <p:nvPr/>
        </p:nvSpPr>
        <p:spPr>
          <a:xfrm>
            <a:off x="10836275" y="65786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F8A53A-2FF8-4439-A6A1-B8FD575EEF7F}"/>
              </a:ext>
            </a:extLst>
          </p:cNvPr>
          <p:cNvSpPr/>
          <p:nvPr/>
        </p:nvSpPr>
        <p:spPr>
          <a:xfrm>
            <a:off x="11553825" y="6578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689F12-22E7-43B0-B53F-AA310A18BD4C}"/>
              </a:ext>
            </a:extLst>
          </p:cNvPr>
          <p:cNvSpPr/>
          <p:nvPr/>
        </p:nvSpPr>
        <p:spPr>
          <a:xfrm>
            <a:off x="11912600" y="6578600"/>
            <a:ext cx="2286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F0A083-5088-4EB7-A3A5-7C7954F03F0F}"/>
              </a:ext>
            </a:extLst>
          </p:cNvPr>
          <p:cNvSpPr/>
          <p:nvPr/>
        </p:nvSpPr>
        <p:spPr>
          <a:xfrm>
            <a:off x="11195050" y="657860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FB0683D-9DA4-47B0-A862-042FD57960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0"/>
          <a:stretch/>
        </p:blipFill>
        <p:spPr>
          <a:xfrm>
            <a:off x="3880246" y="1232991"/>
            <a:ext cx="4621910" cy="5120640"/>
          </a:xfrm>
          <a:prstGeom prst="rect">
            <a:avLst/>
          </a:prstGeom>
        </p:spPr>
      </p:pic>
      <p:pic>
        <p:nvPicPr>
          <p:cNvPr id="22" name="Picture 21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852B96F2-96EC-4E6B-9F24-FE02E8315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579" y="2514600"/>
            <a:ext cx="318762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78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20000"/>
                <a:lumOff val="80000"/>
              </a:schemeClr>
            </a:gs>
            <a:gs pos="46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35A46EF-42C5-44E9-9316-1DD99DB774EB}"/>
              </a:ext>
            </a:extLst>
          </p:cNvPr>
          <p:cNvSpPr/>
          <p:nvPr/>
        </p:nvSpPr>
        <p:spPr>
          <a:xfrm>
            <a:off x="-774699" y="-914400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49E93-10E8-4327-8815-875DA940AC14}"/>
              </a:ext>
            </a:extLst>
          </p:cNvPr>
          <p:cNvSpPr txBox="1"/>
          <p:nvPr/>
        </p:nvSpPr>
        <p:spPr>
          <a:xfrm>
            <a:off x="809624" y="463550"/>
            <a:ext cx="3571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Understand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23F0AB-6BC1-4F7E-AE2B-C6BA83E5957D}"/>
              </a:ext>
            </a:extLst>
          </p:cNvPr>
          <p:cNvSpPr txBox="1"/>
          <p:nvPr/>
        </p:nvSpPr>
        <p:spPr>
          <a:xfrm>
            <a:off x="10445750" y="728345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57219-7DEA-4DCD-B5A7-90A7C16CE40A}"/>
              </a:ext>
            </a:extLst>
          </p:cNvPr>
          <p:cNvSpPr txBox="1"/>
          <p:nvPr/>
        </p:nvSpPr>
        <p:spPr>
          <a:xfrm>
            <a:off x="10843381" y="7283450"/>
            <a:ext cx="98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E4956-B854-4585-BDEB-D77DC6CC7669}"/>
              </a:ext>
            </a:extLst>
          </p:cNvPr>
          <p:cNvSpPr txBox="1"/>
          <p:nvPr/>
        </p:nvSpPr>
        <p:spPr>
          <a:xfrm>
            <a:off x="11333917" y="7283575"/>
            <a:ext cx="98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D47A9-B47C-4D89-9CC6-D86C84A29680}"/>
              </a:ext>
            </a:extLst>
          </p:cNvPr>
          <p:cNvSpPr txBox="1"/>
          <p:nvPr/>
        </p:nvSpPr>
        <p:spPr>
          <a:xfrm>
            <a:off x="11650134" y="7283450"/>
            <a:ext cx="10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010D86-0495-4D8C-A364-F69E3DC638D0}"/>
              </a:ext>
            </a:extLst>
          </p:cNvPr>
          <p:cNvSpPr/>
          <p:nvPr/>
        </p:nvSpPr>
        <p:spPr>
          <a:xfrm>
            <a:off x="10836275" y="6578600"/>
            <a:ext cx="228600" cy="228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F8A53A-2FF8-4439-A6A1-B8FD575EEF7F}"/>
              </a:ext>
            </a:extLst>
          </p:cNvPr>
          <p:cNvSpPr/>
          <p:nvPr/>
        </p:nvSpPr>
        <p:spPr>
          <a:xfrm>
            <a:off x="11553825" y="6578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689F12-22E7-43B0-B53F-AA310A18BD4C}"/>
              </a:ext>
            </a:extLst>
          </p:cNvPr>
          <p:cNvSpPr/>
          <p:nvPr/>
        </p:nvSpPr>
        <p:spPr>
          <a:xfrm>
            <a:off x="11912600" y="6578600"/>
            <a:ext cx="2286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F0A083-5088-4EB7-A3A5-7C7954F03F0F}"/>
              </a:ext>
            </a:extLst>
          </p:cNvPr>
          <p:cNvSpPr/>
          <p:nvPr/>
        </p:nvSpPr>
        <p:spPr>
          <a:xfrm>
            <a:off x="11195050" y="657860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FB0683D-9DA4-47B0-A862-042FD5796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0"/>
          <a:stretch/>
        </p:blipFill>
        <p:spPr>
          <a:xfrm>
            <a:off x="-2685654" y="2514600"/>
            <a:ext cx="1650682" cy="1828800"/>
          </a:xfrm>
          <a:prstGeom prst="rect">
            <a:avLst/>
          </a:prstGeom>
        </p:spPr>
      </p:pic>
      <p:pic>
        <p:nvPicPr>
          <p:cNvPr id="20" name="Picture 19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8D43FC02-637D-4993-B0D2-56DAF89F2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63" y="1333500"/>
            <a:ext cx="79690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83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0060FA31-3170-4F9A-A6E6-EA51FC0CD995}"/>
              </a:ext>
            </a:extLst>
          </p:cNvPr>
          <p:cNvSpPr/>
          <p:nvPr/>
        </p:nvSpPr>
        <p:spPr>
          <a:xfrm>
            <a:off x="3771900" y="3200400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7CD485-6D76-4881-B4CF-980FB547E1B1}"/>
              </a:ext>
            </a:extLst>
          </p:cNvPr>
          <p:cNvSpPr/>
          <p:nvPr/>
        </p:nvSpPr>
        <p:spPr>
          <a:xfrm>
            <a:off x="8191500" y="3200400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53AA5F-3859-4554-A327-06A277EBA895}"/>
              </a:ext>
            </a:extLst>
          </p:cNvPr>
          <p:cNvSpPr/>
          <p:nvPr/>
        </p:nvSpPr>
        <p:spPr>
          <a:xfrm>
            <a:off x="10401300" y="32004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4614B4-CDFB-4C17-A9B1-500C1E659F73}"/>
              </a:ext>
            </a:extLst>
          </p:cNvPr>
          <p:cNvSpPr/>
          <p:nvPr/>
        </p:nvSpPr>
        <p:spPr>
          <a:xfrm>
            <a:off x="5981700" y="320040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23F0AB-6BC1-4F7E-AE2B-C6BA83E5957D}"/>
              </a:ext>
            </a:extLst>
          </p:cNvPr>
          <p:cNvSpPr txBox="1"/>
          <p:nvPr/>
        </p:nvSpPr>
        <p:spPr>
          <a:xfrm>
            <a:off x="3509963" y="3905250"/>
            <a:ext cx="98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57219-7DEA-4DCD-B5A7-90A7C16CE40A}"/>
              </a:ext>
            </a:extLst>
          </p:cNvPr>
          <p:cNvSpPr txBox="1"/>
          <p:nvPr/>
        </p:nvSpPr>
        <p:spPr>
          <a:xfrm>
            <a:off x="5719763" y="3905250"/>
            <a:ext cx="98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E4956-B854-4585-BDEB-D77DC6CC7669}"/>
              </a:ext>
            </a:extLst>
          </p:cNvPr>
          <p:cNvSpPr txBox="1"/>
          <p:nvPr/>
        </p:nvSpPr>
        <p:spPr>
          <a:xfrm>
            <a:off x="8000659" y="3905250"/>
            <a:ext cx="83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D47A9-B47C-4D89-9CC6-D86C84A29680}"/>
              </a:ext>
            </a:extLst>
          </p:cNvPr>
          <p:cNvSpPr txBox="1"/>
          <p:nvPr/>
        </p:nvSpPr>
        <p:spPr>
          <a:xfrm>
            <a:off x="10139362" y="3905250"/>
            <a:ext cx="106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2C2B93-D7E6-4B38-8809-242C9B942636}"/>
              </a:ext>
            </a:extLst>
          </p:cNvPr>
          <p:cNvSpPr txBox="1"/>
          <p:nvPr/>
        </p:nvSpPr>
        <p:spPr>
          <a:xfrm>
            <a:off x="758824" y="-769441"/>
            <a:ext cx="3571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Understand</a:t>
            </a:r>
            <a:endParaRPr lang="en-US" sz="2800" dirty="0"/>
          </a:p>
        </p:txBody>
      </p:sp>
      <p:pic>
        <p:nvPicPr>
          <p:cNvPr id="18" name="Picture 17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AADF2271-4785-40A6-BB84-139258D1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8137" y="2654300"/>
            <a:ext cx="3187629" cy="18288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46384F0-6543-4113-9FF6-7BFD30C22839}"/>
              </a:ext>
            </a:extLst>
          </p:cNvPr>
          <p:cNvSpPr/>
          <p:nvPr/>
        </p:nvSpPr>
        <p:spPr>
          <a:xfrm>
            <a:off x="12192000" y="2883991"/>
            <a:ext cx="36957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Standardize country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Impute missing values using central tendency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Detecting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Normalization/standardization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Feature selection - multicollinearity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VIF, PCA, P-value</a:t>
            </a:r>
          </a:p>
        </p:txBody>
      </p:sp>
    </p:spTree>
    <p:extLst>
      <p:ext uri="{BB962C8B-B14F-4D97-AF65-F5344CB8AC3E}">
        <p14:creationId xmlns:p14="http://schemas.microsoft.com/office/powerpoint/2010/main" val="1344589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4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0060FA31-3170-4F9A-A6E6-EA51FC0CD995}"/>
              </a:ext>
            </a:extLst>
          </p:cNvPr>
          <p:cNvSpPr/>
          <p:nvPr/>
        </p:nvSpPr>
        <p:spPr>
          <a:xfrm>
            <a:off x="-812800" y="-800100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57219-7DEA-4DCD-B5A7-90A7C16CE40A}"/>
              </a:ext>
            </a:extLst>
          </p:cNvPr>
          <p:cNvSpPr txBox="1"/>
          <p:nvPr/>
        </p:nvSpPr>
        <p:spPr>
          <a:xfrm>
            <a:off x="10785703" y="7254937"/>
            <a:ext cx="98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E4956-B854-4585-BDEB-D77DC6CC7669}"/>
              </a:ext>
            </a:extLst>
          </p:cNvPr>
          <p:cNvSpPr txBox="1"/>
          <p:nvPr/>
        </p:nvSpPr>
        <p:spPr>
          <a:xfrm>
            <a:off x="11301868" y="7263884"/>
            <a:ext cx="84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D47A9-B47C-4D89-9CC6-D86C84A29680}"/>
              </a:ext>
            </a:extLst>
          </p:cNvPr>
          <p:cNvSpPr txBox="1"/>
          <p:nvPr/>
        </p:nvSpPr>
        <p:spPr>
          <a:xfrm>
            <a:off x="11585348" y="7263884"/>
            <a:ext cx="111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A97E7D-8A8C-4327-A41C-B4287B872C9B}"/>
              </a:ext>
            </a:extLst>
          </p:cNvPr>
          <p:cNvSpPr txBox="1"/>
          <p:nvPr/>
        </p:nvSpPr>
        <p:spPr>
          <a:xfrm>
            <a:off x="809624" y="463550"/>
            <a:ext cx="3571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Prepare</a:t>
            </a:r>
            <a:endParaRPr lang="en-US" sz="2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CA489F-CF77-4104-9660-4227ECC5263A}"/>
              </a:ext>
            </a:extLst>
          </p:cNvPr>
          <p:cNvSpPr/>
          <p:nvPr/>
        </p:nvSpPr>
        <p:spPr>
          <a:xfrm>
            <a:off x="11553825" y="6578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E6A778-3140-4B00-ACC7-2D6A5C46E66F}"/>
              </a:ext>
            </a:extLst>
          </p:cNvPr>
          <p:cNvSpPr/>
          <p:nvPr/>
        </p:nvSpPr>
        <p:spPr>
          <a:xfrm>
            <a:off x="11912600" y="6578600"/>
            <a:ext cx="228600" cy="228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F2AA9B-62F9-4AC1-B02E-4B31AE83ABDA}"/>
              </a:ext>
            </a:extLst>
          </p:cNvPr>
          <p:cNvSpPr/>
          <p:nvPr/>
        </p:nvSpPr>
        <p:spPr>
          <a:xfrm>
            <a:off x="11195050" y="657860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802FB-B1F8-45C5-A649-6E1C94D0FC0A}"/>
              </a:ext>
            </a:extLst>
          </p:cNvPr>
          <p:cNvSpPr/>
          <p:nvPr/>
        </p:nvSpPr>
        <p:spPr>
          <a:xfrm>
            <a:off x="1663700" y="1232991"/>
            <a:ext cx="8864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Standardize country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Impute missing values using central tendency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Detecting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Normalization/standardization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Feature selection - multicollinearity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dirty="0"/>
              <a:t>VIF, PCA, P-value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F14D9-53CB-4CD0-AD55-0599764D6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0" y="2514600"/>
            <a:ext cx="296071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41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1043</TotalTime>
  <Words>422</Words>
  <Application>Microsoft Office PowerPoint</Application>
  <PresentationFormat>Widescreen</PresentationFormat>
  <Paragraphs>188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Bender</dc:creator>
  <cp:lastModifiedBy>Alex Bender</cp:lastModifiedBy>
  <cp:revision>6</cp:revision>
  <dcterms:created xsi:type="dcterms:W3CDTF">2019-04-16T04:08:43Z</dcterms:created>
  <dcterms:modified xsi:type="dcterms:W3CDTF">2019-04-18T03:17:14Z</dcterms:modified>
</cp:coreProperties>
</file>