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33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transport, luftfartøj&#10;&#10;Automatisk genereret beskrivelse">
            <a:extLst>
              <a:ext uri="{FF2B5EF4-FFF2-40B4-BE49-F238E27FC236}">
                <a16:creationId xmlns:a16="http://schemas.microsoft.com/office/drawing/2014/main" id="{31B1C88A-1162-45A1-9A29-A0C0FD638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9016" r="9091" b="9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EA35D7-1B1A-45F6-B93F-5C172798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D50B48F-4EC2-4FCF-86C1-BD921C95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2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A10C5-C6FC-4B20-91B6-18F1127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AA51EF-2183-414B-AB1A-C8EACFA1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lvl="1"/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learning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exists a single classification model which provides the most accurate predictions on all datasets.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434CD-24F3-4E19-8301-F8F4371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b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B7FC07-984C-4881-B8FF-9C771EBF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Multinomial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87F28-D5E1-4563-A52C-C4D55088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Iris Dataset </a:t>
            </a:r>
            <a:r>
              <a:rPr lang="da-DK" dirty="0" err="1"/>
              <a:t>Comparison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E7A820-0301-48F7-8D31-5AEA642A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04637"/>
            <a:ext cx="8946541" cy="4195481"/>
          </a:xfrm>
        </p:spPr>
        <p:txBody>
          <a:bodyPr>
            <a:noAutofit/>
          </a:bodyPr>
          <a:lstStyle/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: 150</a:t>
            </a: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KNN Score</a:t>
            </a:r>
          </a:p>
          <a:p>
            <a:pPr lvl="1"/>
            <a:r>
              <a:rPr lang="da-DK" sz="16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0.9333</a:t>
            </a:r>
          </a:p>
          <a:p>
            <a:pPr marL="457200" lvl="1" indent="0">
              <a:buNone/>
            </a:pP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Gauusian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lvl="1"/>
            <a:r>
              <a:rPr lang="da-DK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0.8833</a:t>
            </a:r>
          </a:p>
          <a:p>
            <a:pPr lvl="1"/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Multinominal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lvl="1"/>
            <a:r>
              <a:rPr lang="da-DK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0.8333</a:t>
            </a:r>
          </a:p>
          <a:p>
            <a:pPr lvl="1"/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Tree Score</a:t>
            </a:r>
          </a:p>
          <a:p>
            <a:pPr lvl="1"/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0.9</a:t>
            </a:r>
          </a:p>
          <a:p>
            <a:pPr lvl="1"/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1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87F28-D5E1-4563-A52C-C4D55088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Penguin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Comparisson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E7A820-0301-48F7-8D31-5AEA642A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72599"/>
            <a:ext cx="8946541" cy="4195481"/>
          </a:xfrm>
        </p:spPr>
        <p:txBody>
          <a:bodyPr>
            <a:noAutofit/>
          </a:bodyPr>
          <a:lstStyle/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: 150(344)</a:t>
            </a: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KNN Score</a:t>
            </a:r>
          </a:p>
          <a:p>
            <a:pPr lvl="1"/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0.8333</a:t>
            </a:r>
          </a:p>
          <a:p>
            <a:pPr marL="457200" lvl="1" indent="0">
              <a:buNone/>
            </a:pP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Gauusian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lvl="1"/>
            <a:r>
              <a:rPr lang="da-DK" sz="16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0.9333</a:t>
            </a:r>
          </a:p>
          <a:p>
            <a:pPr lvl="1"/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Multinominal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lvl="1"/>
            <a:r>
              <a:rPr lang="da-DK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lvl="1"/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Tree Score</a:t>
            </a:r>
          </a:p>
          <a:p>
            <a:pPr lvl="1"/>
            <a:r>
              <a:rPr lang="da-DK" sz="16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0.9333</a:t>
            </a:r>
          </a:p>
        </p:txBody>
      </p:sp>
    </p:spTree>
    <p:extLst>
      <p:ext uri="{BB962C8B-B14F-4D97-AF65-F5344CB8AC3E}">
        <p14:creationId xmlns:p14="http://schemas.microsoft.com/office/powerpoint/2010/main" val="284405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87F28-D5E1-4563-A52C-C4D55088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Wine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Comparisson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E7A820-0301-48F7-8D31-5AEA642A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: 6497</a:t>
            </a: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KNN Score</a:t>
            </a:r>
          </a:p>
          <a:p>
            <a:pPr lvl="1"/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0.9492</a:t>
            </a:r>
          </a:p>
          <a:p>
            <a:pPr marL="457200" lvl="1" indent="0">
              <a:buNone/>
            </a:pP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Gauusian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lvl="1"/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0.9808</a:t>
            </a:r>
          </a:p>
          <a:p>
            <a:pPr marL="457200" lvl="1" indent="0">
              <a:buNone/>
            </a:pP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Multinominal Naive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lvl="1"/>
            <a:r>
              <a:rPr lang="da-DK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0.9299</a:t>
            </a:r>
          </a:p>
          <a:p>
            <a:pPr marL="457200" lvl="1" indent="0">
              <a:buNone/>
            </a:pP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Tree Score</a:t>
            </a:r>
          </a:p>
          <a:p>
            <a:pPr lvl="1"/>
            <a:r>
              <a:rPr lang="da-DK" sz="16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0.9908</a:t>
            </a:r>
          </a:p>
        </p:txBody>
      </p:sp>
    </p:spTree>
    <p:extLst>
      <p:ext uri="{BB962C8B-B14F-4D97-AF65-F5344CB8AC3E}">
        <p14:creationId xmlns:p14="http://schemas.microsoft.com/office/powerpoint/2010/main" val="25162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2ED6F-A291-436B-833D-9F18182D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4DACE-0622-4C53-92FC-FA1FB85A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KNN (</a:t>
            </a:r>
            <a:r>
              <a:rPr lang="da-DK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93,3%, </a:t>
            </a:r>
            <a:r>
              <a:rPr lang="da-DK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83,3%, 94,9%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) 							 			≈ 90,5%</a:t>
            </a:r>
          </a:p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83,3%, </a:t>
            </a:r>
            <a:r>
              <a:rPr lang="da-DK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93,3%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)							≈ 91,5%</a:t>
            </a:r>
          </a:p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Multinomial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Naive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83,3%, 80%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) 							≈ 85,4%</a:t>
            </a:r>
          </a:p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Decision Tree (</a:t>
            </a:r>
            <a:r>
              <a:rPr lang="da-DK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90,0%, </a:t>
            </a:r>
            <a:r>
              <a:rPr lang="da-DK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93,3%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99,1%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) 					 			≈ 94,1%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6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204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Supervised Classifiers Comparison</vt:lpstr>
      <vt:lpstr>Intro</vt:lpstr>
      <vt:lpstr>Classifiers </vt:lpstr>
      <vt:lpstr>Iris Dataset Comparison</vt:lpstr>
      <vt:lpstr>Penguin Dataset Comparisson</vt:lpstr>
      <vt:lpstr>Wine Quality Dataset Comparisson</vt:lpstr>
      <vt:lpstr>Final 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Classifiers Comparison</dc:title>
  <dc:creator>Kenneth Hansen</dc:creator>
  <cp:lastModifiedBy>Kenneth Hansen</cp:lastModifiedBy>
  <cp:revision>11</cp:revision>
  <dcterms:created xsi:type="dcterms:W3CDTF">2021-05-20T10:30:14Z</dcterms:created>
  <dcterms:modified xsi:type="dcterms:W3CDTF">2021-05-20T13:32:39Z</dcterms:modified>
</cp:coreProperties>
</file>