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E2AA66-E959-4C24-BAF9-F6E8B61313CD}"/>
              </a:ext>
            </a:extLst>
          </p:cNvPr>
          <p:cNvSpPr txBox="1"/>
          <p:nvPr/>
        </p:nvSpPr>
        <p:spPr>
          <a:xfrm>
            <a:off x="3783506" y="362341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Level up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B26987-9291-4EF0-AA42-E330DE76C13A}"/>
              </a:ext>
            </a:extLst>
          </p:cNvPr>
          <p:cNvSpPr txBox="1"/>
          <p:nvPr/>
        </p:nvSpPr>
        <p:spPr>
          <a:xfrm>
            <a:off x="2038638" y="5035074"/>
            <a:ext cx="879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Quest Complete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3702526" y="959954"/>
            <a:ext cx="4681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2D88AD7-B0C8-4378-9919-C23E42A46C8E}"/>
              </a:ext>
            </a:extLst>
          </p:cNvPr>
          <p:cNvSpPr txBox="1"/>
          <p:nvPr/>
        </p:nvSpPr>
        <p:spPr>
          <a:xfrm>
            <a:off x="3702526" y="1883031"/>
            <a:ext cx="49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2029129-3F00-4B44-A31C-B8B78B0EE823}"/>
              </a:ext>
            </a:extLst>
          </p:cNvPr>
          <p:cNvSpPr txBox="1"/>
          <p:nvPr/>
        </p:nvSpPr>
        <p:spPr>
          <a:xfrm>
            <a:off x="3211906" y="3664920"/>
            <a:ext cx="104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!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B5857C6-3A97-45E4-AB72-601C0BC5C8D6}"/>
              </a:ext>
            </a:extLst>
          </p:cNvPr>
          <p:cNvSpPr txBox="1"/>
          <p:nvPr/>
        </p:nvSpPr>
        <p:spPr>
          <a:xfrm>
            <a:off x="3702526" y="101142"/>
            <a:ext cx="4403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9AF9DA-3410-4E06-8CFF-222CC33EE633}"/>
              </a:ext>
            </a:extLst>
          </p:cNvPr>
          <p:cNvSpPr txBox="1"/>
          <p:nvPr/>
        </p:nvSpPr>
        <p:spPr>
          <a:xfrm>
            <a:off x="4929049" y="3664920"/>
            <a:ext cx="1045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?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654CA43-3B56-45D7-9A0B-50F2EF7F339E}"/>
              </a:ext>
            </a:extLst>
          </p:cNvPr>
          <p:cNvSpPr txBox="1"/>
          <p:nvPr/>
        </p:nvSpPr>
        <p:spPr>
          <a:xfrm>
            <a:off x="8752114" y="3625207"/>
            <a:ext cx="104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52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CA0F09C-04A7-4FFF-B613-AF22438345BC}"/>
              </a:ext>
            </a:extLst>
          </p:cNvPr>
          <p:cNvGrpSpPr/>
          <p:nvPr/>
        </p:nvGrpSpPr>
        <p:grpSpPr>
          <a:xfrm>
            <a:off x="5066248" y="4953910"/>
            <a:ext cx="1838947" cy="1761174"/>
            <a:chOff x="962286" y="3941176"/>
            <a:chExt cx="3144416" cy="1761174"/>
          </a:xfrm>
        </p:grpSpPr>
        <p:pic>
          <p:nvPicPr>
            <p:cNvPr id="2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560C1729-8EFE-4826-A72B-C55E90590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2C8F744-8AFE-45BC-8F5D-C4F13544149D}"/>
                </a:ext>
              </a:extLst>
            </p:cNvPr>
            <p:cNvSpPr txBox="1"/>
            <p:nvPr/>
          </p:nvSpPr>
          <p:spPr>
            <a:xfrm>
              <a:off x="1099962" y="4304895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alt</a:t>
              </a: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62AA9E40-866D-4B0A-8011-ADAD451B6681}"/>
              </a:ext>
            </a:extLst>
          </p:cNvPr>
          <p:cNvGrpSpPr/>
          <p:nvPr/>
        </p:nvGrpSpPr>
        <p:grpSpPr>
          <a:xfrm>
            <a:off x="9051025" y="4680066"/>
            <a:ext cx="1838947" cy="1761174"/>
            <a:chOff x="962286" y="3941176"/>
            <a:chExt cx="3144416" cy="1761174"/>
          </a:xfrm>
        </p:grpSpPr>
        <p:pic>
          <p:nvPicPr>
            <p:cNvPr id="29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6FC710D-41B0-40E4-B5FA-B85759715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27608DEE-768F-472E-AA7F-A3B621B4CAF3}"/>
                </a:ext>
              </a:extLst>
            </p:cNvPr>
            <p:cNvSpPr txBox="1"/>
            <p:nvPr/>
          </p:nvSpPr>
          <p:spPr>
            <a:xfrm>
              <a:off x="2120755" y="4215020"/>
              <a:ext cx="827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I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C448EFF-FA40-4ABE-B890-FA34240B596C}"/>
              </a:ext>
            </a:extLst>
          </p:cNvPr>
          <p:cNvGrpSpPr/>
          <p:nvPr/>
        </p:nvGrpSpPr>
        <p:grpSpPr>
          <a:xfrm>
            <a:off x="9292989" y="2230360"/>
            <a:ext cx="1838947" cy="1761174"/>
            <a:chOff x="962286" y="3941176"/>
            <a:chExt cx="3144416" cy="1761174"/>
          </a:xfrm>
        </p:grpSpPr>
        <p:pic>
          <p:nvPicPr>
            <p:cNvPr id="3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AFF90FC-AF32-421F-8078-5A57F644F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044ADF6-4FE0-4BBA-BDA3-2FD31B310C05}"/>
                </a:ext>
              </a:extLst>
            </p:cNvPr>
            <p:cNvSpPr txBox="1"/>
            <p:nvPr/>
          </p:nvSpPr>
          <p:spPr>
            <a:xfrm>
              <a:off x="1402792" y="4327681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ctrl</a:t>
              </a:r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0D7A1F7-9910-4700-A7EF-4367CDC04C93}"/>
              </a:ext>
            </a:extLst>
          </p:cNvPr>
          <p:cNvGrpSpPr/>
          <p:nvPr/>
        </p:nvGrpSpPr>
        <p:grpSpPr>
          <a:xfrm>
            <a:off x="6087879" y="2505719"/>
            <a:ext cx="1838948" cy="1761174"/>
            <a:chOff x="962286" y="3941176"/>
            <a:chExt cx="3144416" cy="1761174"/>
          </a:xfrm>
        </p:grpSpPr>
        <p:pic>
          <p:nvPicPr>
            <p:cNvPr id="35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86B238A-482D-4D0D-BC94-5672ED189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03E262F6-B270-42F2-88C6-DA7933B4891B}"/>
                </a:ext>
              </a:extLst>
            </p:cNvPr>
            <p:cNvSpPr txBox="1"/>
            <p:nvPr/>
          </p:nvSpPr>
          <p:spPr>
            <a:xfrm>
              <a:off x="1995917" y="4331929"/>
              <a:ext cx="1077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F1D97FA7-6DE4-4DDA-8B04-6D840DE362D5}"/>
              </a:ext>
            </a:extLst>
          </p:cNvPr>
          <p:cNvSpPr/>
          <p:nvPr/>
        </p:nvSpPr>
        <p:spPr>
          <a:xfrm>
            <a:off x="209006" y="1323703"/>
            <a:ext cx="5081995" cy="411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תמונה 74">
            <a:extLst>
              <a:ext uri="{FF2B5EF4-FFF2-40B4-BE49-F238E27FC236}">
                <a16:creationId xmlns:a16="http://schemas.microsoft.com/office/drawing/2014/main" id="{2E98D6DF-16B2-47A9-BD51-90B77BE9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" b="99417" l="0" r="99241">
                        <a14:foregroundMark x1="7848" y1="5831" x2="7848" y2="5831"/>
                        <a14:foregroundMark x1="4051" y1="3207" x2="4051" y2="3207"/>
                        <a14:foregroundMark x1="3797" y1="4082" x2="1266" y2="2332"/>
                        <a14:foregroundMark x1="1266" y1="2624" x2="0" y2="1166"/>
                        <a14:foregroundMark x1="96962" y1="39942" x2="96962" y2="39942"/>
                        <a14:foregroundMark x1="98481" y1="40816" x2="98481" y2="40816"/>
                        <a14:foregroundMark x1="52658" y1="98542" x2="52658" y2="98542"/>
                        <a14:foregroundMark x1="253" y1="583" x2="253" y2="583"/>
                        <a14:foregroundMark x1="759" y1="1749" x2="759" y2="1749"/>
                        <a14:foregroundMark x1="98734" y1="40233" x2="98734" y2="40233"/>
                        <a14:foregroundMark x1="99241" y1="40233" x2="99241" y2="40233"/>
                        <a14:foregroundMark x1="53165" y1="99125" x2="53165" y2="99125"/>
                        <a14:foregroundMark x1="52658" y1="99125" x2="52658" y2="99125"/>
                        <a14:foregroundMark x1="52658" y1="99417" x2="52658" y2="99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999" y="1555908"/>
            <a:ext cx="3762375" cy="3267075"/>
          </a:xfrm>
          <a:prstGeom prst="rect">
            <a:avLst/>
          </a:prstGeom>
        </p:spPr>
      </p:pic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793D03C5-EBDD-4B0D-9129-9DC8E375D2DE}"/>
              </a:ext>
            </a:extLst>
          </p:cNvPr>
          <p:cNvCxnSpPr>
            <a:cxnSpLocks/>
          </p:cNvCxnSpPr>
          <p:nvPr/>
        </p:nvCxnSpPr>
        <p:spPr>
          <a:xfrm>
            <a:off x="5738889" y="1587500"/>
            <a:ext cx="3761822" cy="1282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9AF518FC-1A51-4EFB-944C-50ADEFBCAD19}"/>
              </a:ext>
            </a:extLst>
          </p:cNvPr>
          <p:cNvCxnSpPr>
            <a:cxnSpLocks/>
          </p:cNvCxnSpPr>
          <p:nvPr/>
        </p:nvCxnSpPr>
        <p:spPr>
          <a:xfrm flipV="1">
            <a:off x="7820025" y="2857500"/>
            <a:ext cx="1673542" cy="546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5B7D937D-2B42-4DB4-AC1E-CBFE852C3169}"/>
              </a:ext>
            </a:extLst>
          </p:cNvPr>
          <p:cNvCxnSpPr>
            <a:cxnSpLocks/>
          </p:cNvCxnSpPr>
          <p:nvPr/>
        </p:nvCxnSpPr>
        <p:spPr>
          <a:xfrm flipH="1">
            <a:off x="7724775" y="3403600"/>
            <a:ext cx="95251" cy="1397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id="{FA4F0DB0-D4D9-4DF6-A2A3-A8A40087B22C}"/>
              </a:ext>
            </a:extLst>
          </p:cNvPr>
          <p:cNvCxnSpPr>
            <a:cxnSpLocks/>
          </p:cNvCxnSpPr>
          <p:nvPr/>
        </p:nvCxnSpPr>
        <p:spPr>
          <a:xfrm>
            <a:off x="5738888" y="1587500"/>
            <a:ext cx="1976362" cy="32321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193981F-5A54-4671-84E3-03B464CBA83B}"/>
              </a:ext>
            </a:extLst>
          </p:cNvPr>
          <p:cNvSpPr/>
          <p:nvPr/>
        </p:nvSpPr>
        <p:spPr>
          <a:xfrm>
            <a:off x="9435941" y="283305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54FF7688-32E9-4899-9453-EF8014000F46}"/>
              </a:ext>
            </a:extLst>
          </p:cNvPr>
          <p:cNvSpPr/>
          <p:nvPr/>
        </p:nvSpPr>
        <p:spPr>
          <a:xfrm>
            <a:off x="7685402" y="4772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C8970FD6-C885-43F7-A5A1-B5FEDED59422}"/>
              </a:ext>
            </a:extLst>
          </p:cNvPr>
          <p:cNvSpPr/>
          <p:nvPr/>
        </p:nvSpPr>
        <p:spPr>
          <a:xfrm>
            <a:off x="7787002" y="3375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93FFCBC7-10ED-41FB-9FF0-EB43D78B2AD3}"/>
              </a:ext>
            </a:extLst>
          </p:cNvPr>
          <p:cNvSpPr/>
          <p:nvPr/>
        </p:nvSpPr>
        <p:spPr>
          <a:xfrm>
            <a:off x="5718327" y="1560670"/>
            <a:ext cx="58655" cy="58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31155881-AF66-4818-BDE9-A8379E419869}"/>
              </a:ext>
            </a:extLst>
          </p:cNvPr>
          <p:cNvSpPr/>
          <p:nvPr/>
        </p:nvSpPr>
        <p:spPr>
          <a:xfrm rot="5400000">
            <a:off x="3319296" y="2664529"/>
            <a:ext cx="1649088" cy="14216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שולש שווה-שוקיים 11">
            <a:extLst>
              <a:ext uri="{FF2B5EF4-FFF2-40B4-BE49-F238E27FC236}">
                <a16:creationId xmlns:a16="http://schemas.microsoft.com/office/drawing/2014/main" id="{5E3EE4EA-C599-48AC-B88A-82620F881DFC}"/>
              </a:ext>
            </a:extLst>
          </p:cNvPr>
          <p:cNvSpPr/>
          <p:nvPr/>
        </p:nvSpPr>
        <p:spPr>
          <a:xfrm rot="16200000">
            <a:off x="516916" y="2692786"/>
            <a:ext cx="1649088" cy="14216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ning Cartoon">
            <a:extLst>
              <a:ext uri="{FF2B5EF4-FFF2-40B4-BE49-F238E27FC236}">
                <a16:creationId xmlns:a16="http://schemas.microsoft.com/office/drawing/2014/main" id="{06F82187-AF65-4DA3-9544-E6F35A664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222">
                        <a14:foregroundMark x1="55444" y1="7500" x2="55444" y2="7500"/>
                        <a14:foregroundMark x1="47667" y1="14231" x2="47667" y2="14231"/>
                        <a14:foregroundMark x1="49222" y1="12115" x2="44444" y2="26923"/>
                        <a14:foregroundMark x1="44444" y1="26538" x2="38556" y2="46538"/>
                        <a14:foregroundMark x1="35778" y1="94615" x2="35778" y2="94615"/>
                        <a14:foregroundMark x1="46889" y1="57692" x2="59111" y2="8462"/>
                        <a14:foregroundMark x1="53778" y1="9038" x2="49778" y2="30962"/>
                        <a14:foregroundMark x1="45222" y1="40769" x2="52111" y2="56923"/>
                        <a14:foregroundMark x1="54333" y1="59231" x2="54667" y2="54615"/>
                        <a14:foregroundMark x1="63778" y1="37308" x2="35778" y2="94615"/>
                        <a14:foregroundMark x1="51778" y1="1538" x2="51778" y2="1538"/>
                        <a14:foregroundMark x1="63111" y1="5577" x2="57444" y2="20769"/>
                        <a14:foregroundMark x1="46000" y1="12115" x2="35778" y2="47500"/>
                        <a14:foregroundMark x1="35222" y1="51346" x2="45556" y2="51346"/>
                        <a14:foregroundMark x1="45222" y1="53846" x2="37333" y2="84423"/>
                        <a14:foregroundMark x1="64444" y1="36923" x2="54667" y2="35192"/>
                        <a14:foregroundMark x1="63222" y1="3269" x2="49556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53" r="29824"/>
          <a:stretch/>
        </p:blipFill>
        <p:spPr bwMode="auto">
          <a:xfrm>
            <a:off x="9654028" y="452160"/>
            <a:ext cx="1673542" cy="23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140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21</Words>
  <Application>Microsoft Office PowerPoint</Application>
  <PresentationFormat>מסך רחב</PresentationFormat>
  <Paragraphs>16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24</cp:revision>
  <dcterms:created xsi:type="dcterms:W3CDTF">2021-07-13T13:52:19Z</dcterms:created>
  <dcterms:modified xsi:type="dcterms:W3CDTF">2021-10-24T16:49:33Z</dcterms:modified>
</cp:coreProperties>
</file>