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7E"/>
    <a:srgbClr val="EA5768"/>
    <a:srgbClr val="904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300" d="100"/>
          <a:sy n="300" d="100"/>
        </p:scale>
        <p:origin x="-8436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365BE8-A2CE-4B19-A09D-26CA1E37A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4B6D437-3A1E-4CF3-883E-870E51D08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DDC69F-1110-4C8B-BEF9-0F7B2B34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13A61-7A1F-4042-9E0B-F36DF6A9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F80CBF-EFF6-4C8B-B49B-2D8CFA45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3CAB1-3CC1-4B91-8687-7DE877D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3950133-6689-4E17-B443-AC3DFCAC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776C75-97A3-4B08-AF9A-DB80A1B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24D19-CE4E-4F65-84BB-271DDE2F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4F4194-3378-42EF-BD59-89C8ADF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987114-B8A0-4604-8185-6126BE7D5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869DF66-C3E4-4B89-9F7B-CB0C9925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77DBE5-68F1-460E-A6B8-C2CF40E4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E318D9-BCDF-4B78-B1F2-417DEF89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07D6FB-46DD-4952-A562-270B5283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1E7FFE-AAFB-4DC6-9233-C8A553B0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1865AF-88AB-486C-943B-7B784D09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6E6A16-716A-4079-A284-07919E5A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D85D14-B39B-433A-9FB3-422B366B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DA4961-2C16-416B-A401-E7C1584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6BE946-E25D-4BF8-8F1B-6C3E1A5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CC58EC8-8AAF-40FB-A5B4-204EDCF67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41F153-B50F-4CBA-B8F8-4E1F52CA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A216B4-194D-4C30-BA9E-67F26148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DA71D2-CFE9-4C60-AEEE-2CE5F95F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E1CB-4688-4E39-8AFD-292A4DD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88EFBE-E00E-41EE-BA50-C9ED7FD4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13827F-0ED8-46D9-B75D-ED640CF6D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1FD1B-46FF-4E74-AC6B-36544CBB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D26CBDE-7C3D-4E24-8F59-10A28A7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FBB471F-C38D-4211-99FA-9890E74D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F9FF64-833A-411F-9E72-B8B11A2F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5933F6-7C65-4F1E-98FA-A79BFE40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3D1D438-11D1-4A8F-952C-64A21F7B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A2AC726-D113-454D-A7BF-2D061A6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F031169-458F-4A68-9223-B271189A5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F782A02-22A6-4F5A-B955-ED8F5DF9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9FA673-2734-4896-8AD6-858E6F82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A6E8865-A26F-4DCC-A4A1-BD40AEB7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B789E1-6C2D-419E-81ED-DE9BF0DF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EA2C5BE-5D78-43A7-8565-01DC53C6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B9B942-C51E-40E7-A224-E53303E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03BE71-BF30-4F4C-B081-3128DF38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9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1F570B7-2E6E-4DB2-B480-DF065961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B8758B-6B41-4337-AC8D-AAE65E4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24597A-9188-421C-AF8A-FF0CEB7A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8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5630D4-010E-4632-B967-B2FA73EC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56D634-6B23-4000-9DC1-AFF6CA4C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695AC-16AF-4D64-9CD7-FB64E014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B93877-54D5-4F4F-9E8C-942DD90F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81BC3B-7641-4FF0-B47F-9876FC39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CFAF52-625C-42D6-BDC0-3CBA302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20FE-ADC4-4844-8655-8F0E3D96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284B36F-EE64-4D3B-88B9-67B4F8CEA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993584F-6718-42FC-8131-7F79E1A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E15C4A0-480D-47A8-A32E-81E28D85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81E8D64-F0B9-4531-AFDF-A70ED5F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D60169-F192-4C42-A518-967C2AAE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921BFE9-DEC4-4789-81AC-858F9960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923AD5-94C1-426B-AF8B-8408A0EC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C1231C4-F130-48C1-98A7-F2ECF6C1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AA6A-33AF-41C8-84C7-4073CA180999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E4DB07-E185-42B4-A5E3-59B10E4C4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2B59C0-28D2-415B-93FD-316173CD9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B9BD-F080-4B08-B784-D3E08BFE6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DC158FB-0D62-43F2-BF16-43C446ABDF60}"/>
              </a:ext>
            </a:extLst>
          </p:cNvPr>
          <p:cNvSpPr txBox="1"/>
          <p:nvPr/>
        </p:nvSpPr>
        <p:spPr>
          <a:xfrm>
            <a:off x="4748515" y="189213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Karf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2D2D35-A9D5-4AF3-9D02-FFFF33E2AC57}"/>
              </a:ext>
            </a:extLst>
          </p:cNvPr>
          <p:cNvSpPr txBox="1"/>
          <p:nvPr/>
        </p:nvSpPr>
        <p:spPr>
          <a:xfrm>
            <a:off x="4392647" y="1222761"/>
            <a:ext cx="34067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Ateyn</a:t>
            </a:r>
            <a:endParaRPr lang="en-US" sz="7200" dirty="0">
              <a:ln w="38100">
                <a:solidFill>
                  <a:sysClr val="windowText" lastClr="000000"/>
                </a:solidFill>
              </a:ln>
              <a:solidFill>
                <a:srgbClr val="FFFF00"/>
              </a:solidFill>
              <a:latin typeface="Grange" panose="04000603030000020004" pitchFamily="82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1AEEEF-30F8-41CD-8AE2-8FB92C290FC2}"/>
              </a:ext>
            </a:extLst>
          </p:cNvPr>
          <p:cNvSpPr txBox="1"/>
          <p:nvPr/>
        </p:nvSpPr>
        <p:spPr>
          <a:xfrm>
            <a:off x="2860593" y="2423090"/>
            <a:ext cx="6470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n w="381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Grange" panose="04000603030000020004" pitchFamily="82" charset="0"/>
              </a:rPr>
              <a:t>First Tower</a:t>
            </a:r>
          </a:p>
        </p:txBody>
      </p:sp>
    </p:spTree>
    <p:extLst>
      <p:ext uri="{BB962C8B-B14F-4D97-AF65-F5344CB8AC3E}">
        <p14:creationId xmlns:p14="http://schemas.microsoft.com/office/powerpoint/2010/main" val="1386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3C4E30A-AE06-4603-9870-EED01929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7C013DB2-1321-4ABB-8F91-052D1BE2031E}"/>
              </a:ext>
            </a:extLst>
          </p:cNvPr>
          <p:cNvSpPr/>
          <p:nvPr/>
        </p:nvSpPr>
        <p:spPr>
          <a:xfrm>
            <a:off x="5656042" y="884180"/>
            <a:ext cx="708025" cy="8477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משולש שווה-שוקיים 3">
            <a:extLst>
              <a:ext uri="{FF2B5EF4-FFF2-40B4-BE49-F238E27FC236}">
                <a16:creationId xmlns:a16="http://schemas.microsoft.com/office/drawing/2014/main" id="{28736946-43E2-4D28-8F00-5F77FB7D2CF1}"/>
              </a:ext>
            </a:extLst>
          </p:cNvPr>
          <p:cNvSpPr/>
          <p:nvPr/>
        </p:nvSpPr>
        <p:spPr>
          <a:xfrm rot="10800000">
            <a:off x="6824749" y="1496291"/>
            <a:ext cx="332509" cy="6816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D35E57DC-01E5-4E15-97F6-5AA28E6F0A3F}"/>
              </a:ext>
            </a:extLst>
          </p:cNvPr>
          <p:cNvGrpSpPr/>
          <p:nvPr/>
        </p:nvGrpSpPr>
        <p:grpSpPr>
          <a:xfrm>
            <a:off x="5815123" y="956185"/>
            <a:ext cx="370818" cy="735860"/>
            <a:chOff x="7856648" y="1375285"/>
            <a:chExt cx="370818" cy="735860"/>
          </a:xfrm>
        </p:grpSpPr>
        <p:sp>
          <p:nvSpPr>
            <p:cNvPr id="5" name="דמעה 4">
              <a:extLst>
                <a:ext uri="{FF2B5EF4-FFF2-40B4-BE49-F238E27FC236}">
                  <a16:creationId xmlns:a16="http://schemas.microsoft.com/office/drawing/2014/main" id="{EF9F8956-9FE1-4762-9AD9-CF809D695F47}"/>
                </a:ext>
              </a:extLst>
            </p:cNvPr>
            <p:cNvSpPr/>
            <p:nvPr/>
          </p:nvSpPr>
          <p:spPr>
            <a:xfrm rot="8019026">
              <a:off x="7856585" y="1375348"/>
              <a:ext cx="370943" cy="370818"/>
            </a:xfrm>
            <a:prstGeom prst="teardrop">
              <a:avLst>
                <a:gd name="adj" fmla="val 1588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BE8A2D14-F5DE-4A89-B314-55A848AA74A5}"/>
                </a:ext>
              </a:extLst>
            </p:cNvPr>
            <p:cNvSpPr/>
            <p:nvPr/>
          </p:nvSpPr>
          <p:spPr>
            <a:xfrm>
              <a:off x="7986493" y="1980970"/>
              <a:ext cx="130175" cy="1301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בועת דיבור: מלבן עם פינות מעוגלות 10">
            <a:extLst>
              <a:ext uri="{FF2B5EF4-FFF2-40B4-BE49-F238E27FC236}">
                <a16:creationId xmlns:a16="http://schemas.microsoft.com/office/drawing/2014/main" id="{2ABE97CA-5D55-4C66-8C15-D90AEE9408BB}"/>
              </a:ext>
            </a:extLst>
          </p:cNvPr>
          <p:cNvSpPr/>
          <p:nvPr/>
        </p:nvSpPr>
        <p:spPr>
          <a:xfrm>
            <a:off x="7915275" y="1285875"/>
            <a:ext cx="1257300" cy="89206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שולש שווה-שוקיים 12">
            <a:extLst>
              <a:ext uri="{FF2B5EF4-FFF2-40B4-BE49-F238E27FC236}">
                <a16:creationId xmlns:a16="http://schemas.microsoft.com/office/drawing/2014/main" id="{8249676D-2287-457B-94B5-522C4DA2F9D1}"/>
              </a:ext>
            </a:extLst>
          </p:cNvPr>
          <p:cNvSpPr/>
          <p:nvPr/>
        </p:nvSpPr>
        <p:spPr>
          <a:xfrm rot="10800000">
            <a:off x="5934538" y="1731789"/>
            <a:ext cx="151032" cy="1524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</Words>
  <Application>Microsoft Office PowerPoint</Application>
  <PresentationFormat>מסך רחב</PresentationFormat>
  <Paragraphs>3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Grange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Asaf Benjaminov</dc:creator>
  <cp:lastModifiedBy>Asaf Benjaminov</cp:lastModifiedBy>
  <cp:revision>10</cp:revision>
  <dcterms:created xsi:type="dcterms:W3CDTF">2021-07-13T13:52:19Z</dcterms:created>
  <dcterms:modified xsi:type="dcterms:W3CDTF">2021-09-08T08:42:53Z</dcterms:modified>
</cp:coreProperties>
</file>