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77E"/>
    <a:srgbClr val="EA5768"/>
    <a:srgbClr val="904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6379" autoAdjust="0"/>
  </p:normalViewPr>
  <p:slideViewPr>
    <p:cSldViewPr snapToGrid="0">
      <p:cViewPr>
        <p:scale>
          <a:sx n="125" d="100"/>
          <a:sy n="125" d="100"/>
        </p:scale>
        <p:origin x="-15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365BE8-A2CE-4B19-A09D-26CA1E37A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B6D437-3A1E-4CF3-883E-870E51D0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DDC69F-1110-4C8B-BEF9-0F7B2B34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313A61-7A1F-4042-9E0B-F36DF6A9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F80CBF-EFF6-4C8B-B49B-2D8CFA45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D3CAB1-3CC1-4B91-8687-7DE877D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3950133-6689-4E17-B443-AC3DFCAC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776C75-97A3-4B08-AF9A-DB80A1BC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B24D19-CE4E-4F65-84BB-271DDE2F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4F4194-3378-42EF-BD59-89C8ADF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4987114-B8A0-4604-8185-6126BE7D5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869DF66-C3E4-4B89-9F7B-CB0C9925A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77DBE5-68F1-460E-A6B8-C2CF40E4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E318D9-BCDF-4B78-B1F2-417DEF89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07D6FB-46DD-4952-A562-270B528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1E7FFE-AAFB-4DC6-9233-C8A553B0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1865AF-88AB-486C-943B-7B784D09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6E6A16-716A-4079-A284-07919E5A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D85D14-B39B-433A-9FB3-422B366B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DA4961-2C16-416B-A401-E7C15849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6BE946-E25D-4BF8-8F1B-6C3E1A59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CC58EC8-8AAF-40FB-A5B4-204EDCF6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41F153-B50F-4CBA-B8F8-4E1F52CA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A216B4-194D-4C30-BA9E-67F26148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DA71D2-CFE9-4C60-AEEE-2CE5F95F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BAE1CB-4688-4E39-8AFD-292A4DD5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88EFBE-E00E-41EE-BA50-C9ED7FD47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13827F-0ED8-46D9-B75D-ED640CF6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21FD1B-46FF-4E74-AC6B-36544CBB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D26CBDE-7C3D-4E24-8F59-10A28A74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BB471F-C38D-4211-99FA-9890E74D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F9FF64-833A-411F-9E72-B8B11A2F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5933F6-7C65-4F1E-98FA-A79BFE40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D1D438-11D1-4A8F-952C-64A21F7B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A2AC726-D113-454D-A7BF-2D061A6E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F031169-458F-4A68-9223-B271189A5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F782A02-22A6-4F5A-B955-ED8F5DF9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49FA673-2734-4896-8AD6-858E6F82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A6E8865-A26F-4DCC-A4A1-BD40AEB7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B789E1-6C2D-419E-81ED-DE9BF0DF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EA2C5BE-5D78-43A7-8565-01DC53C6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4B9B942-C51E-40E7-A224-E53303E8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003BE71-BF30-4F4C-B081-3128DF38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1F570B7-2E6E-4DB2-B480-DF065961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DB8758B-6B41-4337-AC8D-AAE65E44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24597A-9188-421C-AF8A-FF0CEB7A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5630D4-010E-4632-B967-B2FA73EC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56D634-6B23-4000-9DC1-AFF6CA4C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7695AC-16AF-4D64-9CD7-FB64E014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B93877-54D5-4F4F-9E8C-942DD90F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81BC3B-7641-4FF0-B47F-9876FC39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6CFAF52-625C-42D6-BDC0-3CBA3022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3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6E20FE-ADC4-4844-8655-8F0E3D96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284B36F-EE64-4D3B-88B9-67B4F8CEA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993584F-6718-42FC-8131-7F79E1A9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15C4A0-480D-47A8-A32E-81E28D85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1E8D64-F0B9-4531-AFDF-A70ED5F5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D60169-F192-4C42-A518-967C2AAE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921BFE9-DEC4-4789-81AC-858F9960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923AD5-94C1-426B-AF8B-8408A0EC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1231C4-F130-48C1-98A7-F2ECF6C12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AA6A-33AF-41C8-84C7-4073CA1809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E4DB07-E185-42B4-A5E3-59B10E4C4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2B59C0-28D2-415B-93FD-316173CD9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C158FB-0D62-43F2-BF16-43C446ABDF60}"/>
              </a:ext>
            </a:extLst>
          </p:cNvPr>
          <p:cNvSpPr txBox="1"/>
          <p:nvPr/>
        </p:nvSpPr>
        <p:spPr>
          <a:xfrm>
            <a:off x="4748515" y="189213"/>
            <a:ext cx="269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Karf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B2D2D35-A9D5-4AF3-9D02-FFFF33E2AC57}"/>
              </a:ext>
            </a:extLst>
          </p:cNvPr>
          <p:cNvSpPr txBox="1"/>
          <p:nvPr/>
        </p:nvSpPr>
        <p:spPr>
          <a:xfrm>
            <a:off x="4392647" y="1222761"/>
            <a:ext cx="3406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Ateyn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E1AEEEF-30F8-41CD-8AE2-8FB92C290FC2}"/>
              </a:ext>
            </a:extLst>
          </p:cNvPr>
          <p:cNvSpPr txBox="1"/>
          <p:nvPr/>
        </p:nvSpPr>
        <p:spPr>
          <a:xfrm>
            <a:off x="2860593" y="2423090"/>
            <a:ext cx="647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First Tower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CE2AA66-E959-4C24-BAF9-F6E8B61313CD}"/>
              </a:ext>
            </a:extLst>
          </p:cNvPr>
          <p:cNvSpPr txBox="1"/>
          <p:nvPr/>
        </p:nvSpPr>
        <p:spPr>
          <a:xfrm>
            <a:off x="3783506" y="3623419"/>
            <a:ext cx="4624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Level up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2B26987-9291-4EF0-AA42-E330DE76C13A}"/>
              </a:ext>
            </a:extLst>
          </p:cNvPr>
          <p:cNvSpPr txBox="1"/>
          <p:nvPr/>
        </p:nvSpPr>
        <p:spPr>
          <a:xfrm>
            <a:off x="2038638" y="5035074"/>
            <a:ext cx="8797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Quest Complete</a:t>
            </a:r>
          </a:p>
        </p:txBody>
      </p:sp>
    </p:spTree>
    <p:extLst>
      <p:ext uri="{BB962C8B-B14F-4D97-AF65-F5344CB8AC3E}">
        <p14:creationId xmlns:p14="http://schemas.microsoft.com/office/powerpoint/2010/main" val="1386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C158FB-0D62-43F2-BF16-43C446ABDF60}"/>
              </a:ext>
            </a:extLst>
          </p:cNvPr>
          <p:cNvSpPr txBox="1"/>
          <p:nvPr/>
        </p:nvSpPr>
        <p:spPr>
          <a:xfrm>
            <a:off x="3702526" y="959954"/>
            <a:ext cx="4681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Loading.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2D88AD7-B0C8-4378-9919-C23E42A46C8E}"/>
              </a:ext>
            </a:extLst>
          </p:cNvPr>
          <p:cNvSpPr txBox="1"/>
          <p:nvPr/>
        </p:nvSpPr>
        <p:spPr>
          <a:xfrm>
            <a:off x="3702526" y="1883031"/>
            <a:ext cx="495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Loading..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2029129-3F00-4B44-A31C-B8B78B0EE823}"/>
              </a:ext>
            </a:extLst>
          </p:cNvPr>
          <p:cNvSpPr txBox="1"/>
          <p:nvPr/>
        </p:nvSpPr>
        <p:spPr>
          <a:xfrm>
            <a:off x="5606763" y="3579223"/>
            <a:ext cx="611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!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B5857C6-3A97-45E4-AB72-601C0BC5C8D6}"/>
              </a:ext>
            </a:extLst>
          </p:cNvPr>
          <p:cNvSpPr txBox="1"/>
          <p:nvPr/>
        </p:nvSpPr>
        <p:spPr>
          <a:xfrm>
            <a:off x="3702526" y="101142"/>
            <a:ext cx="4403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Loading</a:t>
            </a:r>
          </a:p>
        </p:txBody>
      </p:sp>
    </p:spTree>
    <p:extLst>
      <p:ext uri="{BB962C8B-B14F-4D97-AF65-F5344CB8AC3E}">
        <p14:creationId xmlns:p14="http://schemas.microsoft.com/office/powerpoint/2010/main" val="35529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D3C4E30A-AE06-4603-9870-EED01929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1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7C013DB2-1321-4ABB-8F91-052D1BE2031E}"/>
              </a:ext>
            </a:extLst>
          </p:cNvPr>
          <p:cNvSpPr/>
          <p:nvPr/>
        </p:nvSpPr>
        <p:spPr>
          <a:xfrm>
            <a:off x="8091332" y="3953900"/>
            <a:ext cx="708025" cy="8477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שולש שווה-שוקיים 3">
            <a:extLst>
              <a:ext uri="{FF2B5EF4-FFF2-40B4-BE49-F238E27FC236}">
                <a16:creationId xmlns:a16="http://schemas.microsoft.com/office/drawing/2014/main" id="{28736946-43E2-4D28-8F00-5F77FB7D2CF1}"/>
              </a:ext>
            </a:extLst>
          </p:cNvPr>
          <p:cNvSpPr/>
          <p:nvPr/>
        </p:nvSpPr>
        <p:spPr>
          <a:xfrm rot="10800000">
            <a:off x="6824749" y="1496291"/>
            <a:ext cx="332509" cy="681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D35E57DC-01E5-4E15-97F6-5AA28E6F0A3F}"/>
              </a:ext>
            </a:extLst>
          </p:cNvPr>
          <p:cNvGrpSpPr/>
          <p:nvPr/>
        </p:nvGrpSpPr>
        <p:grpSpPr>
          <a:xfrm>
            <a:off x="8250413" y="4025905"/>
            <a:ext cx="370818" cy="735860"/>
            <a:chOff x="7856648" y="1375285"/>
            <a:chExt cx="370818" cy="7358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דמעה 4">
              <a:extLst>
                <a:ext uri="{FF2B5EF4-FFF2-40B4-BE49-F238E27FC236}">
                  <a16:creationId xmlns:a16="http://schemas.microsoft.com/office/drawing/2014/main" id="{EF9F8956-9FE1-4762-9AD9-CF809D695F47}"/>
                </a:ext>
              </a:extLst>
            </p:cNvPr>
            <p:cNvSpPr/>
            <p:nvPr/>
          </p:nvSpPr>
          <p:spPr>
            <a:xfrm rot="8019026">
              <a:off x="7856585" y="1375348"/>
              <a:ext cx="370943" cy="370818"/>
            </a:xfrm>
            <a:prstGeom prst="teardrop">
              <a:avLst>
                <a:gd name="adj" fmla="val 1588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BE8A2D14-F5DE-4A89-B314-55A848AA74A5}"/>
                </a:ext>
              </a:extLst>
            </p:cNvPr>
            <p:cNvSpPr/>
            <p:nvPr/>
          </p:nvSpPr>
          <p:spPr>
            <a:xfrm>
              <a:off x="7986493" y="1980970"/>
              <a:ext cx="130175" cy="1301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בועת דיבור: מלבן עם פינות מעוגלות 10">
            <a:extLst>
              <a:ext uri="{FF2B5EF4-FFF2-40B4-BE49-F238E27FC236}">
                <a16:creationId xmlns:a16="http://schemas.microsoft.com/office/drawing/2014/main" id="{2ABE97CA-5D55-4C66-8C15-D90AEE9408BB}"/>
              </a:ext>
            </a:extLst>
          </p:cNvPr>
          <p:cNvSpPr/>
          <p:nvPr/>
        </p:nvSpPr>
        <p:spPr>
          <a:xfrm>
            <a:off x="7915275" y="1285875"/>
            <a:ext cx="1257300" cy="89206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שולש שווה-שוקיים 12">
            <a:extLst>
              <a:ext uri="{FF2B5EF4-FFF2-40B4-BE49-F238E27FC236}">
                <a16:creationId xmlns:a16="http://schemas.microsoft.com/office/drawing/2014/main" id="{8249676D-2287-457B-94B5-522C4DA2F9D1}"/>
              </a:ext>
            </a:extLst>
          </p:cNvPr>
          <p:cNvSpPr/>
          <p:nvPr/>
        </p:nvSpPr>
        <p:spPr>
          <a:xfrm rot="10800000">
            <a:off x="8369828" y="4801509"/>
            <a:ext cx="151032" cy="152400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FAF63F22-61DE-4429-B8AC-F5CB8664C639}"/>
              </a:ext>
            </a:extLst>
          </p:cNvPr>
          <p:cNvSpPr/>
          <p:nvPr/>
        </p:nvSpPr>
        <p:spPr>
          <a:xfrm>
            <a:off x="4655127" y="3665913"/>
            <a:ext cx="1246909" cy="124690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2DCD4030-FA97-48E0-9A80-920410C6B536}"/>
              </a:ext>
            </a:extLst>
          </p:cNvPr>
          <p:cNvGrpSpPr/>
          <p:nvPr/>
        </p:nvGrpSpPr>
        <p:grpSpPr>
          <a:xfrm>
            <a:off x="1621577" y="1857577"/>
            <a:ext cx="1802758" cy="1761174"/>
            <a:chOff x="1621577" y="1857577"/>
            <a:chExt cx="1802758" cy="1761174"/>
          </a:xfrm>
        </p:grpSpPr>
        <p:pic>
          <p:nvPicPr>
            <p:cNvPr id="1026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73EB426A-6384-4BE3-A926-4B6A4F3E07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577" y="1857577"/>
              <a:ext cx="1802758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חץ: ימינה 9">
              <a:extLst>
                <a:ext uri="{FF2B5EF4-FFF2-40B4-BE49-F238E27FC236}">
                  <a16:creationId xmlns:a16="http://schemas.microsoft.com/office/drawing/2014/main" id="{F52539E0-7C37-4AF2-8C83-67BEBEC20DEB}"/>
                </a:ext>
              </a:extLst>
            </p:cNvPr>
            <p:cNvSpPr/>
            <p:nvPr/>
          </p:nvSpPr>
          <p:spPr>
            <a:xfrm>
              <a:off x="2104924" y="2348356"/>
              <a:ext cx="836063" cy="537019"/>
            </a:xfrm>
            <a:prstGeom prst="rightArrow">
              <a:avLst>
                <a:gd name="adj1" fmla="val 50000"/>
                <a:gd name="adj2" fmla="val 8759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37C19589-D634-4392-9470-DE6E2FB8E3CF}"/>
              </a:ext>
            </a:extLst>
          </p:cNvPr>
          <p:cNvGrpSpPr/>
          <p:nvPr/>
        </p:nvGrpSpPr>
        <p:grpSpPr>
          <a:xfrm>
            <a:off x="457200" y="3941176"/>
            <a:ext cx="3144416" cy="1761174"/>
            <a:chOff x="457200" y="3941176"/>
            <a:chExt cx="3144416" cy="1761174"/>
          </a:xfrm>
        </p:grpSpPr>
        <p:pic>
          <p:nvPicPr>
            <p:cNvPr id="18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1FD482E8-51F9-486F-9E33-013A66186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F9D8DE45-55C2-4B39-B2AD-E1271C58FDAB}"/>
                </a:ext>
              </a:extLst>
            </p:cNvPr>
            <p:cNvSpPr txBox="1"/>
            <p:nvPr/>
          </p:nvSpPr>
          <p:spPr>
            <a:xfrm>
              <a:off x="945726" y="4317360"/>
              <a:ext cx="20986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Space</a:t>
              </a:r>
            </a:p>
          </p:txBody>
        </p:sp>
      </p:grp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EA7F9BAA-A0A1-41C1-BE10-D12F37BBFD7D}"/>
              </a:ext>
            </a:extLst>
          </p:cNvPr>
          <p:cNvGrpSpPr/>
          <p:nvPr/>
        </p:nvGrpSpPr>
        <p:grpSpPr>
          <a:xfrm>
            <a:off x="3648432" y="1857577"/>
            <a:ext cx="1802758" cy="1761174"/>
            <a:chOff x="1621577" y="1857577"/>
            <a:chExt cx="1802758" cy="1761174"/>
          </a:xfrm>
        </p:grpSpPr>
        <p:pic>
          <p:nvPicPr>
            <p:cNvPr id="24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69B1962C-29D7-4BF3-A0F2-D9A43AF71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577" y="1857577"/>
              <a:ext cx="1802758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חץ: ימינה 24">
              <a:extLst>
                <a:ext uri="{FF2B5EF4-FFF2-40B4-BE49-F238E27FC236}">
                  <a16:creationId xmlns:a16="http://schemas.microsoft.com/office/drawing/2014/main" id="{DB0A62D8-138B-4E0C-965E-A54D0AFF0069}"/>
                </a:ext>
              </a:extLst>
            </p:cNvPr>
            <p:cNvSpPr/>
            <p:nvPr/>
          </p:nvSpPr>
          <p:spPr>
            <a:xfrm rot="16200000">
              <a:off x="2104924" y="2348356"/>
              <a:ext cx="836063" cy="537019"/>
            </a:xfrm>
            <a:prstGeom prst="rightArrow">
              <a:avLst>
                <a:gd name="adj1" fmla="val 50000"/>
                <a:gd name="adj2" fmla="val 8759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C89C522D-85C5-4334-9EEB-188B4C7456ED}"/>
              </a:ext>
            </a:extLst>
          </p:cNvPr>
          <p:cNvCxnSpPr>
            <a:cxnSpLocks/>
            <a:stCxn id="13" idx="4"/>
            <a:endCxn id="13" idx="2"/>
          </p:cNvCxnSpPr>
          <p:nvPr/>
        </p:nvCxnSpPr>
        <p:spPr>
          <a:xfrm>
            <a:off x="8369828" y="4801509"/>
            <a:ext cx="1510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CCA0F09C-04A7-4FFF-B613-AF22438345BC}"/>
              </a:ext>
            </a:extLst>
          </p:cNvPr>
          <p:cNvGrpSpPr/>
          <p:nvPr/>
        </p:nvGrpSpPr>
        <p:grpSpPr>
          <a:xfrm>
            <a:off x="5066248" y="4953910"/>
            <a:ext cx="1838947" cy="1761174"/>
            <a:chOff x="962286" y="3941176"/>
            <a:chExt cx="3144416" cy="1761174"/>
          </a:xfrm>
        </p:grpSpPr>
        <p:pic>
          <p:nvPicPr>
            <p:cNvPr id="22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560C1729-8EFE-4826-A72B-C55E90590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2C8F744-8AFE-45BC-8F5D-C4F13544149D}"/>
                </a:ext>
              </a:extLst>
            </p:cNvPr>
            <p:cNvSpPr txBox="1"/>
            <p:nvPr/>
          </p:nvSpPr>
          <p:spPr>
            <a:xfrm>
              <a:off x="1099962" y="4304895"/>
              <a:ext cx="226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alt</a:t>
              </a:r>
            </a:p>
          </p:txBody>
        </p:sp>
      </p:grp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62AA9E40-866D-4B0A-8011-ADAD451B6681}"/>
              </a:ext>
            </a:extLst>
          </p:cNvPr>
          <p:cNvGrpSpPr/>
          <p:nvPr/>
        </p:nvGrpSpPr>
        <p:grpSpPr>
          <a:xfrm>
            <a:off x="9051025" y="4680066"/>
            <a:ext cx="1838947" cy="1761174"/>
            <a:chOff x="962286" y="3941176"/>
            <a:chExt cx="3144416" cy="1761174"/>
          </a:xfrm>
        </p:grpSpPr>
        <p:pic>
          <p:nvPicPr>
            <p:cNvPr id="29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E6FC710D-41B0-40E4-B5FA-B85759715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27608DEE-768F-472E-AA7F-A3B621B4CAF3}"/>
                </a:ext>
              </a:extLst>
            </p:cNvPr>
            <p:cNvSpPr txBox="1"/>
            <p:nvPr/>
          </p:nvSpPr>
          <p:spPr>
            <a:xfrm>
              <a:off x="2120755" y="4215020"/>
              <a:ext cx="827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Arial Black" panose="020B0A04020102020204" pitchFamily="34" charset="0"/>
                </a:rPr>
                <a:t>I</a:t>
              </a:r>
            </a:p>
          </p:txBody>
        </p:sp>
      </p:grp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0C448EFF-FA40-4ABE-B890-FA34240B596C}"/>
              </a:ext>
            </a:extLst>
          </p:cNvPr>
          <p:cNvGrpSpPr/>
          <p:nvPr/>
        </p:nvGrpSpPr>
        <p:grpSpPr>
          <a:xfrm>
            <a:off x="9292989" y="2230360"/>
            <a:ext cx="1838947" cy="1761174"/>
            <a:chOff x="962286" y="3941176"/>
            <a:chExt cx="3144416" cy="1761174"/>
          </a:xfrm>
        </p:grpSpPr>
        <p:pic>
          <p:nvPicPr>
            <p:cNvPr id="32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EAFF90FC-AF32-421F-8078-5A57F644F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7044ADF6-4FE0-4BBA-BDA3-2FD31B310C05}"/>
                </a:ext>
              </a:extLst>
            </p:cNvPr>
            <p:cNvSpPr txBox="1"/>
            <p:nvPr/>
          </p:nvSpPr>
          <p:spPr>
            <a:xfrm>
              <a:off x="1402792" y="4327681"/>
              <a:ext cx="226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ctrl</a:t>
              </a:r>
            </a:p>
          </p:txBody>
        </p:sp>
      </p:grp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10D7A1F7-9910-4700-A7EF-4367CDC04C93}"/>
              </a:ext>
            </a:extLst>
          </p:cNvPr>
          <p:cNvGrpSpPr/>
          <p:nvPr/>
        </p:nvGrpSpPr>
        <p:grpSpPr>
          <a:xfrm>
            <a:off x="6087879" y="2505719"/>
            <a:ext cx="1838948" cy="1761174"/>
            <a:chOff x="962286" y="3941176"/>
            <a:chExt cx="3144416" cy="1761174"/>
          </a:xfrm>
        </p:grpSpPr>
        <p:pic>
          <p:nvPicPr>
            <p:cNvPr id="35" name="Picture 2" descr="Illustrations Of Control, Alt, Delete, And Two Shapes - Blank Keyboard Key  Transparent Background Transparent PNG - 1024x951 - Free Download on NicePNG">
              <a:extLst>
                <a:ext uri="{FF2B5EF4-FFF2-40B4-BE49-F238E27FC236}">
                  <a16:creationId xmlns:a16="http://schemas.microsoft.com/office/drawing/2014/main" id="{686B238A-482D-4D0D-BC94-5672ED189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68" b="89888" l="8049" r="90732">
                          <a14:foregroundMark x1="85488" y1="17728" x2="85488" y2="17728"/>
                          <a14:foregroundMark x1="79024" y1="7740" x2="79024" y2="7740"/>
                          <a14:foregroundMark x1="80976" y1="74532" x2="80976" y2="745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86" y="3941176"/>
              <a:ext cx="3144416" cy="176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03E262F6-B270-42F2-88C6-DA7933B4891B}"/>
                </a:ext>
              </a:extLst>
            </p:cNvPr>
            <p:cNvSpPr txBox="1"/>
            <p:nvPr/>
          </p:nvSpPr>
          <p:spPr>
            <a:xfrm>
              <a:off x="1995917" y="4331929"/>
              <a:ext cx="10771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 Black" panose="020B0A04020102020204" pitchFamily="34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תמונה 74">
            <a:extLst>
              <a:ext uri="{FF2B5EF4-FFF2-40B4-BE49-F238E27FC236}">
                <a16:creationId xmlns:a16="http://schemas.microsoft.com/office/drawing/2014/main" id="{2E98D6DF-16B2-47A9-BD51-90B77BE96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2" b="99417" l="0" r="99241">
                        <a14:foregroundMark x1="7848" y1="5831" x2="7848" y2="5831"/>
                        <a14:foregroundMark x1="4051" y1="3207" x2="4051" y2="3207"/>
                        <a14:foregroundMark x1="3797" y1="4082" x2="1266" y2="2332"/>
                        <a14:foregroundMark x1="1266" y1="2624" x2="0" y2="1166"/>
                        <a14:foregroundMark x1="96962" y1="39942" x2="96962" y2="39942"/>
                        <a14:foregroundMark x1="98481" y1="40816" x2="98481" y2="40816"/>
                        <a14:foregroundMark x1="52658" y1="98542" x2="52658" y2="98542"/>
                        <a14:foregroundMark x1="253" y1="583" x2="253" y2="583"/>
                        <a14:foregroundMark x1="759" y1="1749" x2="759" y2="1749"/>
                        <a14:foregroundMark x1="98734" y1="40233" x2="98734" y2="40233"/>
                        <a14:foregroundMark x1="99241" y1="40233" x2="99241" y2="40233"/>
                        <a14:foregroundMark x1="53165" y1="99125" x2="53165" y2="99125"/>
                        <a14:foregroundMark x1="52658" y1="99125" x2="52658" y2="99125"/>
                        <a14:foregroundMark x1="52658" y1="99417" x2="52658" y2="994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4999" y="1555908"/>
            <a:ext cx="3762375" cy="3267075"/>
          </a:xfrm>
          <a:prstGeom prst="rect">
            <a:avLst/>
          </a:prstGeom>
        </p:spPr>
      </p:pic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793D03C5-EBDD-4B0D-9129-9DC8E375D2DE}"/>
              </a:ext>
            </a:extLst>
          </p:cNvPr>
          <p:cNvCxnSpPr>
            <a:cxnSpLocks/>
          </p:cNvCxnSpPr>
          <p:nvPr/>
        </p:nvCxnSpPr>
        <p:spPr>
          <a:xfrm>
            <a:off x="5738889" y="1587500"/>
            <a:ext cx="3761822" cy="12827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9AF518FC-1A51-4EFB-944C-50ADEFBCAD19}"/>
              </a:ext>
            </a:extLst>
          </p:cNvPr>
          <p:cNvCxnSpPr>
            <a:cxnSpLocks/>
          </p:cNvCxnSpPr>
          <p:nvPr/>
        </p:nvCxnSpPr>
        <p:spPr>
          <a:xfrm flipV="1">
            <a:off x="7820025" y="2857500"/>
            <a:ext cx="1673542" cy="546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80">
            <a:extLst>
              <a:ext uri="{FF2B5EF4-FFF2-40B4-BE49-F238E27FC236}">
                <a16:creationId xmlns:a16="http://schemas.microsoft.com/office/drawing/2014/main" id="{5B7D937D-2B42-4DB4-AC1E-CBFE852C3169}"/>
              </a:ext>
            </a:extLst>
          </p:cNvPr>
          <p:cNvCxnSpPr>
            <a:cxnSpLocks/>
          </p:cNvCxnSpPr>
          <p:nvPr/>
        </p:nvCxnSpPr>
        <p:spPr>
          <a:xfrm flipH="1">
            <a:off x="7724775" y="3403600"/>
            <a:ext cx="95251" cy="1397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>
            <a:extLst>
              <a:ext uri="{FF2B5EF4-FFF2-40B4-BE49-F238E27FC236}">
                <a16:creationId xmlns:a16="http://schemas.microsoft.com/office/drawing/2014/main" id="{FA4F0DB0-D4D9-4DF6-A2A3-A8A40087B22C}"/>
              </a:ext>
            </a:extLst>
          </p:cNvPr>
          <p:cNvCxnSpPr>
            <a:cxnSpLocks/>
          </p:cNvCxnSpPr>
          <p:nvPr/>
        </p:nvCxnSpPr>
        <p:spPr>
          <a:xfrm>
            <a:off x="5738888" y="1587500"/>
            <a:ext cx="1976362" cy="32321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אליפסה 90">
            <a:extLst>
              <a:ext uri="{FF2B5EF4-FFF2-40B4-BE49-F238E27FC236}">
                <a16:creationId xmlns:a16="http://schemas.microsoft.com/office/drawing/2014/main" id="{6193981F-5A54-4671-84E3-03B464CBA83B}"/>
              </a:ext>
            </a:extLst>
          </p:cNvPr>
          <p:cNvSpPr/>
          <p:nvPr/>
        </p:nvSpPr>
        <p:spPr>
          <a:xfrm>
            <a:off x="9435941" y="2833053"/>
            <a:ext cx="64770" cy="64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אליפסה 91">
            <a:extLst>
              <a:ext uri="{FF2B5EF4-FFF2-40B4-BE49-F238E27FC236}">
                <a16:creationId xmlns:a16="http://schemas.microsoft.com/office/drawing/2014/main" id="{54FF7688-32E9-4899-9453-EF8014000F46}"/>
              </a:ext>
            </a:extLst>
          </p:cNvPr>
          <p:cNvSpPr/>
          <p:nvPr/>
        </p:nvSpPr>
        <p:spPr>
          <a:xfrm>
            <a:off x="7685402" y="4772343"/>
            <a:ext cx="64770" cy="64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אליפסה 92">
            <a:extLst>
              <a:ext uri="{FF2B5EF4-FFF2-40B4-BE49-F238E27FC236}">
                <a16:creationId xmlns:a16="http://schemas.microsoft.com/office/drawing/2014/main" id="{C8970FD6-C885-43F7-A5A1-B5FEDED59422}"/>
              </a:ext>
            </a:extLst>
          </p:cNvPr>
          <p:cNvSpPr/>
          <p:nvPr/>
        </p:nvSpPr>
        <p:spPr>
          <a:xfrm>
            <a:off x="7787002" y="3375343"/>
            <a:ext cx="64770" cy="64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אליפסה 93">
            <a:extLst>
              <a:ext uri="{FF2B5EF4-FFF2-40B4-BE49-F238E27FC236}">
                <a16:creationId xmlns:a16="http://schemas.microsoft.com/office/drawing/2014/main" id="{93FFCBC7-10ED-41FB-9FF0-EB43D78B2AD3}"/>
              </a:ext>
            </a:extLst>
          </p:cNvPr>
          <p:cNvSpPr/>
          <p:nvPr/>
        </p:nvSpPr>
        <p:spPr>
          <a:xfrm>
            <a:off x="5718327" y="1560670"/>
            <a:ext cx="58655" cy="58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1405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19</Words>
  <Application>Microsoft Office PowerPoint</Application>
  <PresentationFormat>מסך רחב</PresentationFormat>
  <Paragraphs>14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Grange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Asaf Benjaminov</dc:creator>
  <cp:lastModifiedBy>Asaf Benjaminov</cp:lastModifiedBy>
  <cp:revision>19</cp:revision>
  <dcterms:created xsi:type="dcterms:W3CDTF">2021-07-13T13:52:19Z</dcterms:created>
  <dcterms:modified xsi:type="dcterms:W3CDTF">2021-09-27T11:56:03Z</dcterms:modified>
</cp:coreProperties>
</file>