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E2AA66-E959-4C24-BAF9-F6E8B61313CD}"/>
              </a:ext>
            </a:extLst>
          </p:cNvPr>
          <p:cNvSpPr txBox="1"/>
          <p:nvPr/>
        </p:nvSpPr>
        <p:spPr>
          <a:xfrm>
            <a:off x="3783506" y="392531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Level up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CA0F09C-04A7-4FFF-B613-AF22438345BC}"/>
              </a:ext>
            </a:extLst>
          </p:cNvPr>
          <p:cNvGrpSpPr/>
          <p:nvPr/>
        </p:nvGrpSpPr>
        <p:grpSpPr>
          <a:xfrm>
            <a:off x="5066248" y="4953910"/>
            <a:ext cx="1838947" cy="1761174"/>
            <a:chOff x="962286" y="3941176"/>
            <a:chExt cx="3144416" cy="1761174"/>
          </a:xfrm>
        </p:grpSpPr>
        <p:pic>
          <p:nvPicPr>
            <p:cNvPr id="2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560C1729-8EFE-4826-A72B-C55E90590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2C8F744-8AFE-45BC-8F5D-C4F13544149D}"/>
                </a:ext>
              </a:extLst>
            </p:cNvPr>
            <p:cNvSpPr txBox="1"/>
            <p:nvPr/>
          </p:nvSpPr>
          <p:spPr>
            <a:xfrm>
              <a:off x="1099962" y="4304895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alt</a:t>
              </a: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62AA9E40-866D-4B0A-8011-ADAD451B6681}"/>
              </a:ext>
            </a:extLst>
          </p:cNvPr>
          <p:cNvGrpSpPr/>
          <p:nvPr/>
        </p:nvGrpSpPr>
        <p:grpSpPr>
          <a:xfrm>
            <a:off x="9051025" y="4680066"/>
            <a:ext cx="1838947" cy="1761174"/>
            <a:chOff x="962286" y="3941176"/>
            <a:chExt cx="3144416" cy="1761174"/>
          </a:xfrm>
        </p:grpSpPr>
        <p:pic>
          <p:nvPicPr>
            <p:cNvPr id="29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6FC710D-41B0-40E4-B5FA-B85759715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27608DEE-768F-472E-AA7F-A3B621B4CAF3}"/>
                </a:ext>
              </a:extLst>
            </p:cNvPr>
            <p:cNvSpPr txBox="1"/>
            <p:nvPr/>
          </p:nvSpPr>
          <p:spPr>
            <a:xfrm>
              <a:off x="2120755" y="4215020"/>
              <a:ext cx="827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I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C448EFF-FA40-4ABE-B890-FA34240B596C}"/>
              </a:ext>
            </a:extLst>
          </p:cNvPr>
          <p:cNvGrpSpPr/>
          <p:nvPr/>
        </p:nvGrpSpPr>
        <p:grpSpPr>
          <a:xfrm>
            <a:off x="9292989" y="2230360"/>
            <a:ext cx="1838947" cy="1761174"/>
            <a:chOff x="962286" y="3941176"/>
            <a:chExt cx="3144416" cy="1761174"/>
          </a:xfrm>
        </p:grpSpPr>
        <p:pic>
          <p:nvPicPr>
            <p:cNvPr id="3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AFF90FC-AF32-421F-8078-5A57F644F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044ADF6-4FE0-4BBA-BDA3-2FD31B310C05}"/>
                </a:ext>
              </a:extLst>
            </p:cNvPr>
            <p:cNvSpPr txBox="1"/>
            <p:nvPr/>
          </p:nvSpPr>
          <p:spPr>
            <a:xfrm>
              <a:off x="1402792" y="4327681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ctrl</a:t>
              </a:r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0D7A1F7-9910-4700-A7EF-4367CDC04C93}"/>
              </a:ext>
            </a:extLst>
          </p:cNvPr>
          <p:cNvGrpSpPr/>
          <p:nvPr/>
        </p:nvGrpSpPr>
        <p:grpSpPr>
          <a:xfrm>
            <a:off x="6087879" y="2505719"/>
            <a:ext cx="1838948" cy="1761174"/>
            <a:chOff x="962286" y="3941176"/>
            <a:chExt cx="3144416" cy="1761174"/>
          </a:xfrm>
        </p:grpSpPr>
        <p:pic>
          <p:nvPicPr>
            <p:cNvPr id="35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86B238A-482D-4D0D-BC94-5672ED189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03E262F6-B270-42F2-88C6-DA7933B4891B}"/>
                </a:ext>
              </a:extLst>
            </p:cNvPr>
            <p:cNvSpPr txBox="1"/>
            <p:nvPr/>
          </p:nvSpPr>
          <p:spPr>
            <a:xfrm>
              <a:off x="1995917" y="4331929"/>
              <a:ext cx="1077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11</Words>
  <Application>Microsoft Office PowerPoint</Application>
  <PresentationFormat>מסך רחב</PresentationFormat>
  <Paragraphs>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16</cp:revision>
  <dcterms:created xsi:type="dcterms:W3CDTF">2021-07-13T13:52:19Z</dcterms:created>
  <dcterms:modified xsi:type="dcterms:W3CDTF">2021-09-20T14:30:53Z</dcterms:modified>
</cp:coreProperties>
</file>