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6379" autoAdjust="0"/>
  </p:normalViewPr>
  <p:slideViewPr>
    <p:cSldViewPr snapToGrid="0">
      <p:cViewPr>
        <p:scale>
          <a:sx n="125" d="100"/>
          <a:sy n="125" d="100"/>
        </p:scale>
        <p:origin x="-74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C013DB2-1321-4ABB-8F91-052D1BE2031E}"/>
              </a:ext>
            </a:extLst>
          </p:cNvPr>
          <p:cNvSpPr/>
          <p:nvPr/>
        </p:nvSpPr>
        <p:spPr>
          <a:xfrm>
            <a:off x="8091332" y="3953900"/>
            <a:ext cx="708025" cy="8477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28736946-43E2-4D28-8F00-5F77FB7D2CF1}"/>
              </a:ext>
            </a:extLst>
          </p:cNvPr>
          <p:cNvSpPr/>
          <p:nvPr/>
        </p:nvSpPr>
        <p:spPr>
          <a:xfrm rot="10800000">
            <a:off x="6824749" y="1496291"/>
            <a:ext cx="332509" cy="681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35E57DC-01E5-4E15-97F6-5AA28E6F0A3F}"/>
              </a:ext>
            </a:extLst>
          </p:cNvPr>
          <p:cNvGrpSpPr/>
          <p:nvPr/>
        </p:nvGrpSpPr>
        <p:grpSpPr>
          <a:xfrm>
            <a:off x="8250413" y="4025905"/>
            <a:ext cx="370818" cy="735860"/>
            <a:chOff x="7856648" y="1375285"/>
            <a:chExt cx="370818" cy="7358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דמעה 4">
              <a:extLst>
                <a:ext uri="{FF2B5EF4-FFF2-40B4-BE49-F238E27FC236}">
                  <a16:creationId xmlns:a16="http://schemas.microsoft.com/office/drawing/2014/main" id="{EF9F8956-9FE1-4762-9AD9-CF809D695F47}"/>
                </a:ext>
              </a:extLst>
            </p:cNvPr>
            <p:cNvSpPr/>
            <p:nvPr/>
          </p:nvSpPr>
          <p:spPr>
            <a:xfrm rot="8019026">
              <a:off x="7856585" y="1375348"/>
              <a:ext cx="370943" cy="370818"/>
            </a:xfrm>
            <a:prstGeom prst="teardrop">
              <a:avLst>
                <a:gd name="adj" fmla="val 1588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E8A2D14-F5DE-4A89-B314-55A848AA74A5}"/>
                </a:ext>
              </a:extLst>
            </p:cNvPr>
            <p:cNvSpPr/>
            <p:nvPr/>
          </p:nvSpPr>
          <p:spPr>
            <a:xfrm>
              <a:off x="7986493" y="1980970"/>
              <a:ext cx="130175" cy="130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2ABE97CA-5D55-4C66-8C15-D90AEE9408BB}"/>
              </a:ext>
            </a:extLst>
          </p:cNvPr>
          <p:cNvSpPr/>
          <p:nvPr/>
        </p:nvSpPr>
        <p:spPr>
          <a:xfrm>
            <a:off x="7915275" y="1285875"/>
            <a:ext cx="1257300" cy="8920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8249676D-2287-457B-94B5-522C4DA2F9D1}"/>
              </a:ext>
            </a:extLst>
          </p:cNvPr>
          <p:cNvSpPr/>
          <p:nvPr/>
        </p:nvSpPr>
        <p:spPr>
          <a:xfrm rot="10800000">
            <a:off x="8369828" y="4801509"/>
            <a:ext cx="151032" cy="15240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FAF63F22-61DE-4429-B8AC-F5CB8664C639}"/>
              </a:ext>
            </a:extLst>
          </p:cNvPr>
          <p:cNvSpPr/>
          <p:nvPr/>
        </p:nvSpPr>
        <p:spPr>
          <a:xfrm>
            <a:off x="4655127" y="3665913"/>
            <a:ext cx="1246909" cy="124690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DCD4030-FA97-48E0-9A80-920410C6B536}"/>
              </a:ext>
            </a:extLst>
          </p:cNvPr>
          <p:cNvGrpSpPr/>
          <p:nvPr/>
        </p:nvGrpSpPr>
        <p:grpSpPr>
          <a:xfrm>
            <a:off x="1621577" y="1857577"/>
            <a:ext cx="1802758" cy="1761174"/>
            <a:chOff x="1621577" y="1857577"/>
            <a:chExt cx="1802758" cy="1761174"/>
          </a:xfrm>
        </p:grpSpPr>
        <p:pic>
          <p:nvPicPr>
            <p:cNvPr id="1026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73EB426A-6384-4BE3-A926-4B6A4F3E0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52539E0-7C37-4AF2-8C83-67BEBEC20DEB}"/>
                </a:ext>
              </a:extLst>
            </p:cNvPr>
            <p:cNvSpPr/>
            <p:nvPr/>
          </p:nvSpPr>
          <p:spPr>
            <a:xfrm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7C19589-D634-4392-9470-DE6E2FB8E3CF}"/>
              </a:ext>
            </a:extLst>
          </p:cNvPr>
          <p:cNvGrpSpPr/>
          <p:nvPr/>
        </p:nvGrpSpPr>
        <p:grpSpPr>
          <a:xfrm>
            <a:off x="457200" y="3941176"/>
            <a:ext cx="3144416" cy="1761174"/>
            <a:chOff x="457200" y="3941176"/>
            <a:chExt cx="3144416" cy="1761174"/>
          </a:xfrm>
        </p:grpSpPr>
        <p:pic>
          <p:nvPicPr>
            <p:cNvPr id="18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1FD482E8-51F9-486F-9E33-013A66186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F9D8DE45-55C2-4B39-B2AD-E1271C58FDAB}"/>
                </a:ext>
              </a:extLst>
            </p:cNvPr>
            <p:cNvSpPr txBox="1"/>
            <p:nvPr/>
          </p:nvSpPr>
          <p:spPr>
            <a:xfrm>
              <a:off x="945726" y="4317360"/>
              <a:ext cx="20986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Space</a:t>
              </a: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A7F9BAA-A0A1-41C1-BE10-D12F37BBFD7D}"/>
              </a:ext>
            </a:extLst>
          </p:cNvPr>
          <p:cNvGrpSpPr/>
          <p:nvPr/>
        </p:nvGrpSpPr>
        <p:grpSpPr>
          <a:xfrm>
            <a:off x="3648432" y="1857577"/>
            <a:ext cx="1802758" cy="1761174"/>
            <a:chOff x="1621577" y="1857577"/>
            <a:chExt cx="1802758" cy="1761174"/>
          </a:xfrm>
        </p:grpSpPr>
        <p:pic>
          <p:nvPicPr>
            <p:cNvPr id="24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9B1962C-29D7-4BF3-A0F2-D9A43AF71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חץ: ימינה 24">
              <a:extLst>
                <a:ext uri="{FF2B5EF4-FFF2-40B4-BE49-F238E27FC236}">
                  <a16:creationId xmlns:a16="http://schemas.microsoft.com/office/drawing/2014/main" id="{DB0A62D8-138B-4E0C-965E-A54D0AFF0069}"/>
                </a:ext>
              </a:extLst>
            </p:cNvPr>
            <p:cNvSpPr/>
            <p:nvPr/>
          </p:nvSpPr>
          <p:spPr>
            <a:xfrm rot="16200000"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C89C522D-85C5-4334-9EEB-188B4C7456ED}"/>
              </a:ext>
            </a:extLst>
          </p:cNvPr>
          <p:cNvCxnSpPr>
            <a:cxnSpLocks/>
            <a:stCxn id="13" idx="4"/>
            <a:endCxn id="13" idx="2"/>
          </p:cNvCxnSpPr>
          <p:nvPr/>
        </p:nvCxnSpPr>
        <p:spPr>
          <a:xfrm>
            <a:off x="8369828" y="4801509"/>
            <a:ext cx="151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</Words>
  <Application>Microsoft Office PowerPoint</Application>
  <PresentationFormat>מסך רחב</PresentationFormat>
  <Paragraphs>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12</cp:revision>
  <dcterms:created xsi:type="dcterms:W3CDTF">2021-07-13T13:52:19Z</dcterms:created>
  <dcterms:modified xsi:type="dcterms:W3CDTF">2021-09-08T22:15:29Z</dcterms:modified>
</cp:coreProperties>
</file>