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877E"/>
    <a:srgbClr val="EA5768"/>
    <a:srgbClr val="9047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013" autoAdjust="0"/>
    <p:restoredTop sz="96379" autoAdjust="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5365BE8-A2CE-4B19-A09D-26CA1E37A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B4B6D437-3A1E-4CF3-883E-870E51D08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4DDC69F-1110-4C8B-BEF9-0F7B2B349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A6A-33AF-41C8-84C7-4073CA180999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B313A61-7A1F-4042-9E0B-F36DF6A9C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5F80CBF-EFF6-4C8B-B49B-2D8CFA45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37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D3CAB1-3CC1-4B91-8687-7DE877D2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3950133-6689-4E17-B443-AC3DFCACB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C776C75-97A3-4B08-AF9A-DB80A1BC3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A6A-33AF-41C8-84C7-4073CA180999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BB24D19-CE4E-4F65-84BB-271DDE2F7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44F4194-3378-42EF-BD59-89C8ADF0C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31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74987114-B8A0-4604-8185-6126BE7D54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869DF66-C3E4-4B89-9F7B-CB0C9925A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B77DBE5-68F1-460E-A6B8-C2CF40E4F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A6A-33AF-41C8-84C7-4073CA180999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3E318D9-BCDF-4B78-B1F2-417DEF897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D07D6FB-46DD-4952-A562-270B5283A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51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C1E7FFE-AAFB-4DC6-9233-C8A553B09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91865AF-88AB-486C-943B-7B784D099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76E6A16-716A-4079-A284-07919E5A4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A6A-33AF-41C8-84C7-4073CA180999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DD85D14-B39B-433A-9FB3-422B366BA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CDA4961-2C16-416B-A401-E7C158491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92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F6BE946-E25D-4BF8-8F1B-6C3E1A59E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CC58EC8-8AAF-40FB-A5B4-204EDCF67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C41F153-B50F-4CBA-B8F8-4E1F52CA5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A6A-33AF-41C8-84C7-4073CA180999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8A216B4-194D-4C30-BA9E-67F26148C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3DA71D2-CFE9-4C60-AEEE-2CE5F95F9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4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BBAE1CB-4688-4E39-8AFD-292A4DD5D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C88EFBE-E00E-41EE-BA50-C9ED7FD47F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613827F-0ED8-46D9-B75D-ED640CF6D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221FD1B-46FF-4E74-AC6B-36544CBB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A6A-33AF-41C8-84C7-4073CA180999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D26CBDE-7C3D-4E24-8F59-10A28A744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FBB471F-C38D-4211-99FA-9890E74DF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54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FF9FF64-833A-411F-9E72-B8B11A2F0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A5933F6-7C65-4F1E-98FA-A79BFE404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3D1D438-11D1-4A8F-952C-64A21F7B5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3A2AC726-D113-454D-A7BF-2D061A6EA2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1F031169-458F-4A68-9223-B271189A5F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7F782A02-22A6-4F5A-B955-ED8F5DF9A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A6A-33AF-41C8-84C7-4073CA180999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749FA673-2734-4896-8AD6-858E6F829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3A6E8865-A26F-4DCC-A4A1-BD40AEB70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71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4B789E1-6C2D-419E-81ED-DE9BF0DFE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AEA2C5BE-5D78-43A7-8565-01DC53C6E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A6A-33AF-41C8-84C7-4073CA180999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44B9B942-C51E-40E7-A224-E53303E88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6003BE71-BF30-4F4C-B081-3128DF383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91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31F570B7-2E6E-4DB2-B480-DF065961B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A6A-33AF-41C8-84C7-4073CA180999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DB8758B-6B41-4337-AC8D-AAE65E445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A024597A-9188-421C-AF8A-FF0CEB7AB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87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65630D4-010E-4632-B967-B2FA73EC0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456D634-6B23-4000-9DC1-AFF6CA4C4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787695AC-16AF-4D64-9CD7-FB64E0142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8B93877-54D5-4F4F-9E8C-942DD90FE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A6A-33AF-41C8-84C7-4073CA180999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081BC3B-7641-4FF0-B47F-9876FC39F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6CFAF52-625C-42D6-BDC0-3CBA30222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30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46E20FE-ADC4-4844-8655-8F0E3D96C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E284B36F-EE64-4D3B-88B9-67B4F8CEAE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3993584F-6718-42FC-8131-7F79E1A9B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E15C4A0-480D-47A8-A32E-81E28D85C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A6A-33AF-41C8-84C7-4073CA180999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81E8D64-F0B9-4531-AFDF-A70ED5F54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6D60169-F192-4C42-A518-967C2AAE9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11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3921BFE9-DEC4-4789-81AC-858F9960F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A923AD5-94C1-426B-AF8B-8408A0ECF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C1231C4-F130-48C1-98A7-F2ECF6C127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4AA6A-33AF-41C8-84C7-4073CA180999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2E4DB07-E185-42B4-A5E3-59B10E4C4F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52B59C0-28D2-415B-93FD-316173CD9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5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2DC158FB-0D62-43F2-BF16-43C446ABDF60}"/>
              </a:ext>
            </a:extLst>
          </p:cNvPr>
          <p:cNvSpPr txBox="1"/>
          <p:nvPr/>
        </p:nvSpPr>
        <p:spPr>
          <a:xfrm>
            <a:off x="4748515" y="189213"/>
            <a:ext cx="26949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err="1">
                <a:ln w="3810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Grange" panose="04000603030000020004" pitchFamily="82" charset="0"/>
              </a:rPr>
              <a:t>Karf</a:t>
            </a:r>
            <a:endParaRPr lang="en-US" sz="7200" dirty="0">
              <a:ln w="38100">
                <a:solidFill>
                  <a:sysClr val="windowText" lastClr="000000"/>
                </a:solidFill>
              </a:ln>
              <a:solidFill>
                <a:srgbClr val="FFFF00"/>
              </a:solidFill>
              <a:latin typeface="Grange" panose="04000603030000020004" pitchFamily="82" charset="0"/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BB2D2D35-A9D5-4AF3-9D02-FFFF33E2AC57}"/>
              </a:ext>
            </a:extLst>
          </p:cNvPr>
          <p:cNvSpPr txBox="1"/>
          <p:nvPr/>
        </p:nvSpPr>
        <p:spPr>
          <a:xfrm>
            <a:off x="4392647" y="1222761"/>
            <a:ext cx="34067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err="1">
                <a:ln w="3810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Grange" panose="04000603030000020004" pitchFamily="82" charset="0"/>
              </a:rPr>
              <a:t>Ateyn</a:t>
            </a:r>
            <a:endParaRPr lang="en-US" sz="7200" dirty="0">
              <a:ln w="38100">
                <a:solidFill>
                  <a:sysClr val="windowText" lastClr="000000"/>
                </a:solidFill>
              </a:ln>
              <a:solidFill>
                <a:srgbClr val="FFFF00"/>
              </a:solidFill>
              <a:latin typeface="Grange" panose="04000603030000020004" pitchFamily="82" charset="0"/>
            </a:endParaRP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CE1AEEEF-30F8-41CD-8AE2-8FB92C290FC2}"/>
              </a:ext>
            </a:extLst>
          </p:cNvPr>
          <p:cNvSpPr txBox="1"/>
          <p:nvPr/>
        </p:nvSpPr>
        <p:spPr>
          <a:xfrm>
            <a:off x="2860593" y="2423090"/>
            <a:ext cx="64708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n w="3810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Grange" panose="04000603030000020004" pitchFamily="82" charset="0"/>
              </a:rPr>
              <a:t>First Tower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BCE2AA66-E959-4C24-BAF9-F6E8B61313CD}"/>
              </a:ext>
            </a:extLst>
          </p:cNvPr>
          <p:cNvSpPr txBox="1"/>
          <p:nvPr/>
        </p:nvSpPr>
        <p:spPr>
          <a:xfrm>
            <a:off x="3783506" y="3925319"/>
            <a:ext cx="46249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n w="3810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Grange" panose="04000603030000020004" pitchFamily="82" charset="0"/>
              </a:rPr>
              <a:t>Level up</a:t>
            </a:r>
          </a:p>
        </p:txBody>
      </p:sp>
    </p:spTree>
    <p:extLst>
      <p:ext uri="{BB962C8B-B14F-4D97-AF65-F5344CB8AC3E}">
        <p14:creationId xmlns:p14="http://schemas.microsoft.com/office/powerpoint/2010/main" val="13866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>
            <a:extLst>
              <a:ext uri="{FF2B5EF4-FFF2-40B4-BE49-F238E27FC236}">
                <a16:creationId xmlns:a16="http://schemas.microsoft.com/office/drawing/2014/main" id="{D3C4E30A-AE06-4603-9870-EED019290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812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מלבן: פינות מעוגלות 11">
            <a:extLst>
              <a:ext uri="{FF2B5EF4-FFF2-40B4-BE49-F238E27FC236}">
                <a16:creationId xmlns:a16="http://schemas.microsoft.com/office/drawing/2014/main" id="{7C013DB2-1321-4ABB-8F91-052D1BE2031E}"/>
              </a:ext>
            </a:extLst>
          </p:cNvPr>
          <p:cNvSpPr/>
          <p:nvPr/>
        </p:nvSpPr>
        <p:spPr>
          <a:xfrm>
            <a:off x="8091332" y="3953900"/>
            <a:ext cx="708025" cy="84772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משולש שווה-שוקיים 3">
            <a:extLst>
              <a:ext uri="{FF2B5EF4-FFF2-40B4-BE49-F238E27FC236}">
                <a16:creationId xmlns:a16="http://schemas.microsoft.com/office/drawing/2014/main" id="{28736946-43E2-4D28-8F00-5F77FB7D2CF1}"/>
              </a:ext>
            </a:extLst>
          </p:cNvPr>
          <p:cNvSpPr/>
          <p:nvPr/>
        </p:nvSpPr>
        <p:spPr>
          <a:xfrm rot="10800000">
            <a:off x="6824749" y="1496291"/>
            <a:ext cx="332509" cy="6816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קבוצה 6">
            <a:extLst>
              <a:ext uri="{FF2B5EF4-FFF2-40B4-BE49-F238E27FC236}">
                <a16:creationId xmlns:a16="http://schemas.microsoft.com/office/drawing/2014/main" id="{D35E57DC-01E5-4E15-97F6-5AA28E6F0A3F}"/>
              </a:ext>
            </a:extLst>
          </p:cNvPr>
          <p:cNvGrpSpPr/>
          <p:nvPr/>
        </p:nvGrpSpPr>
        <p:grpSpPr>
          <a:xfrm>
            <a:off x="8250413" y="4025905"/>
            <a:ext cx="370818" cy="735860"/>
            <a:chOff x="7856648" y="1375285"/>
            <a:chExt cx="370818" cy="73586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" name="דמעה 4">
              <a:extLst>
                <a:ext uri="{FF2B5EF4-FFF2-40B4-BE49-F238E27FC236}">
                  <a16:creationId xmlns:a16="http://schemas.microsoft.com/office/drawing/2014/main" id="{EF9F8956-9FE1-4762-9AD9-CF809D695F47}"/>
                </a:ext>
              </a:extLst>
            </p:cNvPr>
            <p:cNvSpPr/>
            <p:nvPr/>
          </p:nvSpPr>
          <p:spPr>
            <a:xfrm rot="8019026">
              <a:off x="7856585" y="1375348"/>
              <a:ext cx="370943" cy="370818"/>
            </a:xfrm>
            <a:prstGeom prst="teardrop">
              <a:avLst>
                <a:gd name="adj" fmla="val 15887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אליפסה 5">
              <a:extLst>
                <a:ext uri="{FF2B5EF4-FFF2-40B4-BE49-F238E27FC236}">
                  <a16:creationId xmlns:a16="http://schemas.microsoft.com/office/drawing/2014/main" id="{BE8A2D14-F5DE-4A89-B314-55A848AA74A5}"/>
                </a:ext>
              </a:extLst>
            </p:cNvPr>
            <p:cNvSpPr/>
            <p:nvPr/>
          </p:nvSpPr>
          <p:spPr>
            <a:xfrm>
              <a:off x="7986493" y="1980970"/>
              <a:ext cx="130175" cy="1301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בועת דיבור: מלבן עם פינות מעוגלות 10">
            <a:extLst>
              <a:ext uri="{FF2B5EF4-FFF2-40B4-BE49-F238E27FC236}">
                <a16:creationId xmlns:a16="http://schemas.microsoft.com/office/drawing/2014/main" id="{2ABE97CA-5D55-4C66-8C15-D90AEE9408BB}"/>
              </a:ext>
            </a:extLst>
          </p:cNvPr>
          <p:cNvSpPr/>
          <p:nvPr/>
        </p:nvSpPr>
        <p:spPr>
          <a:xfrm>
            <a:off x="7915275" y="1285875"/>
            <a:ext cx="1257300" cy="89206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משולש שווה-שוקיים 12">
            <a:extLst>
              <a:ext uri="{FF2B5EF4-FFF2-40B4-BE49-F238E27FC236}">
                <a16:creationId xmlns:a16="http://schemas.microsoft.com/office/drawing/2014/main" id="{8249676D-2287-457B-94B5-522C4DA2F9D1}"/>
              </a:ext>
            </a:extLst>
          </p:cNvPr>
          <p:cNvSpPr/>
          <p:nvPr/>
        </p:nvSpPr>
        <p:spPr>
          <a:xfrm rot="10800000">
            <a:off x="8369828" y="4801509"/>
            <a:ext cx="151032" cy="152400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מלבן: פינות מעוגלות 2">
            <a:extLst>
              <a:ext uri="{FF2B5EF4-FFF2-40B4-BE49-F238E27FC236}">
                <a16:creationId xmlns:a16="http://schemas.microsoft.com/office/drawing/2014/main" id="{FAF63F22-61DE-4429-B8AC-F5CB8664C639}"/>
              </a:ext>
            </a:extLst>
          </p:cNvPr>
          <p:cNvSpPr/>
          <p:nvPr/>
        </p:nvSpPr>
        <p:spPr>
          <a:xfrm>
            <a:off x="4655127" y="3665913"/>
            <a:ext cx="1246909" cy="1246909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  <a:bevelB w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קבוצה 14">
            <a:extLst>
              <a:ext uri="{FF2B5EF4-FFF2-40B4-BE49-F238E27FC236}">
                <a16:creationId xmlns:a16="http://schemas.microsoft.com/office/drawing/2014/main" id="{2DCD4030-FA97-48E0-9A80-920410C6B536}"/>
              </a:ext>
            </a:extLst>
          </p:cNvPr>
          <p:cNvGrpSpPr/>
          <p:nvPr/>
        </p:nvGrpSpPr>
        <p:grpSpPr>
          <a:xfrm>
            <a:off x="1621577" y="1857577"/>
            <a:ext cx="1802758" cy="1761174"/>
            <a:chOff x="1621577" y="1857577"/>
            <a:chExt cx="1802758" cy="1761174"/>
          </a:xfrm>
        </p:grpSpPr>
        <p:pic>
          <p:nvPicPr>
            <p:cNvPr id="1026" name="Picture 2" descr="Illustrations Of Control, Alt, Delete, And Two Shapes - Blank Keyboard Key  Transparent Background Transparent PNG - 1024x951 - Free Download on NicePNG">
              <a:extLst>
                <a:ext uri="{FF2B5EF4-FFF2-40B4-BE49-F238E27FC236}">
                  <a16:creationId xmlns:a16="http://schemas.microsoft.com/office/drawing/2014/main" id="{73EB426A-6384-4BE3-A926-4B6A4F3E07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368" b="89888" l="8049" r="90732">
                          <a14:foregroundMark x1="85488" y1="17728" x2="85488" y2="17728"/>
                          <a14:foregroundMark x1="79024" y1="7740" x2="79024" y2="7740"/>
                          <a14:foregroundMark x1="80976" y1="74532" x2="80976" y2="745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1577" y="1857577"/>
              <a:ext cx="1802758" cy="1761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חץ: ימינה 9">
              <a:extLst>
                <a:ext uri="{FF2B5EF4-FFF2-40B4-BE49-F238E27FC236}">
                  <a16:creationId xmlns:a16="http://schemas.microsoft.com/office/drawing/2014/main" id="{F52539E0-7C37-4AF2-8C83-67BEBEC20DEB}"/>
                </a:ext>
              </a:extLst>
            </p:cNvPr>
            <p:cNvSpPr/>
            <p:nvPr/>
          </p:nvSpPr>
          <p:spPr>
            <a:xfrm>
              <a:off x="2104924" y="2348356"/>
              <a:ext cx="836063" cy="537019"/>
            </a:xfrm>
            <a:prstGeom prst="rightArrow">
              <a:avLst>
                <a:gd name="adj1" fmla="val 50000"/>
                <a:gd name="adj2" fmla="val 87595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קבוצה 20">
            <a:extLst>
              <a:ext uri="{FF2B5EF4-FFF2-40B4-BE49-F238E27FC236}">
                <a16:creationId xmlns:a16="http://schemas.microsoft.com/office/drawing/2014/main" id="{37C19589-D634-4392-9470-DE6E2FB8E3CF}"/>
              </a:ext>
            </a:extLst>
          </p:cNvPr>
          <p:cNvGrpSpPr/>
          <p:nvPr/>
        </p:nvGrpSpPr>
        <p:grpSpPr>
          <a:xfrm>
            <a:off x="457200" y="3941176"/>
            <a:ext cx="3144416" cy="1761174"/>
            <a:chOff x="457200" y="3941176"/>
            <a:chExt cx="3144416" cy="1761174"/>
          </a:xfrm>
        </p:grpSpPr>
        <p:pic>
          <p:nvPicPr>
            <p:cNvPr id="18" name="Picture 2" descr="Illustrations Of Control, Alt, Delete, And Two Shapes - Blank Keyboard Key  Transparent Background Transparent PNG - 1024x951 - Free Download on NicePNG">
              <a:extLst>
                <a:ext uri="{FF2B5EF4-FFF2-40B4-BE49-F238E27FC236}">
                  <a16:creationId xmlns:a16="http://schemas.microsoft.com/office/drawing/2014/main" id="{1FD482E8-51F9-486F-9E33-013A661862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368" b="89888" l="8049" r="90732">
                          <a14:foregroundMark x1="85488" y1="17728" x2="85488" y2="17728"/>
                          <a14:foregroundMark x1="79024" y1="7740" x2="79024" y2="7740"/>
                          <a14:foregroundMark x1="80976" y1="74532" x2="80976" y2="745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3941176"/>
              <a:ext cx="3144416" cy="1761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תיבת טקסט 15">
              <a:extLst>
                <a:ext uri="{FF2B5EF4-FFF2-40B4-BE49-F238E27FC236}">
                  <a16:creationId xmlns:a16="http://schemas.microsoft.com/office/drawing/2014/main" id="{F9D8DE45-55C2-4B39-B2AD-E1271C58FDAB}"/>
                </a:ext>
              </a:extLst>
            </p:cNvPr>
            <p:cNvSpPr txBox="1"/>
            <p:nvPr/>
          </p:nvSpPr>
          <p:spPr>
            <a:xfrm>
              <a:off x="945726" y="4317360"/>
              <a:ext cx="209865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latin typeface="Arial Black" panose="020B0A04020102020204" pitchFamily="34" charset="0"/>
                </a:rPr>
                <a:t>Space</a:t>
              </a:r>
            </a:p>
          </p:txBody>
        </p:sp>
      </p:grpSp>
      <p:grpSp>
        <p:nvGrpSpPr>
          <p:cNvPr id="23" name="קבוצה 22">
            <a:extLst>
              <a:ext uri="{FF2B5EF4-FFF2-40B4-BE49-F238E27FC236}">
                <a16:creationId xmlns:a16="http://schemas.microsoft.com/office/drawing/2014/main" id="{EA7F9BAA-A0A1-41C1-BE10-D12F37BBFD7D}"/>
              </a:ext>
            </a:extLst>
          </p:cNvPr>
          <p:cNvGrpSpPr/>
          <p:nvPr/>
        </p:nvGrpSpPr>
        <p:grpSpPr>
          <a:xfrm>
            <a:off x="3648432" y="1857577"/>
            <a:ext cx="1802758" cy="1761174"/>
            <a:chOff x="1621577" y="1857577"/>
            <a:chExt cx="1802758" cy="1761174"/>
          </a:xfrm>
        </p:grpSpPr>
        <p:pic>
          <p:nvPicPr>
            <p:cNvPr id="24" name="Picture 2" descr="Illustrations Of Control, Alt, Delete, And Two Shapes - Blank Keyboard Key  Transparent Background Transparent PNG - 1024x951 - Free Download on NicePNG">
              <a:extLst>
                <a:ext uri="{FF2B5EF4-FFF2-40B4-BE49-F238E27FC236}">
                  <a16:creationId xmlns:a16="http://schemas.microsoft.com/office/drawing/2014/main" id="{69B1962C-29D7-4BF3-A0F2-D9A43AF71D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368" b="89888" l="8049" r="90732">
                          <a14:foregroundMark x1="85488" y1="17728" x2="85488" y2="17728"/>
                          <a14:foregroundMark x1="79024" y1="7740" x2="79024" y2="7740"/>
                          <a14:foregroundMark x1="80976" y1="74532" x2="80976" y2="745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1577" y="1857577"/>
              <a:ext cx="1802758" cy="1761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חץ: ימינה 24">
              <a:extLst>
                <a:ext uri="{FF2B5EF4-FFF2-40B4-BE49-F238E27FC236}">
                  <a16:creationId xmlns:a16="http://schemas.microsoft.com/office/drawing/2014/main" id="{DB0A62D8-138B-4E0C-965E-A54D0AFF0069}"/>
                </a:ext>
              </a:extLst>
            </p:cNvPr>
            <p:cNvSpPr/>
            <p:nvPr/>
          </p:nvSpPr>
          <p:spPr>
            <a:xfrm rot="16200000">
              <a:off x="2104924" y="2348356"/>
              <a:ext cx="836063" cy="537019"/>
            </a:xfrm>
            <a:prstGeom prst="rightArrow">
              <a:avLst>
                <a:gd name="adj1" fmla="val 50000"/>
                <a:gd name="adj2" fmla="val 87595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6" name="מחבר ישר 25">
            <a:extLst>
              <a:ext uri="{FF2B5EF4-FFF2-40B4-BE49-F238E27FC236}">
                <a16:creationId xmlns:a16="http://schemas.microsoft.com/office/drawing/2014/main" id="{C89C522D-85C5-4334-9EEB-188B4C7456ED}"/>
              </a:ext>
            </a:extLst>
          </p:cNvPr>
          <p:cNvCxnSpPr>
            <a:cxnSpLocks/>
            <a:stCxn id="13" idx="4"/>
            <a:endCxn id="13" idx="2"/>
          </p:cNvCxnSpPr>
          <p:nvPr/>
        </p:nvCxnSpPr>
        <p:spPr>
          <a:xfrm>
            <a:off x="8369828" y="4801509"/>
            <a:ext cx="1510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קבוצה 19">
            <a:extLst>
              <a:ext uri="{FF2B5EF4-FFF2-40B4-BE49-F238E27FC236}">
                <a16:creationId xmlns:a16="http://schemas.microsoft.com/office/drawing/2014/main" id="{CCA0F09C-04A7-4FFF-B613-AF22438345BC}"/>
              </a:ext>
            </a:extLst>
          </p:cNvPr>
          <p:cNvGrpSpPr/>
          <p:nvPr/>
        </p:nvGrpSpPr>
        <p:grpSpPr>
          <a:xfrm>
            <a:off x="5066248" y="4953910"/>
            <a:ext cx="1838947" cy="1761174"/>
            <a:chOff x="962286" y="3941176"/>
            <a:chExt cx="3144416" cy="1761174"/>
          </a:xfrm>
        </p:grpSpPr>
        <p:pic>
          <p:nvPicPr>
            <p:cNvPr id="22" name="Picture 2" descr="Illustrations Of Control, Alt, Delete, And Two Shapes - Blank Keyboard Key  Transparent Background Transparent PNG - 1024x951 - Free Download on NicePNG">
              <a:extLst>
                <a:ext uri="{FF2B5EF4-FFF2-40B4-BE49-F238E27FC236}">
                  <a16:creationId xmlns:a16="http://schemas.microsoft.com/office/drawing/2014/main" id="{560C1729-8EFE-4826-A72B-C55E905904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368" b="89888" l="8049" r="90732">
                          <a14:foregroundMark x1="85488" y1="17728" x2="85488" y2="17728"/>
                          <a14:foregroundMark x1="79024" y1="7740" x2="79024" y2="7740"/>
                          <a14:foregroundMark x1="80976" y1="74532" x2="80976" y2="745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2286" y="3941176"/>
              <a:ext cx="3144416" cy="1761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תיבת טקסט 26">
              <a:extLst>
                <a:ext uri="{FF2B5EF4-FFF2-40B4-BE49-F238E27FC236}">
                  <a16:creationId xmlns:a16="http://schemas.microsoft.com/office/drawing/2014/main" id="{E2C8F744-8AFE-45BC-8F5D-C4F13544149D}"/>
                </a:ext>
              </a:extLst>
            </p:cNvPr>
            <p:cNvSpPr txBox="1"/>
            <p:nvPr/>
          </p:nvSpPr>
          <p:spPr>
            <a:xfrm>
              <a:off x="1099962" y="4304895"/>
              <a:ext cx="22634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latin typeface="Arial Black" panose="020B0A04020102020204" pitchFamily="34" charset="0"/>
                </a:rPr>
                <a:t>alt</a:t>
              </a:r>
            </a:p>
          </p:txBody>
        </p:sp>
      </p:grpSp>
      <p:grpSp>
        <p:nvGrpSpPr>
          <p:cNvPr id="28" name="קבוצה 27">
            <a:extLst>
              <a:ext uri="{FF2B5EF4-FFF2-40B4-BE49-F238E27FC236}">
                <a16:creationId xmlns:a16="http://schemas.microsoft.com/office/drawing/2014/main" id="{62AA9E40-866D-4B0A-8011-ADAD451B6681}"/>
              </a:ext>
            </a:extLst>
          </p:cNvPr>
          <p:cNvGrpSpPr/>
          <p:nvPr/>
        </p:nvGrpSpPr>
        <p:grpSpPr>
          <a:xfrm>
            <a:off x="9051025" y="4680066"/>
            <a:ext cx="1838947" cy="1761174"/>
            <a:chOff x="962286" y="3941176"/>
            <a:chExt cx="3144416" cy="1761174"/>
          </a:xfrm>
        </p:grpSpPr>
        <p:pic>
          <p:nvPicPr>
            <p:cNvPr id="29" name="Picture 2" descr="Illustrations Of Control, Alt, Delete, And Two Shapes - Blank Keyboard Key  Transparent Background Transparent PNG - 1024x951 - Free Download on NicePNG">
              <a:extLst>
                <a:ext uri="{FF2B5EF4-FFF2-40B4-BE49-F238E27FC236}">
                  <a16:creationId xmlns:a16="http://schemas.microsoft.com/office/drawing/2014/main" id="{E6FC710D-41B0-40E4-B5FA-B857597151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368" b="89888" l="8049" r="90732">
                          <a14:foregroundMark x1="85488" y1="17728" x2="85488" y2="17728"/>
                          <a14:foregroundMark x1="79024" y1="7740" x2="79024" y2="7740"/>
                          <a14:foregroundMark x1="80976" y1="74532" x2="80976" y2="745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2286" y="3941176"/>
              <a:ext cx="3144416" cy="1761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תיבת טקסט 29">
              <a:extLst>
                <a:ext uri="{FF2B5EF4-FFF2-40B4-BE49-F238E27FC236}">
                  <a16:creationId xmlns:a16="http://schemas.microsoft.com/office/drawing/2014/main" id="{27608DEE-768F-472E-AA7F-A3B621B4CAF3}"/>
                </a:ext>
              </a:extLst>
            </p:cNvPr>
            <p:cNvSpPr txBox="1"/>
            <p:nvPr/>
          </p:nvSpPr>
          <p:spPr>
            <a:xfrm>
              <a:off x="2120755" y="4215020"/>
              <a:ext cx="82747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latin typeface="Arial Black" panose="020B0A04020102020204" pitchFamily="34" charset="0"/>
                </a:rPr>
                <a:t>I</a:t>
              </a:r>
            </a:p>
          </p:txBody>
        </p:sp>
      </p:grpSp>
      <p:grpSp>
        <p:nvGrpSpPr>
          <p:cNvPr id="31" name="קבוצה 30">
            <a:extLst>
              <a:ext uri="{FF2B5EF4-FFF2-40B4-BE49-F238E27FC236}">
                <a16:creationId xmlns:a16="http://schemas.microsoft.com/office/drawing/2014/main" id="{0C448EFF-FA40-4ABE-B890-FA34240B596C}"/>
              </a:ext>
            </a:extLst>
          </p:cNvPr>
          <p:cNvGrpSpPr/>
          <p:nvPr/>
        </p:nvGrpSpPr>
        <p:grpSpPr>
          <a:xfrm>
            <a:off x="9292989" y="2230360"/>
            <a:ext cx="1838947" cy="1761174"/>
            <a:chOff x="962286" y="3941176"/>
            <a:chExt cx="3144416" cy="1761174"/>
          </a:xfrm>
        </p:grpSpPr>
        <p:pic>
          <p:nvPicPr>
            <p:cNvPr id="32" name="Picture 2" descr="Illustrations Of Control, Alt, Delete, And Two Shapes - Blank Keyboard Key  Transparent Background Transparent PNG - 1024x951 - Free Download on NicePNG">
              <a:extLst>
                <a:ext uri="{FF2B5EF4-FFF2-40B4-BE49-F238E27FC236}">
                  <a16:creationId xmlns:a16="http://schemas.microsoft.com/office/drawing/2014/main" id="{EAFF90FC-AF32-421F-8078-5A57F644F6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368" b="89888" l="8049" r="90732">
                          <a14:foregroundMark x1="85488" y1="17728" x2="85488" y2="17728"/>
                          <a14:foregroundMark x1="79024" y1="7740" x2="79024" y2="7740"/>
                          <a14:foregroundMark x1="80976" y1="74532" x2="80976" y2="745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2286" y="3941176"/>
              <a:ext cx="3144416" cy="1761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תיבת טקסט 32">
              <a:extLst>
                <a:ext uri="{FF2B5EF4-FFF2-40B4-BE49-F238E27FC236}">
                  <a16:creationId xmlns:a16="http://schemas.microsoft.com/office/drawing/2014/main" id="{7044ADF6-4FE0-4BBA-BDA3-2FD31B310C05}"/>
                </a:ext>
              </a:extLst>
            </p:cNvPr>
            <p:cNvSpPr txBox="1"/>
            <p:nvPr/>
          </p:nvSpPr>
          <p:spPr>
            <a:xfrm>
              <a:off x="1402792" y="4327681"/>
              <a:ext cx="22634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latin typeface="Arial Black" panose="020B0A04020102020204" pitchFamily="34" charset="0"/>
                </a:rPr>
                <a:t>ctrl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9742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2337</TotalTime>
  <Words>10</Words>
  <Application>Microsoft Office PowerPoint</Application>
  <PresentationFormat>מסך רחב</PresentationFormat>
  <Paragraphs>8</Paragraphs>
  <Slides>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Grange</vt:lpstr>
      <vt:lpstr>ערכת נושא Office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Asaf Benjaminov</dc:creator>
  <cp:lastModifiedBy>Asaf Benjaminov</cp:lastModifiedBy>
  <cp:revision>15</cp:revision>
  <dcterms:created xsi:type="dcterms:W3CDTF">2021-07-13T13:52:19Z</dcterms:created>
  <dcterms:modified xsi:type="dcterms:W3CDTF">2021-09-19T06:55:46Z</dcterms:modified>
</cp:coreProperties>
</file>