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אסף בנימינוב" initials="אב" lastIdx="1" clrIdx="0">
    <p:extLst>
      <p:ext uri="{19B8F6BF-5375-455C-9EA6-DF929625EA0E}">
        <p15:presenceInfo xmlns:p15="http://schemas.microsoft.com/office/powerpoint/2012/main" userId="e554f5dca4cc5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9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9:42:14.21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22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3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256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688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5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411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68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15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6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55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608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944D-9749-411A-8BFF-0239025DEE1A}" type="datetimeFigureOut">
              <a:rPr lang="he-IL" smtClean="0"/>
              <a:t>כ"ו/סיון/תש"ף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62C5-3FF2-4705-9C41-AF60D26E77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78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rate ship cannon icon cartoon style Royalty Free Vector">
            <a:extLst>
              <a:ext uri="{FF2B5EF4-FFF2-40B4-BE49-F238E27FC236}">
                <a16:creationId xmlns:a16="http://schemas.microsoft.com/office/drawing/2014/main" id="{F1FEE1DD-6BF0-465C-9D21-3BDCA90F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200" r="93000">
                        <a14:foregroundMark x1="11200" y1="34722" x2="11200" y2="34722"/>
                        <a14:foregroundMark x1="16400" y1="27963" x2="20200" y2="31481"/>
                        <a14:foregroundMark x1="7000" y1="33148" x2="6200" y2="39444"/>
                        <a14:foregroundMark x1="92700" y1="35556" x2="93000" y2="41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941" y="4713328"/>
            <a:ext cx="701494" cy="75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rate Ship Cartoon clipart - Pirate, Ship, Cartoon, transparent ...">
            <a:extLst>
              <a:ext uri="{FF2B5EF4-FFF2-40B4-BE49-F238E27FC236}">
                <a16:creationId xmlns:a16="http://schemas.microsoft.com/office/drawing/2014/main" id="{ADD3A84D-5A2C-4397-9A5D-AF43A5A0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84" b="97568" l="10000" r="90000">
                        <a14:foregroundMark x1="34556" y1="43784" x2="34556" y2="43784"/>
                        <a14:foregroundMark x1="38222" y1="91216" x2="38222" y2="91216"/>
                        <a14:foregroundMark x1="28778" y1="87568" x2="44111" y2="93243"/>
                        <a14:foregroundMark x1="44111" y1="93243" x2="56556" y2="94054"/>
                        <a14:foregroundMark x1="56556" y1="94054" x2="62444" y2="93108"/>
                        <a14:foregroundMark x1="62444" y1="93108" x2="64000" y2="91622"/>
                        <a14:foregroundMark x1="72444" y1="90135" x2="32444" y2="93649"/>
                        <a14:foregroundMark x1="32444" y1="93649" x2="26333" y2="91892"/>
                        <a14:foregroundMark x1="26333" y1="91892" x2="23111" y2="88514"/>
                        <a14:foregroundMark x1="65111" y1="94865" x2="35222" y2="97568"/>
                        <a14:foregroundMark x1="35333" y1="44054" x2="35333" y2="44054"/>
                        <a14:foregroundMark x1="35889" y1="48108" x2="33333" y2="52162"/>
                        <a14:foregroundMark x1="35667" y1="45811" x2="30556" y2="52973"/>
                        <a14:foregroundMark x1="35778" y1="46081" x2="27444" y2="53649"/>
                        <a14:foregroundMark x1="38556" y1="50541" x2="41556" y2="49730"/>
                        <a14:foregroundMark x1="40222" y1="59054" x2="35222" y2="50811"/>
                        <a14:foregroundMark x1="36444" y1="51757" x2="31889" y2="54324"/>
                        <a14:foregroundMark x1="33778" y1="46892" x2="37111" y2="48784"/>
                        <a14:foregroundMark x1="36444" y1="44865" x2="31111" y2="47162"/>
                        <a14:foregroundMark x1="31111" y1="47162" x2="30111" y2="49459"/>
                        <a14:foregroundMark x1="24556" y1="84054" x2="24556" y2="84054"/>
                        <a14:foregroundMark x1="24222" y1="82027" x2="24222" y2="82027"/>
                        <a14:foregroundMark x1="28222" y1="45676" x2="28222" y2="45676"/>
                        <a14:foregroundMark x1="29000" y1="46216" x2="29000" y2="46216"/>
                        <a14:foregroundMark x1="24444" y1="92432" x2="24444" y2="92432"/>
                        <a14:foregroundMark x1="49222" y1="7568" x2="49222" y2="7568"/>
                        <a14:foregroundMark x1="44333" y1="3784" x2="44333" y2="3784"/>
                        <a14:backgroundMark x1="59333" y1="23514" x2="59333" y2="23514"/>
                        <a14:backgroundMark x1="62333" y1="19189" x2="62333" y2="19189"/>
                        <a14:backgroundMark x1="33222" y1="37162" x2="33222" y2="37162"/>
                        <a14:backgroundMark x1="36778" y1="37432" x2="36778" y2="37432"/>
                        <a14:backgroundMark x1="40778" y1="38378" x2="40778" y2="38378"/>
                        <a14:backgroundMark x1="42667" y1="37838" x2="42667" y2="37838"/>
                        <a14:backgroundMark x1="56889" y1="45541" x2="56889" y2="45541"/>
                        <a14:backgroundMark x1="61778" y1="46622" x2="61778" y2="46622"/>
                        <a14:backgroundMark x1="58889" y1="75676" x2="58889" y2="75676"/>
                        <a14:backgroundMark x1="55000" y1="75270" x2="55000" y2="75270"/>
                        <a14:backgroundMark x1="52333" y1="69054" x2="52333" y2="69054"/>
                        <a14:backgroundMark x1="26111" y1="63378" x2="26111" y2="63378"/>
                        <a14:backgroundMark x1="37556" y1="65946" x2="37556" y2="65946"/>
                        <a14:backgroundMark x1="54444" y1="69730" x2="54444" y2="69730"/>
                        <a14:backgroundMark x1="53111" y1="71622" x2="53111" y2="71622"/>
                        <a14:backgroundMark x1="52556" y1="73919" x2="52556" y2="73919"/>
                        <a14:backgroundMark x1="63444" y1="23243" x2="63444" y2="23243"/>
                        <a14:backgroundMark x1="41889" y1="5676" x2="41889" y2="56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7099" y="441757"/>
            <a:ext cx="7602552" cy="62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69BF94F-17DE-4A39-9205-B3852F0310FA}"/>
              </a:ext>
            </a:extLst>
          </p:cNvPr>
          <p:cNvGrpSpPr/>
          <p:nvPr/>
        </p:nvGrpSpPr>
        <p:grpSpPr>
          <a:xfrm>
            <a:off x="4444178" y="4353669"/>
            <a:ext cx="1453360" cy="1263757"/>
            <a:chOff x="4792984" y="1264158"/>
            <a:chExt cx="3421613" cy="29752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7D4D90A-7F51-4A0B-85CA-307D318661CF}"/>
                </a:ext>
              </a:extLst>
            </p:cNvPr>
            <p:cNvSpPr/>
            <p:nvPr/>
          </p:nvSpPr>
          <p:spPr>
            <a:xfrm>
              <a:off x="4898140" y="1563624"/>
              <a:ext cx="1197864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F5425E-8CC2-4E06-8FB1-29037D202C33}"/>
                </a:ext>
              </a:extLst>
            </p:cNvPr>
            <p:cNvSpPr/>
            <p:nvPr/>
          </p:nvSpPr>
          <p:spPr>
            <a:xfrm>
              <a:off x="5077972" y="2162556"/>
              <a:ext cx="1197864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4B5F7-994F-47D0-B554-878E55E8B474}"/>
                </a:ext>
              </a:extLst>
            </p:cNvPr>
            <p:cNvSpPr/>
            <p:nvPr/>
          </p:nvSpPr>
          <p:spPr>
            <a:xfrm>
              <a:off x="5367531" y="1264158"/>
              <a:ext cx="1197864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4DF851-F2D7-4977-83B6-EA4222F895CE}"/>
                </a:ext>
              </a:extLst>
            </p:cNvPr>
            <p:cNvSpPr/>
            <p:nvPr/>
          </p:nvSpPr>
          <p:spPr>
            <a:xfrm>
              <a:off x="5497073" y="2355724"/>
              <a:ext cx="1197864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D5A9A5-775A-4800-AB01-54789C6E1204}"/>
                </a:ext>
              </a:extLst>
            </p:cNvPr>
            <p:cNvSpPr/>
            <p:nvPr/>
          </p:nvSpPr>
          <p:spPr>
            <a:xfrm>
              <a:off x="4792984" y="2548892"/>
              <a:ext cx="1197863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198F99-0C37-4C6D-A312-723D997022BA}"/>
                </a:ext>
              </a:extLst>
            </p:cNvPr>
            <p:cNvSpPr/>
            <p:nvPr/>
          </p:nvSpPr>
          <p:spPr>
            <a:xfrm>
              <a:off x="5601467" y="3041524"/>
              <a:ext cx="1197863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38055F-09AB-4D06-84C3-41F8BA54636D}"/>
                </a:ext>
              </a:extLst>
            </p:cNvPr>
            <p:cNvSpPr/>
            <p:nvPr/>
          </p:nvSpPr>
          <p:spPr>
            <a:xfrm>
              <a:off x="6044189" y="1577345"/>
              <a:ext cx="1197863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0314DB-12F9-4E57-8B6D-858659B9FCB8}"/>
                </a:ext>
              </a:extLst>
            </p:cNvPr>
            <p:cNvSpPr/>
            <p:nvPr/>
          </p:nvSpPr>
          <p:spPr>
            <a:xfrm>
              <a:off x="6305556" y="2355724"/>
              <a:ext cx="1197864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F93A111-A8A6-4230-B748-64BD89797756}"/>
                </a:ext>
              </a:extLst>
            </p:cNvPr>
            <p:cNvSpPr/>
            <p:nvPr/>
          </p:nvSpPr>
          <p:spPr>
            <a:xfrm rot="5400000">
              <a:off x="6480979" y="2147856"/>
              <a:ext cx="2116954" cy="1227264"/>
            </a:xfrm>
            <a:prstGeom prst="triangle">
              <a:avLst>
                <a:gd name="adj" fmla="val 5043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9DC423-1295-4516-AFF0-1BE052DD0D9B}"/>
                </a:ext>
              </a:extLst>
            </p:cNvPr>
            <p:cNvSpPr/>
            <p:nvPr/>
          </p:nvSpPr>
          <p:spPr>
            <a:xfrm>
              <a:off x="5907791" y="2790068"/>
              <a:ext cx="1197863" cy="1197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E77343-9252-4D51-8BFE-CAC34766BA6F}"/>
                </a:ext>
              </a:extLst>
            </p:cNvPr>
            <p:cNvSpPr/>
            <p:nvPr/>
          </p:nvSpPr>
          <p:spPr>
            <a:xfrm>
              <a:off x="6745229" y="1945392"/>
              <a:ext cx="1469368" cy="1362113"/>
            </a:xfrm>
            <a:custGeom>
              <a:avLst/>
              <a:gdLst>
                <a:gd name="connsiteX0" fmla="*/ 439150 w 1469367"/>
                <a:gd name="connsiteY0" fmla="*/ 0 h 1362112"/>
                <a:gd name="connsiteX1" fmla="*/ 1463278 w 1469367"/>
                <a:gd name="connsiteY1" fmla="*/ 941832 h 1362112"/>
                <a:gd name="connsiteX2" fmla="*/ 18526 w 1469367"/>
                <a:gd name="connsiteY2" fmla="*/ 1325880 h 1362112"/>
                <a:gd name="connsiteX3" fmla="*/ 576310 w 1469367"/>
                <a:gd name="connsiteY3" fmla="*/ 91440 h 13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67" h="1362112">
                  <a:moveTo>
                    <a:pt x="439150" y="0"/>
                  </a:moveTo>
                  <a:cubicBezTo>
                    <a:pt x="986266" y="360426"/>
                    <a:pt x="1533382" y="720852"/>
                    <a:pt x="1463278" y="941832"/>
                  </a:cubicBezTo>
                  <a:cubicBezTo>
                    <a:pt x="1393174" y="1162812"/>
                    <a:pt x="166354" y="1467612"/>
                    <a:pt x="18526" y="1325880"/>
                  </a:cubicBezTo>
                  <a:cubicBezTo>
                    <a:pt x="-129302" y="1184148"/>
                    <a:pt x="658606" y="187452"/>
                    <a:pt x="576310" y="9144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65B581-4FEA-4F03-88D0-236A5B67DC32}"/>
                </a:ext>
              </a:extLst>
            </p:cNvPr>
            <p:cNvSpPr/>
            <p:nvPr/>
          </p:nvSpPr>
          <p:spPr>
            <a:xfrm flipV="1">
              <a:off x="6726941" y="2407338"/>
              <a:ext cx="1469368" cy="1362113"/>
            </a:xfrm>
            <a:custGeom>
              <a:avLst/>
              <a:gdLst>
                <a:gd name="connsiteX0" fmla="*/ 439150 w 1469367"/>
                <a:gd name="connsiteY0" fmla="*/ 0 h 1362112"/>
                <a:gd name="connsiteX1" fmla="*/ 1463278 w 1469367"/>
                <a:gd name="connsiteY1" fmla="*/ 941832 h 1362112"/>
                <a:gd name="connsiteX2" fmla="*/ 18526 w 1469367"/>
                <a:gd name="connsiteY2" fmla="*/ 1325880 h 1362112"/>
                <a:gd name="connsiteX3" fmla="*/ 576310 w 1469367"/>
                <a:gd name="connsiteY3" fmla="*/ 91440 h 13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67" h="1362112">
                  <a:moveTo>
                    <a:pt x="439150" y="0"/>
                  </a:moveTo>
                  <a:cubicBezTo>
                    <a:pt x="986266" y="360426"/>
                    <a:pt x="1533382" y="720852"/>
                    <a:pt x="1463278" y="941832"/>
                  </a:cubicBezTo>
                  <a:cubicBezTo>
                    <a:pt x="1393174" y="1162812"/>
                    <a:pt x="166354" y="1467612"/>
                    <a:pt x="18526" y="1325880"/>
                  </a:cubicBezTo>
                  <a:cubicBezTo>
                    <a:pt x="-129302" y="1184148"/>
                    <a:pt x="658606" y="187452"/>
                    <a:pt x="576310" y="9144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166DD6E-2E7F-409D-9D99-2936CC999208}"/>
                </a:ext>
              </a:extLst>
            </p:cNvPr>
            <p:cNvSpPr/>
            <p:nvPr/>
          </p:nvSpPr>
          <p:spPr>
            <a:xfrm>
              <a:off x="6455994" y="3077023"/>
              <a:ext cx="877498" cy="1020383"/>
            </a:xfrm>
            <a:custGeom>
              <a:avLst/>
              <a:gdLst>
                <a:gd name="connsiteX0" fmla="*/ 877498 w 877498"/>
                <a:gd name="connsiteY0" fmla="*/ 571433 h 1020384"/>
                <a:gd name="connsiteX1" fmla="*/ 17962 w 877498"/>
                <a:gd name="connsiteY1" fmla="*/ 1001201 h 1020384"/>
                <a:gd name="connsiteX2" fmla="*/ 338002 w 877498"/>
                <a:gd name="connsiteY2" fmla="*/ 13649 h 1020384"/>
                <a:gd name="connsiteX3" fmla="*/ 859210 w 877498"/>
                <a:gd name="connsiteY3" fmla="*/ 516569 h 102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498" h="1020384">
                  <a:moveTo>
                    <a:pt x="877498" y="571433"/>
                  </a:moveTo>
                  <a:cubicBezTo>
                    <a:pt x="492688" y="832799"/>
                    <a:pt x="107878" y="1094165"/>
                    <a:pt x="17962" y="1001201"/>
                  </a:cubicBezTo>
                  <a:cubicBezTo>
                    <a:pt x="-71954" y="908237"/>
                    <a:pt x="197794" y="94421"/>
                    <a:pt x="338002" y="13649"/>
                  </a:cubicBezTo>
                  <a:cubicBezTo>
                    <a:pt x="478210" y="-67123"/>
                    <a:pt x="668710" y="224723"/>
                    <a:pt x="859210" y="51656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A34516-7458-46A1-B672-DB9DE93C358E}"/>
                </a:ext>
              </a:extLst>
            </p:cNvPr>
            <p:cNvSpPr/>
            <p:nvPr/>
          </p:nvSpPr>
          <p:spPr>
            <a:xfrm>
              <a:off x="5082544" y="2366057"/>
              <a:ext cx="971549" cy="971548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3D1D0B-5EE2-4B30-B3FE-ABA8C3B7858B}"/>
                </a:ext>
              </a:extLst>
            </p:cNvPr>
            <p:cNvSpPr/>
            <p:nvPr/>
          </p:nvSpPr>
          <p:spPr>
            <a:xfrm>
              <a:off x="5858102" y="1900809"/>
              <a:ext cx="971549" cy="971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E70DED-6208-4657-B1FC-D7229011726A}"/>
                </a:ext>
              </a:extLst>
            </p:cNvPr>
            <p:cNvSpPr/>
            <p:nvPr/>
          </p:nvSpPr>
          <p:spPr>
            <a:xfrm>
              <a:off x="5717128" y="2499741"/>
              <a:ext cx="971549" cy="971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5CAB2B8-8A46-4690-B364-091BFB209B2C}"/>
              </a:ext>
            </a:extLst>
          </p:cNvPr>
          <p:cNvSpPr txBox="1"/>
          <p:nvPr/>
        </p:nvSpPr>
        <p:spPr>
          <a:xfrm rot="20674258">
            <a:off x="8384209" y="4011348"/>
            <a:ext cx="1129705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latin typeface="Octin Vintage B Rg" panose="02000506020000020004" pitchFamily="50" charset="0"/>
              </a:rPr>
              <a:t>SEAS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08C9F7-FD96-4B91-8A97-CE133EB89EE2}"/>
              </a:ext>
            </a:extLst>
          </p:cNvPr>
          <p:cNvSpPr txBox="1"/>
          <p:nvPr/>
        </p:nvSpPr>
        <p:spPr>
          <a:xfrm rot="20674258">
            <a:off x="3002770" y="916362"/>
            <a:ext cx="1129705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latin typeface="Octin Vintage B Rg" panose="02000506020000020004" pitchFamily="50" charset="0"/>
              </a:rPr>
              <a:t>UNKNOWN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E284E-081B-4E18-8E4F-5AD5ED5F74C9}"/>
              </a:ext>
            </a:extLst>
          </p:cNvPr>
          <p:cNvGrpSpPr/>
          <p:nvPr/>
        </p:nvGrpSpPr>
        <p:grpSpPr>
          <a:xfrm>
            <a:off x="463658" y="1852940"/>
            <a:ext cx="1276636" cy="1263757"/>
            <a:chOff x="1468576" y="2837740"/>
            <a:chExt cx="1276636" cy="126375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00BC94-888B-490B-84CA-362C601D0A4D}"/>
                </a:ext>
              </a:extLst>
            </p:cNvPr>
            <p:cNvSpPr/>
            <p:nvPr/>
          </p:nvSpPr>
          <p:spPr>
            <a:xfrm>
              <a:off x="1535896" y="2837740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A73E68-449B-481D-81CE-C7C702980735}"/>
                </a:ext>
              </a:extLst>
            </p:cNvPr>
            <p:cNvSpPr/>
            <p:nvPr/>
          </p:nvSpPr>
          <p:spPr>
            <a:xfrm>
              <a:off x="1590920" y="3301393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D08CD27-A2F7-4342-8500-0D4A0762F1D2}"/>
                </a:ext>
              </a:extLst>
            </p:cNvPr>
            <p:cNvSpPr/>
            <p:nvPr/>
          </p:nvSpPr>
          <p:spPr>
            <a:xfrm>
              <a:off x="1635262" y="3592693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C27B0A-EB30-44C8-B4BE-B27C513AF820}"/>
                </a:ext>
              </a:extLst>
            </p:cNvPr>
            <p:cNvSpPr/>
            <p:nvPr/>
          </p:nvSpPr>
          <p:spPr>
            <a:xfrm>
              <a:off x="1823312" y="2970769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6E8238A-92C6-4485-A461-022534CB14E5}"/>
                </a:ext>
              </a:extLst>
            </p:cNvPr>
            <p:cNvSpPr/>
            <p:nvPr/>
          </p:nvSpPr>
          <p:spPr>
            <a:xfrm>
              <a:off x="1934330" y="3301393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CEA5A5E-E131-4C6D-9B42-86A4B92D3355}"/>
                </a:ext>
              </a:extLst>
            </p:cNvPr>
            <p:cNvSpPr/>
            <p:nvPr/>
          </p:nvSpPr>
          <p:spPr>
            <a:xfrm rot="5400000">
              <a:off x="2008842" y="3213099"/>
              <a:ext cx="899196" cy="521291"/>
            </a:xfrm>
            <a:prstGeom prst="triangle">
              <a:avLst>
                <a:gd name="adj" fmla="val 5043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D9E731-FF9D-4B4F-B727-52202795A41C}"/>
                </a:ext>
              </a:extLst>
            </p:cNvPr>
            <p:cNvSpPr/>
            <p:nvPr/>
          </p:nvSpPr>
          <p:spPr>
            <a:xfrm>
              <a:off x="1765376" y="3485885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B920A39-00F9-4619-9BC5-C0F354877FED}"/>
                </a:ext>
              </a:extLst>
            </p:cNvPr>
            <p:cNvSpPr/>
            <p:nvPr/>
          </p:nvSpPr>
          <p:spPr>
            <a:xfrm>
              <a:off x="2121085" y="3127101"/>
              <a:ext cx="624127" cy="578570"/>
            </a:xfrm>
            <a:custGeom>
              <a:avLst/>
              <a:gdLst>
                <a:gd name="connsiteX0" fmla="*/ 439150 w 1469367"/>
                <a:gd name="connsiteY0" fmla="*/ 0 h 1362112"/>
                <a:gd name="connsiteX1" fmla="*/ 1463278 w 1469367"/>
                <a:gd name="connsiteY1" fmla="*/ 941832 h 1362112"/>
                <a:gd name="connsiteX2" fmla="*/ 18526 w 1469367"/>
                <a:gd name="connsiteY2" fmla="*/ 1325880 h 1362112"/>
                <a:gd name="connsiteX3" fmla="*/ 576310 w 1469367"/>
                <a:gd name="connsiteY3" fmla="*/ 91440 h 13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67" h="1362112">
                  <a:moveTo>
                    <a:pt x="439150" y="0"/>
                  </a:moveTo>
                  <a:cubicBezTo>
                    <a:pt x="986266" y="360426"/>
                    <a:pt x="1533382" y="720852"/>
                    <a:pt x="1463278" y="941832"/>
                  </a:cubicBezTo>
                  <a:cubicBezTo>
                    <a:pt x="1393174" y="1162812"/>
                    <a:pt x="166354" y="1467612"/>
                    <a:pt x="18526" y="1325880"/>
                  </a:cubicBezTo>
                  <a:cubicBezTo>
                    <a:pt x="-129302" y="1184148"/>
                    <a:pt x="658606" y="187452"/>
                    <a:pt x="576310" y="9144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AF8785D-8DF7-4FED-B4E8-0328A967BC4D}"/>
                </a:ext>
              </a:extLst>
            </p:cNvPr>
            <p:cNvSpPr/>
            <p:nvPr/>
          </p:nvSpPr>
          <p:spPr>
            <a:xfrm flipV="1">
              <a:off x="2113317" y="3323316"/>
              <a:ext cx="624127" cy="578570"/>
            </a:xfrm>
            <a:custGeom>
              <a:avLst/>
              <a:gdLst>
                <a:gd name="connsiteX0" fmla="*/ 439150 w 1469367"/>
                <a:gd name="connsiteY0" fmla="*/ 0 h 1362112"/>
                <a:gd name="connsiteX1" fmla="*/ 1463278 w 1469367"/>
                <a:gd name="connsiteY1" fmla="*/ 941832 h 1362112"/>
                <a:gd name="connsiteX2" fmla="*/ 18526 w 1469367"/>
                <a:gd name="connsiteY2" fmla="*/ 1325880 h 1362112"/>
                <a:gd name="connsiteX3" fmla="*/ 576310 w 1469367"/>
                <a:gd name="connsiteY3" fmla="*/ 91440 h 13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67" h="1362112">
                  <a:moveTo>
                    <a:pt x="439150" y="0"/>
                  </a:moveTo>
                  <a:cubicBezTo>
                    <a:pt x="986266" y="360426"/>
                    <a:pt x="1533382" y="720852"/>
                    <a:pt x="1463278" y="941832"/>
                  </a:cubicBezTo>
                  <a:cubicBezTo>
                    <a:pt x="1393174" y="1162812"/>
                    <a:pt x="166354" y="1467612"/>
                    <a:pt x="18526" y="1325880"/>
                  </a:cubicBezTo>
                  <a:cubicBezTo>
                    <a:pt x="-129302" y="1184148"/>
                    <a:pt x="658606" y="187452"/>
                    <a:pt x="576310" y="9144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9095A53-1E80-4250-89DA-A63255D3C677}"/>
                </a:ext>
              </a:extLst>
            </p:cNvPr>
            <p:cNvSpPr/>
            <p:nvPr/>
          </p:nvSpPr>
          <p:spPr>
            <a:xfrm>
              <a:off x="1998230" y="3607772"/>
              <a:ext cx="372725" cy="433417"/>
            </a:xfrm>
            <a:custGeom>
              <a:avLst/>
              <a:gdLst>
                <a:gd name="connsiteX0" fmla="*/ 877498 w 877498"/>
                <a:gd name="connsiteY0" fmla="*/ 571433 h 1020384"/>
                <a:gd name="connsiteX1" fmla="*/ 17962 w 877498"/>
                <a:gd name="connsiteY1" fmla="*/ 1001201 h 1020384"/>
                <a:gd name="connsiteX2" fmla="*/ 338002 w 877498"/>
                <a:gd name="connsiteY2" fmla="*/ 13649 h 1020384"/>
                <a:gd name="connsiteX3" fmla="*/ 859210 w 877498"/>
                <a:gd name="connsiteY3" fmla="*/ 516569 h 102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498" h="1020384">
                  <a:moveTo>
                    <a:pt x="877498" y="571433"/>
                  </a:moveTo>
                  <a:cubicBezTo>
                    <a:pt x="492688" y="832799"/>
                    <a:pt x="107878" y="1094165"/>
                    <a:pt x="17962" y="1001201"/>
                  </a:cubicBezTo>
                  <a:cubicBezTo>
                    <a:pt x="-71954" y="908237"/>
                    <a:pt x="197794" y="94421"/>
                    <a:pt x="338002" y="13649"/>
                  </a:cubicBezTo>
                  <a:cubicBezTo>
                    <a:pt x="478210" y="-67123"/>
                    <a:pt x="668710" y="224723"/>
                    <a:pt x="859210" y="51656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F205AD-E704-4CDC-A7E9-50D4655C39C7}"/>
                </a:ext>
              </a:extLst>
            </p:cNvPr>
            <p:cNvSpPr/>
            <p:nvPr/>
          </p:nvSpPr>
          <p:spPr>
            <a:xfrm>
              <a:off x="1468576" y="3309164"/>
              <a:ext cx="412674" cy="412674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B50F128-7825-4014-961A-473BF0624E3D}"/>
                </a:ext>
              </a:extLst>
            </p:cNvPr>
            <p:cNvSpPr/>
            <p:nvPr/>
          </p:nvSpPr>
          <p:spPr>
            <a:xfrm>
              <a:off x="1744270" y="3108164"/>
              <a:ext cx="412674" cy="412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828B95-66D2-4229-B827-33D232B40811}"/>
                </a:ext>
              </a:extLst>
            </p:cNvPr>
            <p:cNvSpPr/>
            <p:nvPr/>
          </p:nvSpPr>
          <p:spPr>
            <a:xfrm>
              <a:off x="1684390" y="3362566"/>
              <a:ext cx="412674" cy="412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B52DFF-51CC-4066-AD15-78950463FAFF}"/>
              </a:ext>
            </a:extLst>
          </p:cNvPr>
          <p:cNvGrpSpPr/>
          <p:nvPr/>
        </p:nvGrpSpPr>
        <p:grpSpPr>
          <a:xfrm>
            <a:off x="910592" y="3123124"/>
            <a:ext cx="1092310" cy="1070420"/>
            <a:chOff x="1484913" y="4347646"/>
            <a:chExt cx="1092310" cy="107042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6AFA6F-3E74-48FE-8519-D058B17C375D}"/>
                </a:ext>
              </a:extLst>
            </p:cNvPr>
            <p:cNvSpPr/>
            <p:nvPr/>
          </p:nvSpPr>
          <p:spPr>
            <a:xfrm>
              <a:off x="1516401" y="4739443"/>
              <a:ext cx="412674" cy="412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8668F7F-69A1-49A1-9677-2C5283A1B20F}"/>
                </a:ext>
              </a:extLst>
            </p:cNvPr>
            <p:cNvSpPr/>
            <p:nvPr/>
          </p:nvSpPr>
          <p:spPr>
            <a:xfrm>
              <a:off x="1655323" y="4347646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4FB56E-DA74-421E-AF70-6C01B76D6D77}"/>
                </a:ext>
              </a:extLst>
            </p:cNvPr>
            <p:cNvSpPr/>
            <p:nvPr/>
          </p:nvSpPr>
          <p:spPr>
            <a:xfrm>
              <a:off x="1766341" y="4678270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521D4A19-85ED-4E3D-BC7C-E8941A9CE632}"/>
                </a:ext>
              </a:extLst>
            </p:cNvPr>
            <p:cNvSpPr/>
            <p:nvPr/>
          </p:nvSpPr>
          <p:spPr>
            <a:xfrm rot="5400000">
              <a:off x="1840853" y="4589976"/>
              <a:ext cx="899196" cy="521291"/>
            </a:xfrm>
            <a:prstGeom prst="triangle">
              <a:avLst>
                <a:gd name="adj" fmla="val 5043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51D2E5D-8EBC-4899-A917-EE599DA9F241}"/>
                </a:ext>
              </a:extLst>
            </p:cNvPr>
            <p:cNvSpPr/>
            <p:nvPr/>
          </p:nvSpPr>
          <p:spPr>
            <a:xfrm>
              <a:off x="1597387" y="4862762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341BC2C-3E1E-4BE3-84E0-E8BEC3F09E60}"/>
                </a:ext>
              </a:extLst>
            </p:cNvPr>
            <p:cNvSpPr/>
            <p:nvPr/>
          </p:nvSpPr>
          <p:spPr>
            <a:xfrm>
              <a:off x="1953096" y="4503978"/>
              <a:ext cx="624127" cy="578570"/>
            </a:xfrm>
            <a:custGeom>
              <a:avLst/>
              <a:gdLst>
                <a:gd name="connsiteX0" fmla="*/ 439150 w 1469367"/>
                <a:gd name="connsiteY0" fmla="*/ 0 h 1362112"/>
                <a:gd name="connsiteX1" fmla="*/ 1463278 w 1469367"/>
                <a:gd name="connsiteY1" fmla="*/ 941832 h 1362112"/>
                <a:gd name="connsiteX2" fmla="*/ 18526 w 1469367"/>
                <a:gd name="connsiteY2" fmla="*/ 1325880 h 1362112"/>
                <a:gd name="connsiteX3" fmla="*/ 576310 w 1469367"/>
                <a:gd name="connsiteY3" fmla="*/ 91440 h 13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67" h="1362112">
                  <a:moveTo>
                    <a:pt x="439150" y="0"/>
                  </a:moveTo>
                  <a:cubicBezTo>
                    <a:pt x="986266" y="360426"/>
                    <a:pt x="1533382" y="720852"/>
                    <a:pt x="1463278" y="941832"/>
                  </a:cubicBezTo>
                  <a:cubicBezTo>
                    <a:pt x="1393174" y="1162812"/>
                    <a:pt x="166354" y="1467612"/>
                    <a:pt x="18526" y="1325880"/>
                  </a:cubicBezTo>
                  <a:cubicBezTo>
                    <a:pt x="-129302" y="1184148"/>
                    <a:pt x="658606" y="187452"/>
                    <a:pt x="576310" y="9144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743B9A2-96C9-4367-A2C2-30C8997CEA83}"/>
                </a:ext>
              </a:extLst>
            </p:cNvPr>
            <p:cNvSpPr/>
            <p:nvPr/>
          </p:nvSpPr>
          <p:spPr>
            <a:xfrm flipV="1">
              <a:off x="1945328" y="4700193"/>
              <a:ext cx="624127" cy="578570"/>
            </a:xfrm>
            <a:custGeom>
              <a:avLst/>
              <a:gdLst>
                <a:gd name="connsiteX0" fmla="*/ 439150 w 1469367"/>
                <a:gd name="connsiteY0" fmla="*/ 0 h 1362112"/>
                <a:gd name="connsiteX1" fmla="*/ 1463278 w 1469367"/>
                <a:gd name="connsiteY1" fmla="*/ 941832 h 1362112"/>
                <a:gd name="connsiteX2" fmla="*/ 18526 w 1469367"/>
                <a:gd name="connsiteY2" fmla="*/ 1325880 h 1362112"/>
                <a:gd name="connsiteX3" fmla="*/ 576310 w 1469367"/>
                <a:gd name="connsiteY3" fmla="*/ 91440 h 13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67" h="1362112">
                  <a:moveTo>
                    <a:pt x="439150" y="0"/>
                  </a:moveTo>
                  <a:cubicBezTo>
                    <a:pt x="986266" y="360426"/>
                    <a:pt x="1533382" y="720852"/>
                    <a:pt x="1463278" y="941832"/>
                  </a:cubicBezTo>
                  <a:cubicBezTo>
                    <a:pt x="1393174" y="1162812"/>
                    <a:pt x="166354" y="1467612"/>
                    <a:pt x="18526" y="1325880"/>
                  </a:cubicBezTo>
                  <a:cubicBezTo>
                    <a:pt x="-129302" y="1184148"/>
                    <a:pt x="658606" y="187452"/>
                    <a:pt x="576310" y="9144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20BF71-C5EF-4E21-8D0F-20771463266A}"/>
                </a:ext>
              </a:extLst>
            </p:cNvPr>
            <p:cNvSpPr/>
            <p:nvPr/>
          </p:nvSpPr>
          <p:spPr>
            <a:xfrm>
              <a:off x="1830241" y="4984649"/>
              <a:ext cx="372725" cy="433417"/>
            </a:xfrm>
            <a:custGeom>
              <a:avLst/>
              <a:gdLst>
                <a:gd name="connsiteX0" fmla="*/ 877498 w 877498"/>
                <a:gd name="connsiteY0" fmla="*/ 571433 h 1020384"/>
                <a:gd name="connsiteX1" fmla="*/ 17962 w 877498"/>
                <a:gd name="connsiteY1" fmla="*/ 1001201 h 1020384"/>
                <a:gd name="connsiteX2" fmla="*/ 338002 w 877498"/>
                <a:gd name="connsiteY2" fmla="*/ 13649 h 1020384"/>
                <a:gd name="connsiteX3" fmla="*/ 859210 w 877498"/>
                <a:gd name="connsiteY3" fmla="*/ 516569 h 102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498" h="1020384">
                  <a:moveTo>
                    <a:pt x="877498" y="571433"/>
                  </a:moveTo>
                  <a:cubicBezTo>
                    <a:pt x="492688" y="832799"/>
                    <a:pt x="107878" y="1094165"/>
                    <a:pt x="17962" y="1001201"/>
                  </a:cubicBezTo>
                  <a:cubicBezTo>
                    <a:pt x="-71954" y="908237"/>
                    <a:pt x="197794" y="94421"/>
                    <a:pt x="338002" y="13649"/>
                  </a:cubicBezTo>
                  <a:cubicBezTo>
                    <a:pt x="478210" y="-67123"/>
                    <a:pt x="668710" y="224723"/>
                    <a:pt x="859210" y="51656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B7046A1-50E5-41A9-B02A-B7510C955753}"/>
                </a:ext>
              </a:extLst>
            </p:cNvPr>
            <p:cNvSpPr/>
            <p:nvPr/>
          </p:nvSpPr>
          <p:spPr>
            <a:xfrm>
              <a:off x="1484913" y="4716715"/>
              <a:ext cx="412674" cy="412674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85FB78A-9465-49E1-821F-CA23D40E736B}"/>
                </a:ext>
              </a:extLst>
            </p:cNvPr>
            <p:cNvSpPr/>
            <p:nvPr/>
          </p:nvSpPr>
          <p:spPr>
            <a:xfrm>
              <a:off x="1706579" y="4835573"/>
              <a:ext cx="412674" cy="4126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80CF04-C655-4575-9B0A-44DF493AE579}"/>
              </a:ext>
            </a:extLst>
          </p:cNvPr>
          <p:cNvGrpSpPr/>
          <p:nvPr/>
        </p:nvGrpSpPr>
        <p:grpSpPr>
          <a:xfrm>
            <a:off x="201270" y="4441870"/>
            <a:ext cx="1007160" cy="1029072"/>
            <a:chOff x="1507239" y="4687231"/>
            <a:chExt cx="1007160" cy="102907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E3EEEE-0AEB-4F8E-9C4D-C5FB59EF5D20}"/>
                </a:ext>
              </a:extLst>
            </p:cNvPr>
            <p:cNvSpPr/>
            <p:nvPr/>
          </p:nvSpPr>
          <p:spPr>
            <a:xfrm>
              <a:off x="1711285" y="4976507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9F76ED2-CAAC-471A-B623-A59E4310F82F}"/>
                </a:ext>
              </a:extLst>
            </p:cNvPr>
            <p:cNvSpPr/>
            <p:nvPr/>
          </p:nvSpPr>
          <p:spPr>
            <a:xfrm rot="5400000">
              <a:off x="1778177" y="4903453"/>
              <a:ext cx="899196" cy="521291"/>
            </a:xfrm>
            <a:prstGeom prst="triangle">
              <a:avLst>
                <a:gd name="adj" fmla="val 4365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73363F8-913D-45D8-92B8-49C017952D38}"/>
                </a:ext>
              </a:extLst>
            </p:cNvPr>
            <p:cNvSpPr/>
            <p:nvPr/>
          </p:nvSpPr>
          <p:spPr>
            <a:xfrm>
              <a:off x="1882800" y="4809835"/>
              <a:ext cx="624127" cy="578570"/>
            </a:xfrm>
            <a:custGeom>
              <a:avLst/>
              <a:gdLst>
                <a:gd name="connsiteX0" fmla="*/ 439150 w 1469367"/>
                <a:gd name="connsiteY0" fmla="*/ 0 h 1362112"/>
                <a:gd name="connsiteX1" fmla="*/ 1463278 w 1469367"/>
                <a:gd name="connsiteY1" fmla="*/ 941832 h 1362112"/>
                <a:gd name="connsiteX2" fmla="*/ 18526 w 1469367"/>
                <a:gd name="connsiteY2" fmla="*/ 1325880 h 1362112"/>
                <a:gd name="connsiteX3" fmla="*/ 576310 w 1469367"/>
                <a:gd name="connsiteY3" fmla="*/ 91440 h 13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67" h="1362112">
                  <a:moveTo>
                    <a:pt x="439150" y="0"/>
                  </a:moveTo>
                  <a:cubicBezTo>
                    <a:pt x="986266" y="360426"/>
                    <a:pt x="1533382" y="720852"/>
                    <a:pt x="1463278" y="941832"/>
                  </a:cubicBezTo>
                  <a:cubicBezTo>
                    <a:pt x="1393174" y="1162812"/>
                    <a:pt x="166354" y="1467612"/>
                    <a:pt x="18526" y="1325880"/>
                  </a:cubicBezTo>
                  <a:cubicBezTo>
                    <a:pt x="-129302" y="1184148"/>
                    <a:pt x="658606" y="187452"/>
                    <a:pt x="576310" y="9144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A470FE-43A1-4729-8BE9-BE432DE9CF14}"/>
                </a:ext>
              </a:extLst>
            </p:cNvPr>
            <p:cNvSpPr/>
            <p:nvPr/>
          </p:nvSpPr>
          <p:spPr>
            <a:xfrm flipV="1">
              <a:off x="1890272" y="4998430"/>
              <a:ext cx="624127" cy="578570"/>
            </a:xfrm>
            <a:custGeom>
              <a:avLst/>
              <a:gdLst>
                <a:gd name="connsiteX0" fmla="*/ 439150 w 1469367"/>
                <a:gd name="connsiteY0" fmla="*/ 0 h 1362112"/>
                <a:gd name="connsiteX1" fmla="*/ 1463278 w 1469367"/>
                <a:gd name="connsiteY1" fmla="*/ 941832 h 1362112"/>
                <a:gd name="connsiteX2" fmla="*/ 18526 w 1469367"/>
                <a:gd name="connsiteY2" fmla="*/ 1325880 h 1362112"/>
                <a:gd name="connsiteX3" fmla="*/ 576310 w 1469367"/>
                <a:gd name="connsiteY3" fmla="*/ 91440 h 13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367" h="1362112">
                  <a:moveTo>
                    <a:pt x="439150" y="0"/>
                  </a:moveTo>
                  <a:cubicBezTo>
                    <a:pt x="986266" y="360426"/>
                    <a:pt x="1533382" y="720852"/>
                    <a:pt x="1463278" y="941832"/>
                  </a:cubicBezTo>
                  <a:cubicBezTo>
                    <a:pt x="1393174" y="1162812"/>
                    <a:pt x="166354" y="1467612"/>
                    <a:pt x="18526" y="1325880"/>
                  </a:cubicBezTo>
                  <a:cubicBezTo>
                    <a:pt x="-129302" y="1184148"/>
                    <a:pt x="658606" y="187452"/>
                    <a:pt x="576310" y="9144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DCDC91D-3DA4-4EB5-84CC-0D6C921DDBBF}"/>
                </a:ext>
              </a:extLst>
            </p:cNvPr>
            <p:cNvSpPr/>
            <p:nvPr/>
          </p:nvSpPr>
          <p:spPr>
            <a:xfrm>
              <a:off x="1775185" y="5282886"/>
              <a:ext cx="372725" cy="433417"/>
            </a:xfrm>
            <a:custGeom>
              <a:avLst/>
              <a:gdLst>
                <a:gd name="connsiteX0" fmla="*/ 877498 w 877498"/>
                <a:gd name="connsiteY0" fmla="*/ 571433 h 1020384"/>
                <a:gd name="connsiteX1" fmla="*/ 17962 w 877498"/>
                <a:gd name="connsiteY1" fmla="*/ 1001201 h 1020384"/>
                <a:gd name="connsiteX2" fmla="*/ 338002 w 877498"/>
                <a:gd name="connsiteY2" fmla="*/ 13649 h 1020384"/>
                <a:gd name="connsiteX3" fmla="*/ 859210 w 877498"/>
                <a:gd name="connsiteY3" fmla="*/ 516569 h 102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498" h="1020384">
                  <a:moveTo>
                    <a:pt x="877498" y="571433"/>
                  </a:moveTo>
                  <a:cubicBezTo>
                    <a:pt x="492688" y="832799"/>
                    <a:pt x="107878" y="1094165"/>
                    <a:pt x="17962" y="1001201"/>
                  </a:cubicBezTo>
                  <a:cubicBezTo>
                    <a:pt x="-71954" y="908237"/>
                    <a:pt x="197794" y="94421"/>
                    <a:pt x="338002" y="13649"/>
                  </a:cubicBezTo>
                  <a:cubicBezTo>
                    <a:pt x="478210" y="-67123"/>
                    <a:pt x="668710" y="224723"/>
                    <a:pt x="859210" y="51656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90FB6F3-34AE-490B-BA3B-F7861387A375}"/>
                </a:ext>
              </a:extLst>
            </p:cNvPr>
            <p:cNvSpPr/>
            <p:nvPr/>
          </p:nvSpPr>
          <p:spPr>
            <a:xfrm>
              <a:off x="1626970" y="4687231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770E22-112F-4416-BB5A-900DD06EE46F}"/>
                </a:ext>
              </a:extLst>
            </p:cNvPr>
            <p:cNvSpPr/>
            <p:nvPr/>
          </p:nvSpPr>
          <p:spPr>
            <a:xfrm>
              <a:off x="1507239" y="5205149"/>
              <a:ext cx="508803" cy="5088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09611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Octin Vintage B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אסף בנימינוב</dc:creator>
  <cp:lastModifiedBy>אסף בנימינוב</cp:lastModifiedBy>
  <cp:revision>11</cp:revision>
  <dcterms:created xsi:type="dcterms:W3CDTF">2020-06-03T07:48:50Z</dcterms:created>
  <dcterms:modified xsi:type="dcterms:W3CDTF">2020-06-18T08:11:17Z</dcterms:modified>
</cp:coreProperties>
</file>