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2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7" autoAdjust="0"/>
  </p:normalViewPr>
  <p:slideViewPr>
    <p:cSldViewPr snapToGrid="0">
      <p:cViewPr varScale="1">
        <p:scale>
          <a:sx n="60" d="100"/>
          <a:sy n="60" d="100"/>
        </p:scale>
        <p:origin x="1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E09-9C2B-44B7-B717-5B59B8CD4D93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9D412-1998-44AA-9DE0-52A72D66A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83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1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244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7F1111"/>
            </a:gs>
            <a:gs pos="100000">
              <a:srgbClr val="F9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 descr="logo-texte-devoxx-france-4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#</a:t>
            </a:r>
            <a:r>
              <a:rPr dirty="0" err="1"/>
              <a:t>DevoxxFR</a:t>
            </a:r>
            <a:endParaRPr dirty="0"/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" name="#DevoxxFR"/>
          <p:cNvSpPr txBox="1"/>
          <p:nvPr userDrawn="1"/>
        </p:nvSpPr>
        <p:spPr>
          <a:xfrm>
            <a:off x="13046029" y="13089856"/>
            <a:ext cx="519986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sz="2400" b="1" dirty="0" smtClean="0">
                <a:latin typeface="Lucida Sans" panose="020B0602030504020204" pitchFamily="34" charset="0"/>
                <a:cs typeface="MV Boli" panose="02000500030200090000" pitchFamily="2" charset="0"/>
              </a:rPr>
              <a:t>@AmelieBenoit33</a:t>
            </a:r>
            <a:r>
              <a:rPr lang="fr-FR" sz="2400" b="1" baseline="0" dirty="0" smtClean="0">
                <a:latin typeface="Lucida Sans" panose="020B0602030504020204" pitchFamily="34" charset="0"/>
                <a:cs typeface="MV Boli" panose="02000500030200090000" pitchFamily="2" charset="0"/>
              </a:rPr>
              <a:t>  &amp;  @</a:t>
            </a:r>
            <a:r>
              <a:rPr lang="fr-FR" sz="2400" b="1" baseline="0" dirty="0" err="1" smtClean="0">
                <a:latin typeface="Lucida Sans" panose="020B0602030504020204" pitchFamily="34" charset="0"/>
                <a:cs typeface="MV Boli" panose="02000500030200090000" pitchFamily="2" charset="0"/>
              </a:rPr>
              <a:t>ane_naiz</a:t>
            </a:r>
            <a:endParaRPr sz="2400" b="1" dirty="0">
              <a:latin typeface="Lucida Sans" panose="020B0602030504020204" pitchFamily="34" charset="0"/>
              <a:cs typeface="MV Boli" panose="02000500030200090000" pitchFamily="2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5214" y="5663207"/>
            <a:ext cx="538288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/>
                </a:solidFill>
              </a:rPr>
              <a:t>HANDS-ON LABS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0107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92" y="160422"/>
            <a:ext cx="17739941" cy="125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1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0"/>
            <a:ext cx="18087715" cy="128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959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Bold"/>
        <a:ea typeface="Montserrat-Bold"/>
        <a:cs typeface="Montserrat-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Bold"/>
        <a:ea typeface="Montserrat-Bold"/>
        <a:cs typeface="Montserrat-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Personnalisé</PresentationFormat>
  <Paragraphs>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Lucida Sans</vt:lpstr>
      <vt:lpstr>Montserrat-Regular</vt:lpstr>
      <vt:lpstr>MV Boli</vt:lpstr>
      <vt:lpstr>Open Sans</vt:lpstr>
      <vt:lpstr>Black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Diaz de Tuesta Ane</dc:creator>
  <cp:lastModifiedBy>Diaz de Tuesta Ane</cp:lastModifiedBy>
  <cp:revision>21</cp:revision>
  <dcterms:modified xsi:type="dcterms:W3CDTF">2018-04-16T13:42:36Z</dcterms:modified>
</cp:coreProperties>
</file>