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2" r:id="rId3"/>
    <p:sldId id="261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7" autoAdjust="0"/>
  </p:normalViewPr>
  <p:slideViewPr>
    <p:cSldViewPr snapToGrid="0">
      <p:cViewPr varScale="1">
        <p:scale>
          <a:sx n="60" d="100"/>
          <a:sy n="60" d="100"/>
        </p:scale>
        <p:origin x="1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E09-9C2B-44B7-B717-5B59B8CD4D93}" type="datetimeFigureOut">
              <a:rPr lang="fr-FR" smtClean="0"/>
              <a:t>17/04/2018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9D412-1998-44AA-9DE0-52A72D66A5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083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1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244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7F1111"/>
            </a:gs>
            <a:gs pos="100000">
              <a:srgbClr val="F9002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 descr="logo-texte-devoxx-france-4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55943" y="13019484"/>
            <a:ext cx="454255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-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#</a:t>
            </a:r>
            <a:r>
              <a:rPr dirty="0" err="1"/>
              <a:t>DevoxxFR</a:t>
            </a:r>
            <a:endParaRPr dirty="0"/>
          </a:p>
        </p:txBody>
      </p:sp>
      <p:sp>
        <p:nvSpPr>
          <p:cNvPr id="7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" name="#DevoxxFR"/>
          <p:cNvSpPr txBox="1"/>
          <p:nvPr userDrawn="1"/>
        </p:nvSpPr>
        <p:spPr>
          <a:xfrm>
            <a:off x="13046029" y="13089856"/>
            <a:ext cx="5199864" cy="5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fr-FR" sz="2400" b="1" dirty="0" smtClean="0">
                <a:latin typeface="Lucida Sans" panose="020B0602030504020204" pitchFamily="34" charset="0"/>
                <a:cs typeface="MV Boli" panose="02000500030200090000" pitchFamily="2" charset="0"/>
              </a:rPr>
              <a:t>@AmelieBenoit33</a:t>
            </a:r>
            <a:r>
              <a:rPr lang="fr-FR" sz="2400" b="1" baseline="0" dirty="0" smtClean="0">
                <a:latin typeface="Lucida Sans" panose="020B0602030504020204" pitchFamily="34" charset="0"/>
                <a:cs typeface="MV Boli" panose="02000500030200090000" pitchFamily="2" charset="0"/>
              </a:rPr>
              <a:t>  &amp;  @</a:t>
            </a:r>
            <a:r>
              <a:rPr lang="fr-FR" sz="2400" b="1" baseline="0" dirty="0" err="1" smtClean="0">
                <a:latin typeface="Lucida Sans" panose="020B0602030504020204" pitchFamily="34" charset="0"/>
                <a:cs typeface="MV Boli" panose="02000500030200090000" pitchFamily="2" charset="0"/>
              </a:rPr>
              <a:t>ane_naiz</a:t>
            </a:r>
            <a:endParaRPr sz="2400" b="1" dirty="0">
              <a:latin typeface="Lucida Sans" panose="020B0602030504020204" pitchFamily="34" charset="0"/>
              <a:cs typeface="MV Boli" panose="02000500030200090000" pitchFamily="2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-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25214" y="5663207"/>
            <a:ext cx="5382883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chemeClr val="bg1"/>
                </a:solidFill>
              </a:rPr>
              <a:t>HANDS-ON LABS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00107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0" r="21369" b="50256"/>
          <a:stretch/>
        </p:blipFill>
        <p:spPr>
          <a:xfrm>
            <a:off x="3446702" y="529391"/>
            <a:ext cx="19686016" cy="109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17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0" y="0"/>
            <a:ext cx="18087715" cy="128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959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-Bold"/>
        <a:ea typeface="Montserrat-Bold"/>
        <a:cs typeface="Montserrat-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-Regular"/>
        <a:ea typeface="Montserrat-Regular"/>
        <a:cs typeface="Montserrat-Regular"/>
      </a:majorFont>
      <a:minorFont>
        <a:latin typeface="Montserrat-Bold"/>
        <a:ea typeface="Montserrat-Bold"/>
        <a:cs typeface="Montserrat-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</Words>
  <Application>Microsoft Office PowerPoint</Application>
  <PresentationFormat>Personnalisé</PresentationFormat>
  <Paragraphs>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Helvetica Light</vt:lpstr>
      <vt:lpstr>Helvetica Neue</vt:lpstr>
      <vt:lpstr>Lucida Sans</vt:lpstr>
      <vt:lpstr>Montserrat-Regular</vt:lpstr>
      <vt:lpstr>MV Boli</vt:lpstr>
      <vt:lpstr>Open Sans</vt:lpstr>
      <vt:lpstr>Black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Diaz de Tuesta Ane</dc:creator>
  <cp:lastModifiedBy>Diaz de Tuesta Ane</cp:lastModifiedBy>
  <cp:revision>23</cp:revision>
  <dcterms:modified xsi:type="dcterms:W3CDTF">2018-04-17T09:52:39Z</dcterms:modified>
</cp:coreProperties>
</file>