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F2022"/>
    <a:srgbClr val="70AD47"/>
    <a:srgbClr val="FF7575"/>
    <a:srgbClr val="684090"/>
    <a:srgbClr val="6E3B95"/>
    <a:srgbClr val="682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02CB-D2ED-4A90-A7D3-B7F436E35540}" type="datetimeFigureOut">
              <a:rPr lang="fr-FR" smtClean="0"/>
              <a:t>07/09/2018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79C-E8F2-40F4-9133-4D223DB9FE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98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02CB-D2ED-4A90-A7D3-B7F436E35540}" type="datetimeFigureOut">
              <a:rPr lang="fr-FR" smtClean="0"/>
              <a:t>07/09/2018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79C-E8F2-40F4-9133-4D223DB9FE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22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02CB-D2ED-4A90-A7D3-B7F436E35540}" type="datetimeFigureOut">
              <a:rPr lang="fr-FR" smtClean="0"/>
              <a:t>07/09/2018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79C-E8F2-40F4-9133-4D223DB9FE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678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02CB-D2ED-4A90-A7D3-B7F436E35540}" type="datetimeFigureOut">
              <a:rPr lang="fr-FR" smtClean="0"/>
              <a:t>07/09/2018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79C-E8F2-40F4-9133-4D223DB9FE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3421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02CB-D2ED-4A90-A7D3-B7F436E35540}" type="datetimeFigureOut">
              <a:rPr lang="fr-FR" smtClean="0"/>
              <a:t>07/09/2018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79C-E8F2-40F4-9133-4D223DB9FE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93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02CB-D2ED-4A90-A7D3-B7F436E35540}" type="datetimeFigureOut">
              <a:rPr lang="fr-FR" smtClean="0"/>
              <a:t>07/09/2018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79C-E8F2-40F4-9133-4D223DB9FE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341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02CB-D2ED-4A90-A7D3-B7F436E35540}" type="datetimeFigureOut">
              <a:rPr lang="fr-FR" smtClean="0"/>
              <a:t>07/09/2018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79C-E8F2-40F4-9133-4D223DB9FE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65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02CB-D2ED-4A90-A7D3-B7F436E35540}" type="datetimeFigureOut">
              <a:rPr lang="fr-FR" smtClean="0"/>
              <a:t>07/09/2018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79C-E8F2-40F4-9133-4D223DB9FE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849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02CB-D2ED-4A90-A7D3-B7F436E35540}" type="datetimeFigureOut">
              <a:rPr lang="fr-FR" smtClean="0"/>
              <a:t>07/09/2018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79C-E8F2-40F4-9133-4D223DB9FE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87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02CB-D2ED-4A90-A7D3-B7F436E35540}" type="datetimeFigureOut">
              <a:rPr lang="fr-FR" smtClean="0"/>
              <a:t>07/09/2018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79C-E8F2-40F4-9133-4D223DB9FE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08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02CB-D2ED-4A90-A7D3-B7F436E35540}" type="datetimeFigureOut">
              <a:rPr lang="fr-FR" smtClean="0"/>
              <a:t>07/09/2018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79C-E8F2-40F4-9133-4D223DB9FE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49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602CB-D2ED-4A90-A7D3-B7F436E35540}" type="datetimeFigureOut">
              <a:rPr lang="fr-FR" smtClean="0"/>
              <a:t>07/09/2018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0479C-E8F2-40F4-9133-4D223DB9FE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41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/>
          <p:cNvSpPr/>
          <p:nvPr/>
        </p:nvSpPr>
        <p:spPr>
          <a:xfrm>
            <a:off x="1184989" y="1007706"/>
            <a:ext cx="9806473" cy="4842588"/>
          </a:xfrm>
          <a:prstGeom prst="rect">
            <a:avLst/>
          </a:prstGeom>
          <a:solidFill>
            <a:srgbClr val="1F202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92"/>
          <p:cNvSpPr/>
          <p:nvPr/>
        </p:nvSpPr>
        <p:spPr>
          <a:xfrm>
            <a:off x="8659584" y="2410415"/>
            <a:ext cx="1917440" cy="2304662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/>
              <a:t>Container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701279" y="2410415"/>
            <a:ext cx="4478695" cy="2304662"/>
          </a:xfrm>
          <a:prstGeom prst="rect">
            <a:avLst/>
          </a:prstGeom>
          <a:solidFill>
            <a:srgbClr val="FF757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4" algn="r"/>
            <a:r>
              <a:rPr lang="fr-FR" dirty="0" smtClean="0"/>
              <a:t>Redux Saga perimeter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6712598" y="1410869"/>
            <a:ext cx="1474234" cy="447869"/>
          </a:xfrm>
          <a:prstGeom prst="rect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Action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389281" y="2693438"/>
            <a:ext cx="1474236" cy="447869"/>
          </a:xfrm>
          <a:prstGeom prst="rect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Action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8881186" y="2917373"/>
            <a:ext cx="1474236" cy="1309791"/>
          </a:xfrm>
          <a:prstGeom prst="rect">
            <a:avLst/>
          </a:prstGeom>
          <a:solidFill>
            <a:srgbClr val="0070C0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/>
              <a:t>Component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9142443" y="3970183"/>
            <a:ext cx="951724" cy="447869"/>
          </a:xfrm>
          <a:prstGeom prst="rect">
            <a:avLst/>
          </a:prstGeom>
          <a:solidFill>
            <a:srgbClr val="684090"/>
          </a:solidFill>
          <a:ln w="38100">
            <a:solidFill>
              <a:srgbClr val="6827A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Props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1959436" y="2693438"/>
            <a:ext cx="1474236" cy="447869"/>
          </a:xfrm>
          <a:prstGeom prst="rect">
            <a:avLst/>
          </a:prstGeom>
          <a:solidFill>
            <a:srgbClr val="FF0000"/>
          </a:solidFill>
          <a:ln w="38100"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Saga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1959436" y="3914970"/>
            <a:ext cx="1474236" cy="447869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API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6401576" y="2410415"/>
            <a:ext cx="2059632" cy="2304662"/>
          </a:xfrm>
          <a:prstGeom prst="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lvl="3" algn="r"/>
            <a:r>
              <a:rPr lang="fr-FR" dirty="0" smtClean="0"/>
              <a:t>Store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6712598" y="3914970"/>
            <a:ext cx="1474236" cy="44786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State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6712598" y="2693438"/>
            <a:ext cx="1474236" cy="4478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Reducer</a:t>
            </a:r>
            <a:endParaRPr lang="fr-FR" dirty="0"/>
          </a:p>
        </p:txBody>
      </p:sp>
      <p:cxnSp>
        <p:nvCxnSpPr>
          <p:cNvPr id="23" name="Connecteur en angle 22"/>
          <p:cNvCxnSpPr>
            <a:stCxn id="93" idx="0"/>
            <a:endCxn id="7" idx="3"/>
          </p:cNvCxnSpPr>
          <p:nvPr/>
        </p:nvCxnSpPr>
        <p:spPr>
          <a:xfrm rot="16200000" flipV="1">
            <a:off x="8514763" y="1306874"/>
            <a:ext cx="775611" cy="1431472"/>
          </a:xfrm>
          <a:prstGeom prst="bentConnector2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en angle 24"/>
          <p:cNvCxnSpPr>
            <a:stCxn id="17" idx="2"/>
            <a:endCxn id="93" idx="2"/>
          </p:cNvCxnSpPr>
          <p:nvPr/>
        </p:nvCxnSpPr>
        <p:spPr>
          <a:xfrm rot="16200000" flipH="1">
            <a:off x="8357891" y="3454664"/>
            <a:ext cx="352238" cy="2168588"/>
          </a:xfrm>
          <a:prstGeom prst="bentConnector3">
            <a:avLst>
              <a:gd name="adj1" fmla="val 278804"/>
            </a:avLst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4" idx="3"/>
            <a:endCxn id="8" idx="1"/>
          </p:cNvCxnSpPr>
          <p:nvPr/>
        </p:nvCxnSpPr>
        <p:spPr>
          <a:xfrm>
            <a:off x="3433672" y="2917373"/>
            <a:ext cx="955609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18" idx="2"/>
            <a:endCxn id="17" idx="0"/>
          </p:cNvCxnSpPr>
          <p:nvPr/>
        </p:nvCxnSpPr>
        <p:spPr>
          <a:xfrm>
            <a:off x="7449716" y="3141307"/>
            <a:ext cx="0" cy="773663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stCxn id="7" idx="2"/>
            <a:endCxn id="18" idx="0"/>
          </p:cNvCxnSpPr>
          <p:nvPr/>
        </p:nvCxnSpPr>
        <p:spPr>
          <a:xfrm>
            <a:off x="7449715" y="1858738"/>
            <a:ext cx="1" cy="83470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>
            <a:stCxn id="14" idx="2"/>
            <a:endCxn id="15" idx="0"/>
          </p:cNvCxnSpPr>
          <p:nvPr/>
        </p:nvCxnSpPr>
        <p:spPr>
          <a:xfrm>
            <a:off x="2696554" y="3141307"/>
            <a:ext cx="0" cy="773663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en angle 70"/>
          <p:cNvCxnSpPr>
            <a:stCxn id="7" idx="1"/>
            <a:endCxn id="14" idx="0"/>
          </p:cNvCxnSpPr>
          <p:nvPr/>
        </p:nvCxnSpPr>
        <p:spPr>
          <a:xfrm rot="10800000" flipV="1">
            <a:off x="2696554" y="1634804"/>
            <a:ext cx="4016044" cy="1058634"/>
          </a:xfrm>
          <a:prstGeom prst="bentConnector2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>
            <a:stCxn id="8" idx="3"/>
            <a:endCxn id="18" idx="1"/>
          </p:cNvCxnSpPr>
          <p:nvPr/>
        </p:nvCxnSpPr>
        <p:spPr>
          <a:xfrm>
            <a:off x="5863517" y="2917373"/>
            <a:ext cx="849081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avec flèche 113"/>
          <p:cNvCxnSpPr>
            <a:endCxn id="17" idx="1"/>
          </p:cNvCxnSpPr>
          <p:nvPr/>
        </p:nvCxnSpPr>
        <p:spPr>
          <a:xfrm>
            <a:off x="3406070" y="3141307"/>
            <a:ext cx="3306528" cy="997598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75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13</Words>
  <Application>Microsoft Office PowerPoint</Application>
  <PresentationFormat>Grand écran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Durand Saint Omer Romain</dc:creator>
  <cp:lastModifiedBy>Durand Saint Omer Romain</cp:lastModifiedBy>
  <cp:revision>10</cp:revision>
  <dcterms:created xsi:type="dcterms:W3CDTF">2018-09-06T12:08:35Z</dcterms:created>
  <dcterms:modified xsi:type="dcterms:W3CDTF">2018-09-07T07:45:56Z</dcterms:modified>
</cp:coreProperties>
</file>