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FFFF"/>
    <a:srgbClr val="1F2022"/>
    <a:srgbClr val="70AD47"/>
    <a:srgbClr val="684090"/>
    <a:srgbClr val="6E3B95"/>
    <a:srgbClr val="68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3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1184989" y="1007706"/>
            <a:ext cx="9806473" cy="4842588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8659584" y="2410415"/>
            <a:ext cx="1917440" cy="2304662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Container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712598" y="1410869"/>
            <a:ext cx="1474234" cy="44786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127553" y="1943436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2376135" y="2164121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2668952" y="2410415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r>
              <a:rPr lang="fr-FR" sz="1400" dirty="0" smtClean="0"/>
              <a:t>Saga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4707805" y="2693439"/>
            <a:ext cx="1155711" cy="35110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881186" y="2917373"/>
            <a:ext cx="1474236" cy="1309791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142443" y="3970183"/>
            <a:ext cx="951724" cy="447869"/>
          </a:xfrm>
          <a:prstGeom prst="rect">
            <a:avLst/>
          </a:prstGeom>
          <a:solidFill>
            <a:srgbClr val="684090"/>
          </a:solidFill>
          <a:ln w="38100">
            <a:solidFill>
              <a:srgbClr val="6827A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863438" y="2693438"/>
            <a:ext cx="1155711" cy="351102"/>
          </a:xfrm>
          <a:prstGeom prst="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Saga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855815" y="3685572"/>
            <a:ext cx="1155711" cy="3511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01576" y="2410415"/>
            <a:ext cx="2059632" cy="2304662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r>
              <a:rPr lang="fr-FR" dirty="0" smtClean="0"/>
              <a:t>Store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712598" y="3914970"/>
            <a:ext cx="1474236" cy="4478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712598" y="2693438"/>
            <a:ext cx="1474236" cy="447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Reducer</a:t>
            </a:r>
            <a:endParaRPr lang="fr-FR" dirty="0"/>
          </a:p>
        </p:txBody>
      </p:sp>
      <p:cxnSp>
        <p:nvCxnSpPr>
          <p:cNvPr id="23" name="Connecteur en angle 22"/>
          <p:cNvCxnSpPr>
            <a:stCxn id="93" idx="0"/>
            <a:endCxn id="7" idx="3"/>
          </p:cNvCxnSpPr>
          <p:nvPr/>
        </p:nvCxnSpPr>
        <p:spPr>
          <a:xfrm rot="16200000" flipV="1">
            <a:off x="8514763" y="1306874"/>
            <a:ext cx="775611" cy="1431472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7" idx="2"/>
            <a:endCxn id="93" idx="2"/>
          </p:cNvCxnSpPr>
          <p:nvPr/>
        </p:nvCxnSpPr>
        <p:spPr>
          <a:xfrm rot="16200000" flipH="1">
            <a:off x="8357891" y="3454664"/>
            <a:ext cx="352238" cy="2168588"/>
          </a:xfrm>
          <a:prstGeom prst="bentConnector3">
            <a:avLst>
              <a:gd name="adj1" fmla="val 278804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4" idx="3"/>
            <a:endCxn id="8" idx="1"/>
          </p:cNvCxnSpPr>
          <p:nvPr/>
        </p:nvCxnSpPr>
        <p:spPr>
          <a:xfrm>
            <a:off x="4019149" y="2868989"/>
            <a:ext cx="688656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2"/>
            <a:endCxn id="17" idx="0"/>
          </p:cNvCxnSpPr>
          <p:nvPr/>
        </p:nvCxnSpPr>
        <p:spPr>
          <a:xfrm>
            <a:off x="7449716" y="3141307"/>
            <a:ext cx="0" cy="77366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7" idx="2"/>
            <a:endCxn id="18" idx="0"/>
          </p:cNvCxnSpPr>
          <p:nvPr/>
        </p:nvCxnSpPr>
        <p:spPr>
          <a:xfrm>
            <a:off x="7449715" y="1858738"/>
            <a:ext cx="1" cy="83470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2"/>
            <a:endCxn id="15" idx="0"/>
          </p:cNvCxnSpPr>
          <p:nvPr/>
        </p:nvCxnSpPr>
        <p:spPr>
          <a:xfrm flipH="1">
            <a:off x="3433671" y="3044540"/>
            <a:ext cx="7623" cy="64103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7" idx="1"/>
            <a:endCxn id="14" idx="0"/>
          </p:cNvCxnSpPr>
          <p:nvPr/>
        </p:nvCxnSpPr>
        <p:spPr>
          <a:xfrm rot="10800000" flipV="1">
            <a:off x="3441294" y="1634804"/>
            <a:ext cx="3271304" cy="1058634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8" idx="3"/>
            <a:endCxn id="18" idx="1"/>
          </p:cNvCxnSpPr>
          <p:nvPr/>
        </p:nvCxnSpPr>
        <p:spPr>
          <a:xfrm>
            <a:off x="5863516" y="2868990"/>
            <a:ext cx="849082" cy="483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17" idx="1"/>
          </p:cNvCxnSpPr>
          <p:nvPr/>
        </p:nvCxnSpPr>
        <p:spPr>
          <a:xfrm>
            <a:off x="4019149" y="2960851"/>
            <a:ext cx="2693449" cy="117805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Durand Saint Omer Romain</dc:creator>
  <cp:lastModifiedBy>Durand Saint Omer Romain</cp:lastModifiedBy>
  <cp:revision>13</cp:revision>
  <dcterms:created xsi:type="dcterms:W3CDTF">2018-09-06T12:08:35Z</dcterms:created>
  <dcterms:modified xsi:type="dcterms:W3CDTF">2018-09-12T13:36:53Z</dcterms:modified>
</cp:coreProperties>
</file>