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75"/>
    <a:srgbClr val="FFFFFF"/>
    <a:srgbClr val="1F2022"/>
    <a:srgbClr val="70AD47"/>
    <a:srgbClr val="684090"/>
    <a:srgbClr val="6E3B95"/>
    <a:srgbClr val="682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98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22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78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42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93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34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5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84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87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08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02CB-D2ED-4A90-A7D3-B7F436E35540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49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602CB-D2ED-4A90-A7D3-B7F436E35540}" type="datetimeFigureOut">
              <a:rPr lang="fr-FR" smtClean="0"/>
              <a:t>12/09/2018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479C-E8F2-40F4-9133-4D223DB9F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41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634482" y="1035699"/>
            <a:ext cx="10674219" cy="5822301"/>
          </a:xfrm>
          <a:prstGeom prst="rect">
            <a:avLst/>
          </a:prstGeom>
          <a:solidFill>
            <a:srgbClr val="1F202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/>
          <p:cNvSpPr/>
          <p:nvPr/>
        </p:nvSpPr>
        <p:spPr>
          <a:xfrm>
            <a:off x="8659584" y="2410415"/>
            <a:ext cx="1917440" cy="2304662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Container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712598" y="1410869"/>
            <a:ext cx="1474234" cy="447869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Action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1689011" y="1943436"/>
            <a:ext cx="3511022" cy="1806714"/>
          </a:xfrm>
          <a:prstGeom prst="rect">
            <a:avLst/>
          </a:prstGeom>
          <a:solidFill>
            <a:srgbClr val="FF757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3" algn="r"/>
            <a:endParaRPr lang="fr-FR" sz="1400" dirty="0"/>
          </a:p>
        </p:txBody>
      </p:sp>
      <p:sp>
        <p:nvSpPr>
          <p:cNvPr id="39" name="Rectangle 38"/>
          <p:cNvSpPr/>
          <p:nvPr/>
        </p:nvSpPr>
        <p:spPr>
          <a:xfrm>
            <a:off x="1937593" y="2164121"/>
            <a:ext cx="3511022" cy="1806714"/>
          </a:xfrm>
          <a:prstGeom prst="rect">
            <a:avLst/>
          </a:prstGeom>
          <a:solidFill>
            <a:srgbClr val="FF757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3" algn="r"/>
            <a:endParaRPr lang="fr-FR" sz="1400" dirty="0"/>
          </a:p>
        </p:txBody>
      </p:sp>
      <p:sp>
        <p:nvSpPr>
          <p:cNvPr id="16" name="Rectangle 15"/>
          <p:cNvSpPr/>
          <p:nvPr/>
        </p:nvSpPr>
        <p:spPr>
          <a:xfrm>
            <a:off x="2230410" y="2410415"/>
            <a:ext cx="3511022" cy="1806714"/>
          </a:xfrm>
          <a:prstGeom prst="rect">
            <a:avLst/>
          </a:prstGeom>
          <a:solidFill>
            <a:srgbClr val="FF757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3" algn="r"/>
            <a:r>
              <a:rPr lang="fr-FR" sz="1400" dirty="0" smtClean="0"/>
              <a:t>Saga</a:t>
            </a:r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4269263" y="2693439"/>
            <a:ext cx="1155711" cy="351102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Action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8881186" y="2917373"/>
            <a:ext cx="1474236" cy="1309791"/>
          </a:xfrm>
          <a:prstGeom prst="rect">
            <a:avLst/>
          </a:prstGeom>
          <a:solidFill>
            <a:srgbClr val="0070C0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Component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9142443" y="3970183"/>
            <a:ext cx="951724" cy="447869"/>
          </a:xfrm>
          <a:prstGeom prst="rect">
            <a:avLst/>
          </a:prstGeom>
          <a:solidFill>
            <a:srgbClr val="684090"/>
          </a:solidFill>
          <a:ln w="38100">
            <a:solidFill>
              <a:srgbClr val="6827A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Props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2424896" y="2693438"/>
            <a:ext cx="1155711" cy="351102"/>
          </a:xfrm>
          <a:prstGeom prst="rect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Saga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417273" y="3685572"/>
            <a:ext cx="1155711" cy="35110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6401576" y="2410415"/>
            <a:ext cx="2059632" cy="2304662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lvl="3" algn="r"/>
            <a:r>
              <a:rPr lang="fr-FR" dirty="0" smtClean="0"/>
              <a:t>Store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6712598" y="3914970"/>
            <a:ext cx="1474236" cy="44786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State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6712598" y="2693438"/>
            <a:ext cx="1474236" cy="4478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Reducer</a:t>
            </a:r>
            <a:endParaRPr lang="fr-FR" dirty="0"/>
          </a:p>
        </p:txBody>
      </p:sp>
      <p:cxnSp>
        <p:nvCxnSpPr>
          <p:cNvPr id="23" name="Connecteur en angle 22"/>
          <p:cNvCxnSpPr>
            <a:stCxn id="93" idx="0"/>
            <a:endCxn id="7" idx="3"/>
          </p:cNvCxnSpPr>
          <p:nvPr/>
        </p:nvCxnSpPr>
        <p:spPr>
          <a:xfrm rot="16200000" flipV="1">
            <a:off x="8514763" y="1306874"/>
            <a:ext cx="775611" cy="1431472"/>
          </a:xfrm>
          <a:prstGeom prst="bentConnector2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stCxn id="17" idx="2"/>
            <a:endCxn id="93" idx="2"/>
          </p:cNvCxnSpPr>
          <p:nvPr/>
        </p:nvCxnSpPr>
        <p:spPr>
          <a:xfrm rot="16200000" flipH="1">
            <a:off x="8357891" y="3454664"/>
            <a:ext cx="352238" cy="2168588"/>
          </a:xfrm>
          <a:prstGeom prst="bentConnector3">
            <a:avLst>
              <a:gd name="adj1" fmla="val 278804"/>
            </a:avLst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18" idx="2"/>
            <a:endCxn id="17" idx="0"/>
          </p:cNvCxnSpPr>
          <p:nvPr/>
        </p:nvCxnSpPr>
        <p:spPr>
          <a:xfrm>
            <a:off x="7449716" y="3141307"/>
            <a:ext cx="0" cy="773663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7" idx="2"/>
            <a:endCxn id="18" idx="0"/>
          </p:cNvCxnSpPr>
          <p:nvPr/>
        </p:nvCxnSpPr>
        <p:spPr>
          <a:xfrm>
            <a:off x="7449715" y="1858738"/>
            <a:ext cx="1" cy="83470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en angle 70"/>
          <p:cNvCxnSpPr>
            <a:stCxn id="7" idx="1"/>
            <a:endCxn id="14" idx="0"/>
          </p:cNvCxnSpPr>
          <p:nvPr/>
        </p:nvCxnSpPr>
        <p:spPr>
          <a:xfrm rot="10800000" flipV="1">
            <a:off x="3002752" y="1634804"/>
            <a:ext cx="3709846" cy="1058634"/>
          </a:xfrm>
          <a:prstGeom prst="bentConnector2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36" idx="0"/>
            <a:endCxn id="8" idx="2"/>
          </p:cNvCxnSpPr>
          <p:nvPr/>
        </p:nvCxnSpPr>
        <p:spPr>
          <a:xfrm flipV="1">
            <a:off x="3985921" y="3044541"/>
            <a:ext cx="861198" cy="209264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/>
          <p:cNvCxnSpPr>
            <a:stCxn id="36" idx="0"/>
            <a:endCxn id="17" idx="1"/>
          </p:cNvCxnSpPr>
          <p:nvPr/>
        </p:nvCxnSpPr>
        <p:spPr>
          <a:xfrm flipV="1">
            <a:off x="3985921" y="4138905"/>
            <a:ext cx="2726677" cy="998283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entagone régulier 35"/>
          <p:cNvSpPr/>
          <p:nvPr/>
        </p:nvSpPr>
        <p:spPr>
          <a:xfrm>
            <a:off x="2882036" y="5137188"/>
            <a:ext cx="2207770" cy="1525443"/>
          </a:xfrm>
          <a:prstGeom prst="pentagon">
            <a:avLst/>
          </a:prstGeom>
          <a:solidFill>
            <a:srgbClr val="FF757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Saga </a:t>
            </a:r>
            <a:br>
              <a:rPr lang="fr-FR" dirty="0" smtClean="0"/>
            </a:br>
            <a:r>
              <a:rPr lang="fr-FR" dirty="0" smtClean="0"/>
              <a:t>Middleware</a:t>
            </a:r>
            <a:endParaRPr lang="fr-FR" dirty="0"/>
          </a:p>
        </p:txBody>
      </p:sp>
      <p:cxnSp>
        <p:nvCxnSpPr>
          <p:cNvPr id="50" name="Connecteur en angle 49"/>
          <p:cNvCxnSpPr/>
          <p:nvPr/>
        </p:nvCxnSpPr>
        <p:spPr>
          <a:xfrm rot="10800000" flipH="1" flipV="1">
            <a:off x="2401518" y="2764364"/>
            <a:ext cx="540000" cy="3384000"/>
          </a:xfrm>
          <a:prstGeom prst="bentConnector3">
            <a:avLst>
              <a:gd name="adj1" fmla="val -220347"/>
            </a:avLst>
          </a:prstGeom>
          <a:ln w="38100">
            <a:solidFill>
              <a:schemeClr val="bg1">
                <a:lumMod val="9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>
            <a:stCxn id="36" idx="0"/>
            <a:endCxn id="15" idx="2"/>
          </p:cNvCxnSpPr>
          <p:nvPr/>
        </p:nvCxnSpPr>
        <p:spPr>
          <a:xfrm flipH="1" flipV="1">
            <a:off x="2995129" y="4036674"/>
            <a:ext cx="990792" cy="110051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>
            <a:stCxn id="8" idx="0"/>
            <a:endCxn id="7" idx="2"/>
          </p:cNvCxnSpPr>
          <p:nvPr/>
        </p:nvCxnSpPr>
        <p:spPr>
          <a:xfrm flipV="1">
            <a:off x="4847119" y="1858738"/>
            <a:ext cx="2602596" cy="834701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en angle 157"/>
          <p:cNvCxnSpPr/>
          <p:nvPr/>
        </p:nvCxnSpPr>
        <p:spPr>
          <a:xfrm rot="10800000" flipH="1" flipV="1">
            <a:off x="2404939" y="3034364"/>
            <a:ext cx="504000" cy="2844000"/>
          </a:xfrm>
          <a:prstGeom prst="bentConnector3">
            <a:avLst>
              <a:gd name="adj1" fmla="val -177754"/>
            </a:avLst>
          </a:prstGeom>
          <a:ln w="38100">
            <a:solidFill>
              <a:schemeClr val="bg1">
                <a:lumMod val="9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en angle 163"/>
          <p:cNvCxnSpPr/>
          <p:nvPr/>
        </p:nvCxnSpPr>
        <p:spPr>
          <a:xfrm rot="10800000" flipH="1" flipV="1">
            <a:off x="2405310" y="2915423"/>
            <a:ext cx="508492" cy="3096000"/>
          </a:xfrm>
          <a:prstGeom prst="bentConnector3">
            <a:avLst>
              <a:gd name="adj1" fmla="val -210103"/>
            </a:avLst>
          </a:prstGeom>
          <a:ln w="38100">
            <a:solidFill>
              <a:schemeClr val="bg1">
                <a:lumMod val="9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ZoneTexte 187"/>
          <p:cNvSpPr txBox="1"/>
          <p:nvPr/>
        </p:nvSpPr>
        <p:spPr>
          <a:xfrm rot="5400000">
            <a:off x="2091896" y="4916695"/>
            <a:ext cx="461665" cy="15463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Effects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75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13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Durand Saint Omer Romain</dc:creator>
  <cp:lastModifiedBy>Durand Saint Omer Romain</cp:lastModifiedBy>
  <cp:revision>18</cp:revision>
  <dcterms:created xsi:type="dcterms:W3CDTF">2018-09-06T12:08:35Z</dcterms:created>
  <dcterms:modified xsi:type="dcterms:W3CDTF">2018-09-12T14:57:05Z</dcterms:modified>
</cp:coreProperties>
</file>