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, Anders" userId="403efc14-48a7-4003-ba61-2bae32e038dd" providerId="ADAL" clId="{62048076-8847-4971-90E6-975FD77F5824}"/>
    <pc:docChg chg="modSld">
      <pc:chgData name="Berg, Anders" userId="403efc14-48a7-4003-ba61-2bae32e038dd" providerId="ADAL" clId="{62048076-8847-4971-90E6-975FD77F5824}" dt="2021-11-12T04:49:14.900" v="15" actId="20577"/>
      <pc:docMkLst>
        <pc:docMk/>
      </pc:docMkLst>
      <pc:sldChg chg="modSp mod">
        <pc:chgData name="Berg, Anders" userId="403efc14-48a7-4003-ba61-2bae32e038dd" providerId="ADAL" clId="{62048076-8847-4971-90E6-975FD77F5824}" dt="2021-11-12T04:49:14.900" v="15" actId="20577"/>
        <pc:sldMkLst>
          <pc:docMk/>
          <pc:sldMk cId="691468191" sldId="258"/>
        </pc:sldMkLst>
        <pc:spChg chg="mod">
          <ac:chgData name="Berg, Anders" userId="403efc14-48a7-4003-ba61-2bae32e038dd" providerId="ADAL" clId="{62048076-8847-4971-90E6-975FD77F5824}" dt="2021-11-12T04:49:14.900" v="15" actId="20577"/>
          <ac:spMkLst>
            <pc:docMk/>
            <pc:sldMk cId="691468191" sldId="258"/>
            <ac:spMk id="3" creationId="{2A6F0E18-2864-406E-AEE4-E52AE07091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89CB1-A62C-4923-8DA8-5D20064F0E5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EDDD95D-D97E-4F52-8353-033B2D8DBD60}">
      <dgm:prSet/>
      <dgm:spPr/>
      <dgm:t>
        <a:bodyPr/>
        <a:lstStyle/>
        <a:p>
          <a:r>
            <a:rPr lang="en-US"/>
            <a:t>The scope of this development is to create a system for user and course registration for learning institutions. </a:t>
          </a:r>
        </a:p>
      </dgm:t>
    </dgm:pt>
    <dgm:pt modelId="{D5D74AA3-0FDD-494F-9AA3-F8534162C730}" type="parTrans" cxnId="{06459F72-EAC3-4C78-8469-77890C95624D}">
      <dgm:prSet/>
      <dgm:spPr/>
      <dgm:t>
        <a:bodyPr/>
        <a:lstStyle/>
        <a:p>
          <a:endParaRPr lang="en-US"/>
        </a:p>
      </dgm:t>
    </dgm:pt>
    <dgm:pt modelId="{7BB5B91B-1FDD-4772-A092-14247D167A76}" type="sibTrans" cxnId="{06459F72-EAC3-4C78-8469-77890C95624D}">
      <dgm:prSet/>
      <dgm:spPr/>
      <dgm:t>
        <a:bodyPr/>
        <a:lstStyle/>
        <a:p>
          <a:endParaRPr lang="en-US"/>
        </a:p>
      </dgm:t>
    </dgm:pt>
    <dgm:pt modelId="{C83C1311-4444-4B7D-90A5-C0BD299EADA2}">
      <dgm:prSet/>
      <dgm:spPr/>
      <dgm:t>
        <a:bodyPr/>
        <a:lstStyle/>
        <a:p>
          <a:r>
            <a:rPr lang="en-US"/>
            <a:t>The system will need to be able to register users that are new and provide the ability for them to create an account.</a:t>
          </a:r>
        </a:p>
      </dgm:t>
    </dgm:pt>
    <dgm:pt modelId="{DD2D4E13-483E-431B-915F-23ECBD71EA93}" type="parTrans" cxnId="{9DA4B127-EB87-4551-82B9-FDB3469B8039}">
      <dgm:prSet/>
      <dgm:spPr/>
      <dgm:t>
        <a:bodyPr/>
        <a:lstStyle/>
        <a:p>
          <a:endParaRPr lang="en-US"/>
        </a:p>
      </dgm:t>
    </dgm:pt>
    <dgm:pt modelId="{BD1954A3-589D-450F-BB6B-66FF6F48C07A}" type="sibTrans" cxnId="{9DA4B127-EB87-4551-82B9-FDB3469B8039}">
      <dgm:prSet/>
      <dgm:spPr/>
      <dgm:t>
        <a:bodyPr/>
        <a:lstStyle/>
        <a:p>
          <a:endParaRPr lang="en-US"/>
        </a:p>
      </dgm:t>
    </dgm:pt>
    <dgm:pt modelId="{2D6B54D3-1CB2-4696-BB08-435BA4D32C4F}">
      <dgm:prSet/>
      <dgm:spPr/>
      <dgm:t>
        <a:bodyPr/>
        <a:lstStyle/>
        <a:p>
          <a:r>
            <a:rPr lang="en-US"/>
            <a:t>User profiles need to include name, phone, and email. Once a user completes a registration, they need to be able to login with their unique id and password that they created.</a:t>
          </a:r>
        </a:p>
      </dgm:t>
    </dgm:pt>
    <dgm:pt modelId="{811FE730-4890-422D-AD27-1055DE3DADAF}" type="parTrans" cxnId="{8E45246A-F876-4002-92C2-BEA73DF2FBD6}">
      <dgm:prSet/>
      <dgm:spPr/>
      <dgm:t>
        <a:bodyPr/>
        <a:lstStyle/>
        <a:p>
          <a:endParaRPr lang="en-US"/>
        </a:p>
      </dgm:t>
    </dgm:pt>
    <dgm:pt modelId="{7052E5B1-4B58-4D86-91F4-7F362FE3A6D5}" type="sibTrans" cxnId="{8E45246A-F876-4002-92C2-BEA73DF2FBD6}">
      <dgm:prSet/>
      <dgm:spPr/>
      <dgm:t>
        <a:bodyPr/>
        <a:lstStyle/>
        <a:p>
          <a:endParaRPr lang="en-US"/>
        </a:p>
      </dgm:t>
    </dgm:pt>
    <dgm:pt modelId="{76339A81-AB0A-4E3A-91A9-7A0DCDEA7353}">
      <dgm:prSet/>
      <dgm:spPr/>
      <dgm:t>
        <a:bodyPr/>
        <a:lstStyle/>
        <a:p>
          <a:r>
            <a:rPr lang="en-US"/>
            <a:t>Users will need to be able to register for course in spring/summer/fall semesters. </a:t>
          </a:r>
        </a:p>
      </dgm:t>
    </dgm:pt>
    <dgm:pt modelId="{C6CD1867-721F-4828-BF1A-E5979D19F04A}" type="parTrans" cxnId="{542C790A-02ED-4712-B95E-6D9226E2EC19}">
      <dgm:prSet/>
      <dgm:spPr/>
      <dgm:t>
        <a:bodyPr/>
        <a:lstStyle/>
        <a:p>
          <a:endParaRPr lang="en-US"/>
        </a:p>
      </dgm:t>
    </dgm:pt>
    <dgm:pt modelId="{1B068AA8-DFC7-4D7D-A131-CB3B0B083D12}" type="sibTrans" cxnId="{542C790A-02ED-4712-B95E-6D9226E2EC19}">
      <dgm:prSet/>
      <dgm:spPr/>
      <dgm:t>
        <a:bodyPr/>
        <a:lstStyle/>
        <a:p>
          <a:endParaRPr lang="en-US"/>
        </a:p>
      </dgm:t>
    </dgm:pt>
    <dgm:pt modelId="{BAAAC018-D2C8-4E86-A11E-D2D82B83B355}">
      <dgm:prSet/>
      <dgm:spPr/>
      <dgm:t>
        <a:bodyPr/>
        <a:lstStyle/>
        <a:p>
          <a:r>
            <a:rPr lang="en-US"/>
            <a:t>Courses will need to be listed out and available for registration per semester. </a:t>
          </a:r>
        </a:p>
      </dgm:t>
    </dgm:pt>
    <dgm:pt modelId="{8237DC57-1236-4D62-8B62-A4B45D1CC337}" type="parTrans" cxnId="{296E1AE4-4E02-431B-BCAE-89A15324C610}">
      <dgm:prSet/>
      <dgm:spPr/>
      <dgm:t>
        <a:bodyPr/>
        <a:lstStyle/>
        <a:p>
          <a:endParaRPr lang="en-US"/>
        </a:p>
      </dgm:t>
    </dgm:pt>
    <dgm:pt modelId="{063902F1-7C78-4F6C-8A39-6765A22959A5}" type="sibTrans" cxnId="{296E1AE4-4E02-431B-BCAE-89A15324C610}">
      <dgm:prSet/>
      <dgm:spPr/>
      <dgm:t>
        <a:bodyPr/>
        <a:lstStyle/>
        <a:p>
          <a:endParaRPr lang="en-US"/>
        </a:p>
      </dgm:t>
    </dgm:pt>
    <dgm:pt modelId="{97D2A655-0F1A-4886-A9AB-29BED75015DB}" type="pres">
      <dgm:prSet presAssocID="{E7A89CB1-A62C-4923-8DA8-5D20064F0E5F}" presName="vert0" presStyleCnt="0">
        <dgm:presLayoutVars>
          <dgm:dir/>
          <dgm:animOne val="branch"/>
          <dgm:animLvl val="lvl"/>
        </dgm:presLayoutVars>
      </dgm:prSet>
      <dgm:spPr/>
    </dgm:pt>
    <dgm:pt modelId="{03B6DF3A-6CAC-4225-A2E4-57736030DF85}" type="pres">
      <dgm:prSet presAssocID="{1EDDD95D-D97E-4F52-8353-033B2D8DBD60}" presName="thickLine" presStyleLbl="alignNode1" presStyleIdx="0" presStyleCnt="5"/>
      <dgm:spPr/>
    </dgm:pt>
    <dgm:pt modelId="{3F44C649-855E-44A8-9917-371CA599DB64}" type="pres">
      <dgm:prSet presAssocID="{1EDDD95D-D97E-4F52-8353-033B2D8DBD60}" presName="horz1" presStyleCnt="0"/>
      <dgm:spPr/>
    </dgm:pt>
    <dgm:pt modelId="{5B5AB229-6002-46EF-827B-B78E9DD6CC6B}" type="pres">
      <dgm:prSet presAssocID="{1EDDD95D-D97E-4F52-8353-033B2D8DBD60}" presName="tx1" presStyleLbl="revTx" presStyleIdx="0" presStyleCnt="5"/>
      <dgm:spPr/>
    </dgm:pt>
    <dgm:pt modelId="{31404C9A-0FFA-4C50-AF56-058B2C626A77}" type="pres">
      <dgm:prSet presAssocID="{1EDDD95D-D97E-4F52-8353-033B2D8DBD60}" presName="vert1" presStyleCnt="0"/>
      <dgm:spPr/>
    </dgm:pt>
    <dgm:pt modelId="{F3D43C2A-523C-4CE5-AD44-50E507838FA8}" type="pres">
      <dgm:prSet presAssocID="{C83C1311-4444-4B7D-90A5-C0BD299EADA2}" presName="thickLine" presStyleLbl="alignNode1" presStyleIdx="1" presStyleCnt="5"/>
      <dgm:spPr/>
    </dgm:pt>
    <dgm:pt modelId="{46E3CD71-99B3-4D29-A3B1-7EA13347E8D2}" type="pres">
      <dgm:prSet presAssocID="{C83C1311-4444-4B7D-90A5-C0BD299EADA2}" presName="horz1" presStyleCnt="0"/>
      <dgm:spPr/>
    </dgm:pt>
    <dgm:pt modelId="{A25FF700-CDFC-41F1-8664-0EA0A6B4D475}" type="pres">
      <dgm:prSet presAssocID="{C83C1311-4444-4B7D-90A5-C0BD299EADA2}" presName="tx1" presStyleLbl="revTx" presStyleIdx="1" presStyleCnt="5"/>
      <dgm:spPr/>
    </dgm:pt>
    <dgm:pt modelId="{298AD050-165F-46D0-8183-1DED4A2BE065}" type="pres">
      <dgm:prSet presAssocID="{C83C1311-4444-4B7D-90A5-C0BD299EADA2}" presName="vert1" presStyleCnt="0"/>
      <dgm:spPr/>
    </dgm:pt>
    <dgm:pt modelId="{BBC9D3AE-8A50-48CC-B9F3-3990C5C78A97}" type="pres">
      <dgm:prSet presAssocID="{2D6B54D3-1CB2-4696-BB08-435BA4D32C4F}" presName="thickLine" presStyleLbl="alignNode1" presStyleIdx="2" presStyleCnt="5"/>
      <dgm:spPr/>
    </dgm:pt>
    <dgm:pt modelId="{1EA57FC5-D03F-47CE-AC7C-368E0AE77C8C}" type="pres">
      <dgm:prSet presAssocID="{2D6B54D3-1CB2-4696-BB08-435BA4D32C4F}" presName="horz1" presStyleCnt="0"/>
      <dgm:spPr/>
    </dgm:pt>
    <dgm:pt modelId="{8FDA6355-281A-446F-AE09-AFE59B649824}" type="pres">
      <dgm:prSet presAssocID="{2D6B54D3-1CB2-4696-BB08-435BA4D32C4F}" presName="tx1" presStyleLbl="revTx" presStyleIdx="2" presStyleCnt="5"/>
      <dgm:spPr/>
    </dgm:pt>
    <dgm:pt modelId="{260D56BD-9EDF-4EE8-8B75-35526E2A564B}" type="pres">
      <dgm:prSet presAssocID="{2D6B54D3-1CB2-4696-BB08-435BA4D32C4F}" presName="vert1" presStyleCnt="0"/>
      <dgm:spPr/>
    </dgm:pt>
    <dgm:pt modelId="{D9051750-E110-49D3-A9D1-28EF382C850D}" type="pres">
      <dgm:prSet presAssocID="{76339A81-AB0A-4E3A-91A9-7A0DCDEA7353}" presName="thickLine" presStyleLbl="alignNode1" presStyleIdx="3" presStyleCnt="5"/>
      <dgm:spPr/>
    </dgm:pt>
    <dgm:pt modelId="{1075695F-1A3C-4EB7-BA67-B01F7EF99166}" type="pres">
      <dgm:prSet presAssocID="{76339A81-AB0A-4E3A-91A9-7A0DCDEA7353}" presName="horz1" presStyleCnt="0"/>
      <dgm:spPr/>
    </dgm:pt>
    <dgm:pt modelId="{9DA8A7C4-945D-4636-B571-4FA28FD84F27}" type="pres">
      <dgm:prSet presAssocID="{76339A81-AB0A-4E3A-91A9-7A0DCDEA7353}" presName="tx1" presStyleLbl="revTx" presStyleIdx="3" presStyleCnt="5"/>
      <dgm:spPr/>
    </dgm:pt>
    <dgm:pt modelId="{7A2D110C-2211-4DEC-861D-231A05ADE656}" type="pres">
      <dgm:prSet presAssocID="{76339A81-AB0A-4E3A-91A9-7A0DCDEA7353}" presName="vert1" presStyleCnt="0"/>
      <dgm:spPr/>
    </dgm:pt>
    <dgm:pt modelId="{E416CD95-2500-4C7C-B5F1-4014792C0F6D}" type="pres">
      <dgm:prSet presAssocID="{BAAAC018-D2C8-4E86-A11E-D2D82B83B355}" presName="thickLine" presStyleLbl="alignNode1" presStyleIdx="4" presStyleCnt="5"/>
      <dgm:spPr/>
    </dgm:pt>
    <dgm:pt modelId="{5BA634A0-6468-4AEE-8B9E-530864FDB4D1}" type="pres">
      <dgm:prSet presAssocID="{BAAAC018-D2C8-4E86-A11E-D2D82B83B355}" presName="horz1" presStyleCnt="0"/>
      <dgm:spPr/>
    </dgm:pt>
    <dgm:pt modelId="{C941EA59-4409-4663-9DDE-E3A6530F9F8A}" type="pres">
      <dgm:prSet presAssocID="{BAAAC018-D2C8-4E86-A11E-D2D82B83B355}" presName="tx1" presStyleLbl="revTx" presStyleIdx="4" presStyleCnt="5"/>
      <dgm:spPr/>
    </dgm:pt>
    <dgm:pt modelId="{D829EB64-BF9D-4FF2-AE3C-27A4FB98B429}" type="pres">
      <dgm:prSet presAssocID="{BAAAC018-D2C8-4E86-A11E-D2D82B83B355}" presName="vert1" presStyleCnt="0"/>
      <dgm:spPr/>
    </dgm:pt>
  </dgm:ptLst>
  <dgm:cxnLst>
    <dgm:cxn modelId="{542C790A-02ED-4712-B95E-6D9226E2EC19}" srcId="{E7A89CB1-A62C-4923-8DA8-5D20064F0E5F}" destId="{76339A81-AB0A-4E3A-91A9-7A0DCDEA7353}" srcOrd="3" destOrd="0" parTransId="{C6CD1867-721F-4828-BF1A-E5979D19F04A}" sibTransId="{1B068AA8-DFC7-4D7D-A131-CB3B0B083D12}"/>
    <dgm:cxn modelId="{9DA4B127-EB87-4551-82B9-FDB3469B8039}" srcId="{E7A89CB1-A62C-4923-8DA8-5D20064F0E5F}" destId="{C83C1311-4444-4B7D-90A5-C0BD299EADA2}" srcOrd="1" destOrd="0" parTransId="{DD2D4E13-483E-431B-915F-23ECBD71EA93}" sibTransId="{BD1954A3-589D-450F-BB6B-66FF6F48C07A}"/>
    <dgm:cxn modelId="{4F889834-32FC-442B-832B-F357C4E1BD19}" type="presOf" srcId="{C83C1311-4444-4B7D-90A5-C0BD299EADA2}" destId="{A25FF700-CDFC-41F1-8664-0EA0A6B4D475}" srcOrd="0" destOrd="0" presId="urn:microsoft.com/office/officeart/2008/layout/LinedList"/>
    <dgm:cxn modelId="{9E016536-0D26-48CF-BB7B-98F0588BBF95}" type="presOf" srcId="{76339A81-AB0A-4E3A-91A9-7A0DCDEA7353}" destId="{9DA8A7C4-945D-4636-B571-4FA28FD84F27}" srcOrd="0" destOrd="0" presId="urn:microsoft.com/office/officeart/2008/layout/LinedList"/>
    <dgm:cxn modelId="{8E45246A-F876-4002-92C2-BEA73DF2FBD6}" srcId="{E7A89CB1-A62C-4923-8DA8-5D20064F0E5F}" destId="{2D6B54D3-1CB2-4696-BB08-435BA4D32C4F}" srcOrd="2" destOrd="0" parTransId="{811FE730-4890-422D-AD27-1055DE3DADAF}" sibTransId="{7052E5B1-4B58-4D86-91F4-7F362FE3A6D5}"/>
    <dgm:cxn modelId="{15EBAF4A-A557-4E21-897C-237763D52498}" type="presOf" srcId="{2D6B54D3-1CB2-4696-BB08-435BA4D32C4F}" destId="{8FDA6355-281A-446F-AE09-AFE59B649824}" srcOrd="0" destOrd="0" presId="urn:microsoft.com/office/officeart/2008/layout/LinedList"/>
    <dgm:cxn modelId="{06459F72-EAC3-4C78-8469-77890C95624D}" srcId="{E7A89CB1-A62C-4923-8DA8-5D20064F0E5F}" destId="{1EDDD95D-D97E-4F52-8353-033B2D8DBD60}" srcOrd="0" destOrd="0" parTransId="{D5D74AA3-0FDD-494F-9AA3-F8534162C730}" sibTransId="{7BB5B91B-1FDD-4772-A092-14247D167A76}"/>
    <dgm:cxn modelId="{5A4E6D86-3D97-4662-98C2-5DBD32590D8B}" type="presOf" srcId="{E7A89CB1-A62C-4923-8DA8-5D20064F0E5F}" destId="{97D2A655-0F1A-4886-A9AB-29BED75015DB}" srcOrd="0" destOrd="0" presId="urn:microsoft.com/office/officeart/2008/layout/LinedList"/>
    <dgm:cxn modelId="{0D00998E-D3E6-439E-9F70-D251CAD8BBAB}" type="presOf" srcId="{BAAAC018-D2C8-4E86-A11E-D2D82B83B355}" destId="{C941EA59-4409-4663-9DDE-E3A6530F9F8A}" srcOrd="0" destOrd="0" presId="urn:microsoft.com/office/officeart/2008/layout/LinedList"/>
    <dgm:cxn modelId="{D5EFCFAB-2941-4246-AE60-A51E27A44B7B}" type="presOf" srcId="{1EDDD95D-D97E-4F52-8353-033B2D8DBD60}" destId="{5B5AB229-6002-46EF-827B-B78E9DD6CC6B}" srcOrd="0" destOrd="0" presId="urn:microsoft.com/office/officeart/2008/layout/LinedList"/>
    <dgm:cxn modelId="{296E1AE4-4E02-431B-BCAE-89A15324C610}" srcId="{E7A89CB1-A62C-4923-8DA8-5D20064F0E5F}" destId="{BAAAC018-D2C8-4E86-A11E-D2D82B83B355}" srcOrd="4" destOrd="0" parTransId="{8237DC57-1236-4D62-8B62-A4B45D1CC337}" sibTransId="{063902F1-7C78-4F6C-8A39-6765A22959A5}"/>
    <dgm:cxn modelId="{AC64A619-126A-4527-8FE9-030F908D47E8}" type="presParOf" srcId="{97D2A655-0F1A-4886-A9AB-29BED75015DB}" destId="{03B6DF3A-6CAC-4225-A2E4-57736030DF85}" srcOrd="0" destOrd="0" presId="urn:microsoft.com/office/officeart/2008/layout/LinedList"/>
    <dgm:cxn modelId="{9A89B27F-9F20-4679-9EAF-B01FCDB5BF5D}" type="presParOf" srcId="{97D2A655-0F1A-4886-A9AB-29BED75015DB}" destId="{3F44C649-855E-44A8-9917-371CA599DB64}" srcOrd="1" destOrd="0" presId="urn:microsoft.com/office/officeart/2008/layout/LinedList"/>
    <dgm:cxn modelId="{CCEE9103-9065-4D27-9DC1-9C43F681EAE8}" type="presParOf" srcId="{3F44C649-855E-44A8-9917-371CA599DB64}" destId="{5B5AB229-6002-46EF-827B-B78E9DD6CC6B}" srcOrd="0" destOrd="0" presId="urn:microsoft.com/office/officeart/2008/layout/LinedList"/>
    <dgm:cxn modelId="{56B42B32-371F-4F0F-BBBA-ABFD1168DFE9}" type="presParOf" srcId="{3F44C649-855E-44A8-9917-371CA599DB64}" destId="{31404C9A-0FFA-4C50-AF56-058B2C626A77}" srcOrd="1" destOrd="0" presId="urn:microsoft.com/office/officeart/2008/layout/LinedList"/>
    <dgm:cxn modelId="{2FC2DF4A-33B0-4BB0-9339-550C1ACAA192}" type="presParOf" srcId="{97D2A655-0F1A-4886-A9AB-29BED75015DB}" destId="{F3D43C2A-523C-4CE5-AD44-50E507838FA8}" srcOrd="2" destOrd="0" presId="urn:microsoft.com/office/officeart/2008/layout/LinedList"/>
    <dgm:cxn modelId="{1CA39198-56DF-4681-9461-B4B80233FC6E}" type="presParOf" srcId="{97D2A655-0F1A-4886-A9AB-29BED75015DB}" destId="{46E3CD71-99B3-4D29-A3B1-7EA13347E8D2}" srcOrd="3" destOrd="0" presId="urn:microsoft.com/office/officeart/2008/layout/LinedList"/>
    <dgm:cxn modelId="{124220C8-0737-40E1-84A2-A0AA5D9C688B}" type="presParOf" srcId="{46E3CD71-99B3-4D29-A3B1-7EA13347E8D2}" destId="{A25FF700-CDFC-41F1-8664-0EA0A6B4D475}" srcOrd="0" destOrd="0" presId="urn:microsoft.com/office/officeart/2008/layout/LinedList"/>
    <dgm:cxn modelId="{A22BF219-3166-44E1-8623-3A2AAFD35E8C}" type="presParOf" srcId="{46E3CD71-99B3-4D29-A3B1-7EA13347E8D2}" destId="{298AD050-165F-46D0-8183-1DED4A2BE065}" srcOrd="1" destOrd="0" presId="urn:microsoft.com/office/officeart/2008/layout/LinedList"/>
    <dgm:cxn modelId="{278D4F4F-3127-4D1A-B5B1-E86721D14464}" type="presParOf" srcId="{97D2A655-0F1A-4886-A9AB-29BED75015DB}" destId="{BBC9D3AE-8A50-48CC-B9F3-3990C5C78A97}" srcOrd="4" destOrd="0" presId="urn:microsoft.com/office/officeart/2008/layout/LinedList"/>
    <dgm:cxn modelId="{EF02AA5B-55FC-4B0B-80B0-635E1591555B}" type="presParOf" srcId="{97D2A655-0F1A-4886-A9AB-29BED75015DB}" destId="{1EA57FC5-D03F-47CE-AC7C-368E0AE77C8C}" srcOrd="5" destOrd="0" presId="urn:microsoft.com/office/officeart/2008/layout/LinedList"/>
    <dgm:cxn modelId="{FDCA9296-73E6-4896-A32B-36D89E4C37CA}" type="presParOf" srcId="{1EA57FC5-D03F-47CE-AC7C-368E0AE77C8C}" destId="{8FDA6355-281A-446F-AE09-AFE59B649824}" srcOrd="0" destOrd="0" presId="urn:microsoft.com/office/officeart/2008/layout/LinedList"/>
    <dgm:cxn modelId="{5E67BFEB-1B74-4022-9DBB-66AE2946F6CC}" type="presParOf" srcId="{1EA57FC5-D03F-47CE-AC7C-368E0AE77C8C}" destId="{260D56BD-9EDF-4EE8-8B75-35526E2A564B}" srcOrd="1" destOrd="0" presId="urn:microsoft.com/office/officeart/2008/layout/LinedList"/>
    <dgm:cxn modelId="{2AC208A0-21F6-4134-A3ED-18087537190A}" type="presParOf" srcId="{97D2A655-0F1A-4886-A9AB-29BED75015DB}" destId="{D9051750-E110-49D3-A9D1-28EF382C850D}" srcOrd="6" destOrd="0" presId="urn:microsoft.com/office/officeart/2008/layout/LinedList"/>
    <dgm:cxn modelId="{96DB622F-55A4-4A45-96E7-6CD537AEE750}" type="presParOf" srcId="{97D2A655-0F1A-4886-A9AB-29BED75015DB}" destId="{1075695F-1A3C-4EB7-BA67-B01F7EF99166}" srcOrd="7" destOrd="0" presId="urn:microsoft.com/office/officeart/2008/layout/LinedList"/>
    <dgm:cxn modelId="{6E9D7D00-FED1-4A5F-A834-43CF09791B79}" type="presParOf" srcId="{1075695F-1A3C-4EB7-BA67-B01F7EF99166}" destId="{9DA8A7C4-945D-4636-B571-4FA28FD84F27}" srcOrd="0" destOrd="0" presId="urn:microsoft.com/office/officeart/2008/layout/LinedList"/>
    <dgm:cxn modelId="{D929BD29-EAD5-4251-88CB-A8D2E58F14D5}" type="presParOf" srcId="{1075695F-1A3C-4EB7-BA67-B01F7EF99166}" destId="{7A2D110C-2211-4DEC-861D-231A05ADE656}" srcOrd="1" destOrd="0" presId="urn:microsoft.com/office/officeart/2008/layout/LinedList"/>
    <dgm:cxn modelId="{F28D87CA-78E1-4A77-BFD9-E6D8FE44AD16}" type="presParOf" srcId="{97D2A655-0F1A-4886-A9AB-29BED75015DB}" destId="{E416CD95-2500-4C7C-B5F1-4014792C0F6D}" srcOrd="8" destOrd="0" presId="urn:microsoft.com/office/officeart/2008/layout/LinedList"/>
    <dgm:cxn modelId="{AEBAC7D6-9E94-4114-8E94-9E1D625B3202}" type="presParOf" srcId="{97D2A655-0F1A-4886-A9AB-29BED75015DB}" destId="{5BA634A0-6468-4AEE-8B9E-530864FDB4D1}" srcOrd="9" destOrd="0" presId="urn:microsoft.com/office/officeart/2008/layout/LinedList"/>
    <dgm:cxn modelId="{DF569D73-132E-4011-8CD7-2158DBC4A107}" type="presParOf" srcId="{5BA634A0-6468-4AEE-8B9E-530864FDB4D1}" destId="{C941EA59-4409-4663-9DDE-E3A6530F9F8A}" srcOrd="0" destOrd="0" presId="urn:microsoft.com/office/officeart/2008/layout/LinedList"/>
    <dgm:cxn modelId="{A8DC21F1-34A8-4235-9001-A076F7E05EAF}" type="presParOf" srcId="{5BA634A0-6468-4AEE-8B9E-530864FDB4D1}" destId="{D829EB64-BF9D-4FF2-AE3C-27A4FB98B4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6DF3A-6CAC-4225-A2E4-57736030DF85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AB229-6002-46EF-827B-B78E9DD6CC6B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scope of this development is to create a system for user and course registration for learning institutions. </a:t>
          </a:r>
        </a:p>
      </dsp:txBody>
      <dsp:txXfrm>
        <a:off x="0" y="623"/>
        <a:ext cx="6492875" cy="1020830"/>
      </dsp:txXfrm>
    </dsp:sp>
    <dsp:sp modelId="{F3D43C2A-523C-4CE5-AD44-50E507838FA8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FF700-CDFC-41F1-8664-0EA0A6B4D475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system will need to be able to register users that are new and provide the ability for them to create an account.</a:t>
          </a:r>
        </a:p>
      </dsp:txBody>
      <dsp:txXfrm>
        <a:off x="0" y="1021453"/>
        <a:ext cx="6492875" cy="1020830"/>
      </dsp:txXfrm>
    </dsp:sp>
    <dsp:sp modelId="{BBC9D3AE-8A50-48CC-B9F3-3990C5C78A97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A6355-281A-446F-AE09-AFE59B649824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profiles need to include name, phone, and email. Once a user completes a registration, they need to be able to login with their unique id and password that they created.</a:t>
          </a:r>
        </a:p>
      </dsp:txBody>
      <dsp:txXfrm>
        <a:off x="0" y="2042284"/>
        <a:ext cx="6492875" cy="1020830"/>
      </dsp:txXfrm>
    </dsp:sp>
    <dsp:sp modelId="{D9051750-E110-49D3-A9D1-28EF382C850D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8A7C4-945D-4636-B571-4FA28FD84F27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Users will need to be able to register for course in spring/summer/fall semesters. </a:t>
          </a:r>
        </a:p>
      </dsp:txBody>
      <dsp:txXfrm>
        <a:off x="0" y="3063115"/>
        <a:ext cx="6492875" cy="1020830"/>
      </dsp:txXfrm>
    </dsp:sp>
    <dsp:sp modelId="{E416CD95-2500-4C7C-B5F1-4014792C0F6D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1EA59-4409-4663-9DDE-E3A6530F9F8A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Courses will need to be listed out and available for registration per semester.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AA9A-C37F-4C4C-B3D9-A1EB087D9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0E336-78A1-4E8A-A2EE-95D482E36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7038-738D-4BD0-86D5-38747AD6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2243-60F3-40B9-B12C-997A5A54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A5A7-523A-4128-B81A-761DF2C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EFE2-6A1F-41F4-9ED9-30F83D8A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52FE-E620-4CB6-9B58-09CB8E13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171F-1E32-4645-8CE7-AB2FE336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A195-5359-4E1B-8605-0CE8E09A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FC6E-298C-4C7E-A12A-5769A5C1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4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D0329-E655-406B-998C-83176B8F2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6BFF6-9651-440C-8B69-1463548B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539C-EC41-4C91-B944-2C969EFC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5C80-A299-471A-AD21-C59D9075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65C27-5F2B-4E23-B07E-6A1A3425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955A-5882-476D-BB41-D34E7735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C868-AF7C-4D85-A750-610347CE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DCF9-083C-47D8-8A14-D10BF599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9DF53-C8BC-44C6-BDA9-720875D0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531A-75F1-43F6-952D-1F57172E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E3A6-13AD-40BC-83E7-5AF746CE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A5801-8B19-4ABA-B1F8-9BD14F5A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FAAA-18F5-4F0C-B786-A90FEDD5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1B21-041C-48BD-A13B-D470DB3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053F2-FEDA-4EE4-9136-ACDF6F0B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2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3D98-A481-46A8-ADCB-458419AD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BB77-A2B2-4E6F-97C3-DACC7C543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1DE97-49FE-4797-A962-4A8948E3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3763A-CDDD-429C-9CFC-9C5B45F3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FDF00-AAC1-4806-B5D4-608D46BA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B68C-D00A-4168-BF2A-AE38DB20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2A85-4338-4965-A3E1-CB7E1F42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7595-88F7-4EF6-A995-960A55C4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4C4E1-FFF3-41F0-A6DA-6F130F347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096F-ADAC-438E-AA4E-6D9CCAA74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8810-2329-4B49-BB58-A6A8F1689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24658-A52C-4F8F-A67A-985901DF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E922A-2EF3-4AE0-925D-034FB64F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6BCB7-AFAF-4A17-A17B-F3F07BBC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3ED0-1351-402A-A0D3-F6E58DF9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3E8BC-9D02-4624-9980-354D6D04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B3ECE-F1DF-4B9E-B5B9-E87B27B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FFB3B-67C4-4693-9E5F-D842644F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94698-EB88-4D88-A6E9-B446BD06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39830-B36B-4BD7-B96C-FECC18E3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67CB3-6FC8-410B-9544-69BA3AC5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445F-87B2-4175-AABA-7B07ABE2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8A6A-B3F7-40A1-A10C-A68C4977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DA85C-5882-4CA1-9E45-96127427D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7667-71A6-4703-AB69-18E5D6CA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ADFC1-648B-4ED2-AE71-EABD0D0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FC46C-9D15-4F5C-8315-C60E73C2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0BEF-E3CA-47E9-A069-DFAEE55D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65850-CCB2-4C81-A861-85246E068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1C381-E8BA-4098-8183-2075C6E9A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38854-8A38-450B-BEEE-F2BB52E4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F12A-E8A0-4482-8387-689341A8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A75C4-723F-4456-8439-5AD8BC69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A9B5C-8649-4033-BF0F-0061C864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63ED-296B-41E7-B4A1-CC32813AE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549E-A53B-40ED-9FD0-0D390BB67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E4C8-7B04-4768-BE07-37A1AE1FA3F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B606-777C-4C64-8609-790672D2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9C71-688B-4C07-A814-EA1C27399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C073-B4C4-46C0-94DE-DD84692B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talsource.com/" TargetMode="External"/><Relationship Id="rId2" Type="http://schemas.openxmlformats.org/officeDocument/2006/relationships/hyperlink" Target="https://asq.org/quality-resources/software-qual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erg08/CST499_Student_Port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26183-D486-41F5-8BC9-EF36C971C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CST 499 – Final Project Student Portal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ABC7-BA25-432E-B61C-3C75F430D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5314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Anders Berg</a:t>
            </a:r>
          </a:p>
          <a:p>
            <a:r>
              <a:rPr lang="en-US" dirty="0">
                <a:solidFill>
                  <a:schemeClr val="bg1"/>
                </a:solidFill>
              </a:rPr>
              <a:t>University of Arizona Global (Formally Ashford University)</a:t>
            </a:r>
          </a:p>
          <a:p>
            <a:r>
              <a:rPr lang="en-US" dirty="0">
                <a:solidFill>
                  <a:schemeClr val="bg1"/>
                </a:solidFill>
              </a:rPr>
              <a:t>CST 499–Capstone for Computer Software Technology</a:t>
            </a:r>
          </a:p>
          <a:p>
            <a:r>
              <a:rPr lang="en-US" dirty="0">
                <a:solidFill>
                  <a:schemeClr val="bg1"/>
                </a:solidFill>
              </a:rPr>
              <a:t>Amjad Alkilani</a:t>
            </a:r>
          </a:p>
          <a:p>
            <a:r>
              <a:rPr lang="en-US" dirty="0">
                <a:solidFill>
                  <a:schemeClr val="bg1"/>
                </a:solidFill>
              </a:rPr>
              <a:t>11/11/2021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88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793C-E2A3-4B93-AB86-AECB7C66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12E7-D93B-4F93-8D28-546CAE6F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American Society for Quality. (2021). What is Software Quality? ASQ. </a:t>
            </a:r>
            <a:r>
              <a:rPr lang="en-US" u="sng" dirty="0">
                <a:hlinkClick r:id="rId2"/>
              </a:rPr>
              <a:t>https://asq.org/quality-resources/software-quality</a:t>
            </a:r>
            <a:r>
              <a:rPr lang="en-US" dirty="0"/>
              <a:t>. </a:t>
            </a:r>
          </a:p>
          <a:p>
            <a:r>
              <a:rPr lang="en-US" dirty="0"/>
              <a:t>Coronel, C., &amp; Morris, S. (2019). Database systems: Design, implementation, and management (13th ed.). Retrieved from </a:t>
            </a:r>
            <a:r>
              <a:rPr lang="en-US" u="sng" dirty="0">
                <a:hlinkClick r:id="rId3"/>
              </a:rPr>
              <a:t>https://www.vitalsource.com</a:t>
            </a:r>
            <a:endParaRPr lang="en-US" dirty="0"/>
          </a:p>
          <a:p>
            <a:r>
              <a:rPr lang="en-US" dirty="0"/>
              <a:t>Pressman, R. S. (1992). Software engineering: A practitioner's approach (8th ed.). Nueva York: </a:t>
            </a:r>
            <a:r>
              <a:rPr lang="en-US" dirty="0" err="1"/>
              <a:t>McGrawHill</a:t>
            </a:r>
            <a:r>
              <a:rPr lang="en-US" dirty="0"/>
              <a:t>.</a:t>
            </a:r>
          </a:p>
          <a:p>
            <a:r>
              <a:rPr lang="en-US" dirty="0"/>
              <a:t>Sommerville, I. (2018). Software Engineering. </a:t>
            </a:r>
            <a:r>
              <a:rPr lang="en-US" dirty="0" err="1"/>
              <a:t>Hallbergmoos</a:t>
            </a:r>
            <a:r>
              <a:rPr lang="en-US" dirty="0"/>
              <a:t>/Germany: Pearson.</a:t>
            </a:r>
          </a:p>
          <a:p>
            <a:r>
              <a:rPr lang="en-US" dirty="0" err="1"/>
              <a:t>Spillner</a:t>
            </a:r>
            <a:r>
              <a:rPr lang="en-US" dirty="0"/>
              <a:t>, A., &amp; Linz, T. (2021). Software Testing Foundations, 4th Edition: A Study Guide for the Certified Tester Exam (5th ed.) </a:t>
            </a:r>
          </a:p>
          <a:p>
            <a:r>
              <a:rPr lang="en-US" dirty="0"/>
              <a:t>VMWare. (2021). Apache Friends. Apache Friends RSS. Retrieved November 1, 2021, from https://www.apachefriends.org/index.html.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65716C-C9CC-46ED-85DD-44CBED90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EF77DA-6038-4DFE-ABDF-A6B26AFE9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7384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6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34E81-3D26-485F-875D-4793DE36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Product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0E18-2864-406E-AEE4-E52AE0709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i="1" dirty="0"/>
              <a:t>Functional</a:t>
            </a:r>
            <a:endParaRPr lang="en-US" sz="1400" dirty="0"/>
          </a:p>
          <a:p>
            <a:pPr lvl="0"/>
            <a:r>
              <a:rPr lang="en-US" sz="1400" dirty="0"/>
              <a:t>Able to register new users</a:t>
            </a:r>
          </a:p>
          <a:p>
            <a:pPr lvl="0"/>
            <a:r>
              <a:rPr lang="en-US" sz="1400" dirty="0"/>
              <a:t>Users need to be assigned a unique id and password that they can login with</a:t>
            </a:r>
          </a:p>
          <a:p>
            <a:pPr lvl="0"/>
            <a:r>
              <a:rPr lang="en-US" sz="1400" dirty="0"/>
              <a:t>User profiles need to include name, phone, and email </a:t>
            </a:r>
          </a:p>
          <a:p>
            <a:pPr lvl="0"/>
            <a:r>
              <a:rPr lang="en-US" sz="1400" dirty="0"/>
              <a:t>Users will need to be able to register for course in spring/summer/fall semesters </a:t>
            </a:r>
          </a:p>
          <a:p>
            <a:pPr lvl="0"/>
            <a:r>
              <a:rPr lang="en-US" sz="1400" dirty="0"/>
              <a:t>Users able to register for course based on semester</a:t>
            </a:r>
          </a:p>
          <a:p>
            <a:pPr lvl="0"/>
            <a:r>
              <a:rPr lang="en-US" sz="1400" dirty="0"/>
              <a:t>Course have a cap for max registration and allow users to be waitlisted </a:t>
            </a:r>
          </a:p>
          <a:p>
            <a:pPr lvl="0"/>
            <a:r>
              <a:rPr lang="en-US" sz="1400" dirty="0"/>
              <a:t>Allow users to cancel course registration and automatically allow for waitlisted users to register</a:t>
            </a:r>
          </a:p>
          <a:p>
            <a:pPr marL="0" indent="0">
              <a:buNone/>
            </a:pPr>
            <a:r>
              <a:rPr lang="en-US" sz="1400" i="1" dirty="0"/>
              <a:t>Non-functional</a:t>
            </a:r>
            <a:endParaRPr lang="en-US" sz="1400" dirty="0"/>
          </a:p>
          <a:p>
            <a:pPr lvl="0"/>
            <a:r>
              <a:rPr lang="en-US" sz="1400" dirty="0"/>
              <a:t>Website availability need to be 24 hours a day. </a:t>
            </a:r>
          </a:p>
          <a:p>
            <a:pPr lvl="0"/>
            <a:r>
              <a:rPr lang="en-US" sz="1400" dirty="0"/>
              <a:t>Website needs to be authenticated with an SSL certificate </a:t>
            </a:r>
          </a:p>
          <a:p>
            <a:pPr lvl="0"/>
            <a:r>
              <a:rPr lang="en-US" sz="1400" dirty="0"/>
              <a:t>Build using modern web languages like HTML, CSS, JavaScript and PHP. </a:t>
            </a:r>
          </a:p>
          <a:p>
            <a:pPr lvl="0"/>
            <a:r>
              <a:rPr lang="en-US" sz="1400" dirty="0"/>
              <a:t>Website that supports all devices including mobile, tablet and Traditional PC’s</a:t>
            </a:r>
          </a:p>
          <a:p>
            <a:pPr lvl="0"/>
            <a:r>
              <a:rPr lang="en-US" sz="1400" dirty="0"/>
              <a:t>Database design will be constructed with a </a:t>
            </a:r>
            <a:r>
              <a:rPr lang="en-US" sz="1400"/>
              <a:t>user table </a:t>
            </a:r>
            <a:endParaRPr lang="en-US" sz="1400" dirty="0"/>
          </a:p>
          <a:p>
            <a:pPr lvl="0"/>
            <a:r>
              <a:rPr lang="en-US" sz="1400" dirty="0"/>
              <a:t>Website needs to be handled a variety of traffic loads, including high traffic during peak hours or during promotional phases.</a:t>
            </a:r>
          </a:p>
          <a:p>
            <a:pPr lvl="0"/>
            <a:r>
              <a:rPr lang="en-US" sz="1400" dirty="0"/>
              <a:t>Built on AWS cloud architecture  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146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E0301-4606-4992-95B4-92F80F55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EC89DC-FD9D-475A-9AF2-2F0A2000EA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758088"/>
            <a:ext cx="6780700" cy="33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59602-A7E6-4784-8C3F-D53B94D6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DF20858-47C6-44C0-8F64-747F995A1F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15" y="643466"/>
            <a:ext cx="61533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176AA-738E-4C23-BF2A-3BDFAB5D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Structural Model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6E4CA1-0024-4972-B981-C73F871D81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71542"/>
            <a:ext cx="6780700" cy="47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0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91DC9-EB81-49A4-A2B4-097DA4A1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Student Portal Demo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94E8A1-4AA4-4D7D-AC22-59C2D64A6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Website created using HTML, bootstrap and PHP</a:t>
            </a:r>
          </a:p>
          <a:p>
            <a:r>
              <a:rPr lang="en-US" sz="2000">
                <a:solidFill>
                  <a:schemeClr val="bg1"/>
                </a:solidFill>
              </a:rPr>
              <a:t>Hosted Using XAMPP and MySQL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967648-4D56-4E87-B179-EB68B956484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56" y="1585040"/>
            <a:ext cx="5051320" cy="36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0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45668-627B-4D5F-8E03-79853B4C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MySQL Database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FEA3E-35B0-4A02-949E-679D58CF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Database for this registration website is built with four tables: </a:t>
            </a:r>
            <a:r>
              <a:rPr lang="en-US" sz="2000" dirty="0" err="1">
                <a:solidFill>
                  <a:schemeClr val="bg1"/>
                </a:solidFill>
              </a:rPr>
              <a:t>tbluser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tblcourse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tblschulde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tblsemester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Respectively they keep track of user, course, schedule and semester data.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7ADC72-AAAC-41BB-9299-97DC4971472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56" y="1614762"/>
            <a:ext cx="5051320" cy="3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3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0D02B-5F78-4CA7-A0B6-0C54A3F0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GitHub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5952-0B6D-4399-920C-0C572943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https://github.com/aberg08/CST499_Student_Portal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46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CST 499 – Final Project Student Portal</vt:lpstr>
      <vt:lpstr>Project Scope</vt:lpstr>
      <vt:lpstr>Product Functions</vt:lpstr>
      <vt:lpstr>Use Case Diagram</vt:lpstr>
      <vt:lpstr>Sequence Diagram</vt:lpstr>
      <vt:lpstr>Structural Model</vt:lpstr>
      <vt:lpstr>Student Portal Demo</vt:lpstr>
      <vt:lpstr>MySQL Database</vt:lpstr>
      <vt:lpstr>GitHub Repo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499 – Final Project Student Portal</dc:title>
  <dc:creator>Berg, Anders</dc:creator>
  <cp:lastModifiedBy>Berg, Anders</cp:lastModifiedBy>
  <cp:revision>3</cp:revision>
  <dcterms:created xsi:type="dcterms:W3CDTF">2021-11-12T04:33:24Z</dcterms:created>
  <dcterms:modified xsi:type="dcterms:W3CDTF">2021-11-12T04:49:19Z</dcterms:modified>
</cp:coreProperties>
</file>