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4660"/>
  </p:normalViewPr>
  <p:slideViewPr>
    <p:cSldViewPr>
      <p:cViewPr>
        <p:scale>
          <a:sx n="125" d="100"/>
          <a:sy n="125" d="100"/>
        </p:scale>
        <p:origin x="-1392" y="-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4CAEED-1546-40F0-A6E7-99F0A44B4BD7}" type="datetimeFigureOut">
              <a:rPr lang="en-GB" smtClean="0"/>
              <a:t>13/10/2013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155970-6C0F-40DB-A065-726EBFA8B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640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55970-6C0F-40DB-A065-726EBFA8B64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283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55970-6C0F-40DB-A065-726EBFA8B64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283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0D8E-E5A4-427E-ADD9-F42CF6AA9141}" type="datetimeFigureOut">
              <a:rPr lang="en-GB" smtClean="0"/>
              <a:t>13/10/2013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19B4-8DC9-4ADA-BC92-972B409925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43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0D8E-E5A4-427E-ADD9-F42CF6AA9141}" type="datetimeFigureOut">
              <a:rPr lang="en-GB" smtClean="0"/>
              <a:t>13/10/2013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19B4-8DC9-4ADA-BC92-972B409925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484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0D8E-E5A4-427E-ADD9-F42CF6AA9141}" type="datetimeFigureOut">
              <a:rPr lang="en-GB" smtClean="0"/>
              <a:t>13/10/2013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19B4-8DC9-4ADA-BC92-972B409925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324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0D8E-E5A4-427E-ADD9-F42CF6AA9141}" type="datetimeFigureOut">
              <a:rPr lang="en-GB" smtClean="0"/>
              <a:t>13/10/2013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19B4-8DC9-4ADA-BC92-972B409925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5436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0D8E-E5A4-427E-ADD9-F42CF6AA9141}" type="datetimeFigureOut">
              <a:rPr lang="en-GB" smtClean="0"/>
              <a:t>13/10/2013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19B4-8DC9-4ADA-BC92-972B409925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11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0D8E-E5A4-427E-ADD9-F42CF6AA9141}" type="datetimeFigureOut">
              <a:rPr lang="en-GB" smtClean="0"/>
              <a:t>13/10/2013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19B4-8DC9-4ADA-BC92-972B409925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9097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0D8E-E5A4-427E-ADD9-F42CF6AA9141}" type="datetimeFigureOut">
              <a:rPr lang="en-GB" smtClean="0"/>
              <a:t>13/10/2013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19B4-8DC9-4ADA-BC92-972B409925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865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0D8E-E5A4-427E-ADD9-F42CF6AA9141}" type="datetimeFigureOut">
              <a:rPr lang="en-GB" smtClean="0"/>
              <a:t>13/10/2013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19B4-8DC9-4ADA-BC92-972B409925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584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0D8E-E5A4-427E-ADD9-F42CF6AA9141}" type="datetimeFigureOut">
              <a:rPr lang="en-GB" smtClean="0"/>
              <a:t>13/10/2013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19B4-8DC9-4ADA-BC92-972B409925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1328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0D8E-E5A4-427E-ADD9-F42CF6AA9141}" type="datetimeFigureOut">
              <a:rPr lang="en-GB" smtClean="0"/>
              <a:t>13/10/2013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19B4-8DC9-4ADA-BC92-972B409925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445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0D8E-E5A4-427E-ADD9-F42CF6AA9141}" type="datetimeFigureOut">
              <a:rPr lang="en-GB" smtClean="0"/>
              <a:t>13/10/2013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19B4-8DC9-4ADA-BC92-972B409925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953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D0D8E-E5A4-427E-ADD9-F42CF6AA9141}" type="datetimeFigureOut">
              <a:rPr lang="en-GB" smtClean="0"/>
              <a:t>13/10/2013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D19B4-8DC9-4ADA-BC92-972B409925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704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mtClean="0"/>
              <a:t>Rolling Back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2970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Discard Uncommitted </a:t>
            </a:r>
            <a:r>
              <a:rPr lang="en-GB" dirty="0" smtClean="0"/>
              <a:t>Changes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94" t="48158" r="790" b="5999"/>
          <a:stretch/>
        </p:blipFill>
        <p:spPr bwMode="auto">
          <a:xfrm>
            <a:off x="1086634" y="1412776"/>
            <a:ext cx="6970732" cy="5239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516000" y="1746000"/>
            <a:ext cx="720080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8839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Revert </a:t>
            </a:r>
            <a:r>
              <a:rPr lang="en-GB" dirty="0"/>
              <a:t>(Reverse Commit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r>
              <a:rPr lang="en-GB" dirty="0" smtClean="0"/>
              <a:t>Revert is a history preserving commit. It changes all involved files into their reverted states)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68" t="13841" r="63571" b="64953"/>
          <a:stretch/>
        </p:blipFill>
        <p:spPr bwMode="auto">
          <a:xfrm>
            <a:off x="2234656" y="2661297"/>
            <a:ext cx="4674689" cy="24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91" t="44444" r="12274" b="44250"/>
          <a:stretch/>
        </p:blipFill>
        <p:spPr bwMode="auto">
          <a:xfrm>
            <a:off x="2246040" y="5305127"/>
            <a:ext cx="465192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8119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Reset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r>
              <a:rPr lang="en-GB" dirty="0" smtClean="0"/>
              <a:t>Careful as all subsequent commits will be lost completely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32" t="16254" r="11270" b="62667"/>
          <a:stretch/>
        </p:blipFill>
        <p:spPr bwMode="auto">
          <a:xfrm>
            <a:off x="2843808" y="2276872"/>
            <a:ext cx="5065485" cy="2409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32" t="13904" r="13254" b="71874"/>
          <a:stretch/>
        </p:blipFill>
        <p:spPr bwMode="auto">
          <a:xfrm>
            <a:off x="2677886" y="4899744"/>
            <a:ext cx="3788228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0154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39</Words>
  <Application>Microsoft Office PowerPoint</Application>
  <PresentationFormat>On-screen Show (4:3)</PresentationFormat>
  <Paragraphs>8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Rolling Back</vt:lpstr>
      <vt:lpstr>Discard Uncommitted Changes</vt:lpstr>
      <vt:lpstr>Revert (Reverse Commit)</vt:lpstr>
      <vt:lpstr>Reset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Workflow</dc:title>
  <dc:creator>rrd09</dc:creator>
  <cp:lastModifiedBy>rrd09</cp:lastModifiedBy>
  <cp:revision>319</cp:revision>
  <dcterms:created xsi:type="dcterms:W3CDTF">2013-10-04T07:40:57Z</dcterms:created>
  <dcterms:modified xsi:type="dcterms:W3CDTF">2013-10-13T23:00:10Z</dcterms:modified>
</cp:coreProperties>
</file>