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1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EDEF-E75A-4013-854A-C50ED3F477DD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Adding and Undoing Changes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add, </a:t>
            </a:r>
            <a:r>
              <a:rPr lang="en-GB" dirty="0" err="1" smtClean="0"/>
              <a:t>rm</a:t>
            </a:r>
            <a:r>
              <a:rPr lang="en-GB" dirty="0" smtClean="0"/>
              <a:t>, checkout, revert, and reset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09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http://git-scm.com/book/en/Git-Basics-Undoing-Things</a:t>
            </a:r>
          </a:p>
          <a:p>
            <a:r>
              <a:rPr lang="en-GB" dirty="0" smtClean="0"/>
              <a:t>https</a:t>
            </a:r>
            <a:r>
              <a:rPr lang="en-GB" dirty="0"/>
              <a:t>://</a:t>
            </a:r>
            <a:r>
              <a:rPr lang="en-GB" dirty="0" smtClean="0"/>
              <a:t>www.atlassian.com/git/tutorial/undoing-changes</a:t>
            </a:r>
          </a:p>
          <a:p>
            <a:r>
              <a:rPr lang="en-GB" dirty="0"/>
              <a:t>http://</a:t>
            </a:r>
            <a:r>
              <a:rPr lang="en-GB" dirty="0" smtClean="0"/>
              <a:t>gitimmersion.com/lab_06.html</a:t>
            </a:r>
          </a:p>
          <a:p>
            <a:r>
              <a:rPr lang="en-GB" dirty="0"/>
              <a:t>https://help.github.com/articles/ignoring-files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7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Changes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file contents to the </a:t>
            </a:r>
            <a:r>
              <a:rPr lang="en-GB" dirty="0" smtClean="0"/>
              <a:t>index</a:t>
            </a:r>
            <a:br>
              <a:rPr lang="en-GB" dirty="0" smtClean="0"/>
            </a:br>
            <a:r>
              <a:rPr lang="en-GB" dirty="0" smtClean="0"/>
              <a:t>(‘stage’ the change)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&lt;file&gt;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&lt;directory&gt;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05826" y="4057035"/>
            <a:ext cx="3132348" cy="21082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</a:t>
            </a:r>
            <a:r>
              <a:rPr lang="en-GB" sz="12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 smtClean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</a:t>
            </a: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status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 smtClean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Untracked files: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5069557"/>
            <a:ext cx="19802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The ‘Staging Area’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9832" y="4858179"/>
            <a:ext cx="2880320" cy="7920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940152" y="5254223"/>
            <a:ext cx="360040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add . 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stages new and modified</a:t>
            </a:r>
            <a:br>
              <a:rPr lang="en-GB" dirty="0" smtClean="0"/>
            </a:br>
            <a:r>
              <a:rPr lang="en-GB" dirty="0" smtClean="0"/>
              <a:t>files, not deleted files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add -u 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stages modified and</a:t>
            </a:r>
            <a:br>
              <a:rPr lang="en-GB" dirty="0" smtClean="0"/>
            </a:br>
            <a:r>
              <a:rPr lang="en-GB" dirty="0" smtClean="0"/>
              <a:t>deleted files, not new files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add -A </a:t>
            </a:r>
          </a:p>
          <a:p>
            <a:pPr marL="400050" lvl="1" indent="0">
              <a:buNone/>
            </a:pPr>
            <a:r>
              <a:rPr lang="en-GB" dirty="0" smtClean="0"/>
              <a:t>stages all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8024" y="1495892"/>
            <a:ext cx="3672408" cy="160813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.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new file: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not staged for commit: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3175268"/>
            <a:ext cx="367240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-u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Untracked files: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325" y="4854644"/>
            <a:ext cx="3664107" cy="14234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-A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new file: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Undoing Changes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&lt;file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/>
              <a:t>un-stage a </a:t>
            </a:r>
            <a:r>
              <a:rPr lang="en-GB" dirty="0" smtClean="0"/>
              <a:t>file</a:t>
            </a:r>
            <a:br>
              <a:rPr lang="en-GB" dirty="0" smtClean="0"/>
            </a:b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rm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–cached &lt;file&gt;</a:t>
            </a:r>
          </a:p>
          <a:p>
            <a:pPr marL="400050" lvl="1" indent="0">
              <a:buNone/>
            </a:pPr>
            <a:r>
              <a:rPr lang="en-GB" dirty="0" smtClean="0"/>
              <a:t>un-track (remove it from the repository) a file, but keep it in the working directory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&lt;file&gt; </a:t>
            </a:r>
          </a:p>
          <a:p>
            <a:pPr marL="400050" lvl="1" indent="0">
              <a:buNone/>
            </a:pPr>
            <a:r>
              <a:rPr lang="en-GB" dirty="0" smtClean="0"/>
              <a:t>delete a file from both the repository and the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6123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Undoing </a:t>
            </a:r>
            <a:r>
              <a:rPr lang="en-GB" dirty="0" smtClean="0"/>
              <a:t>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&lt;commit&gt; &lt;file&gt; </a:t>
            </a:r>
          </a:p>
          <a:p>
            <a:pPr marL="400050" lvl="1" indent="0">
              <a:buNone/>
            </a:pPr>
            <a:r>
              <a:rPr lang="en-GB" sz="2000" dirty="0"/>
              <a:t>recover </a:t>
            </a:r>
            <a:r>
              <a:rPr lang="en-GB" sz="2000" dirty="0" smtClean="0"/>
              <a:t>a previous version </a:t>
            </a:r>
            <a:r>
              <a:rPr lang="en-GB" sz="2000" dirty="0"/>
              <a:t>of </a:t>
            </a:r>
            <a:r>
              <a:rPr lang="en-GB" sz="2000" dirty="0" smtClean="0"/>
              <a:t>a file, use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HEAD</a:t>
            </a:r>
            <a:r>
              <a:rPr lang="en-GB" sz="2000" dirty="0" smtClean="0"/>
              <a:t> to get the most recent version, works on deleted files too!</a:t>
            </a:r>
            <a:br>
              <a:rPr lang="en-GB" sz="2000" dirty="0" smtClean="0"/>
            </a:b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checkout &lt;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/>
              <a:t>update </a:t>
            </a:r>
            <a:r>
              <a:rPr lang="en-GB" sz="2000" dirty="0"/>
              <a:t>all files in the working directory to match the specified </a:t>
            </a:r>
            <a:r>
              <a:rPr lang="en-GB" sz="2000" dirty="0" smtClean="0"/>
              <a:t>commit, use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master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2000" dirty="0" smtClean="0"/>
              <a:t>to return to the current state.</a:t>
            </a:r>
            <a:br>
              <a:rPr lang="en-GB" sz="2000" dirty="0" smtClean="0"/>
            </a:br>
            <a:endParaRPr lang="en-GB" sz="2000" dirty="0" smtClean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revert &lt;commit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creates a new commit that restores all necessary files to their committed states</a:t>
            </a:r>
            <a:endParaRPr lang="en-GB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Undoing </a:t>
            </a:r>
            <a:r>
              <a:rPr lang="en-GB" dirty="0" smtClean="0"/>
              <a:t>Changes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68" y="1600200"/>
            <a:ext cx="829126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GB" sz="2000" dirty="0" smtClean="0"/>
              <a:t>clear (just) the entire ‘staging area’</a:t>
            </a:r>
            <a:br>
              <a:rPr lang="en-GB" sz="2000" dirty="0" smtClean="0"/>
            </a:b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reset &lt;commit&gt;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return to the specified version, reset the ‘staging area’ to match, but keeping all changes in the working directory.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--hard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/>
              <a:t>reset the staging area and the working directory to match the most recent commit. This overwrites everything</a:t>
            </a:r>
            <a:r>
              <a:rPr lang="en-GB" sz="2000" dirty="0" smtClean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&lt;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commit&gt; --hard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reset both the staging area and the working directory back to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&lt;commit&gt;</a:t>
            </a:r>
            <a:r>
              <a:rPr lang="en-GB" sz="2000" dirty="0" smtClean="0">
                <a:cs typeface="Consolas" panose="020B0609020204030204" pitchFamily="49" charset="0"/>
              </a:rPr>
              <a:t>, AND OBLITERATE ALL COMMITS SINCE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&lt;commit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2000" dirty="0" smtClean="0">
                <a:cs typeface="Consolas" panose="020B0609020204030204" pitchFamily="49" charset="0"/>
              </a:rPr>
              <a:t>TOO!</a:t>
            </a:r>
            <a:endParaRPr lang="en-GB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 Local Commits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This provides an example of 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reset</a:t>
            </a:r>
            <a:r>
              <a:rPr lang="en-GB" sz="2800" dirty="0" smtClean="0"/>
              <a:t>, try not to do this on published changes since other team member may be relying on them! Generally, use 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revert</a:t>
            </a:r>
            <a:r>
              <a:rPr lang="en-GB" sz="2800" dirty="0" smtClean="0"/>
              <a:t> instead.</a:t>
            </a:r>
          </a:p>
          <a:p>
            <a:endParaRPr lang="en-GB" sz="2800" dirty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  <a:p>
            <a:r>
              <a:rPr lang="en-GB" sz="3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HEAD^^ </a:t>
            </a:r>
            <a:r>
              <a:rPr lang="en-GB" sz="2800" dirty="0"/>
              <a:t>moves the current branch backward by two </a:t>
            </a:r>
            <a:r>
              <a:rPr lang="en-GB" sz="2800" dirty="0" smtClean="0"/>
              <a:t>commits. </a:t>
            </a:r>
            <a:r>
              <a:rPr lang="en-GB" sz="3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^</a:t>
            </a:r>
            <a:r>
              <a:rPr lang="en-GB" sz="2800" dirty="0"/>
              <a:t> : </a:t>
            </a:r>
            <a:r>
              <a:rPr lang="en-GB" sz="2800" dirty="0" smtClean="0"/>
              <a:t>parent,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HEAD^^</a:t>
            </a:r>
            <a:r>
              <a:rPr lang="en-GB" sz="2800" dirty="0"/>
              <a:t> : grandparent</a:t>
            </a:r>
            <a:r>
              <a:rPr lang="en-GB" sz="2800" dirty="0" smtClean="0"/>
              <a:t>,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HEAD~4</a:t>
            </a:r>
            <a:r>
              <a:rPr lang="en-GB" sz="2800" dirty="0"/>
              <a:t> </a:t>
            </a:r>
            <a:r>
              <a:rPr lang="en-GB" sz="2800" dirty="0" smtClean="0"/>
              <a:t>: great-great grandparent.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837254"/>
            <a:ext cx="561662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- add some experimental code to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commit -m "Start developing a crazy feature“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- add some more crazy stuff to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commit -m “Still developing the crazy feature“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- this feature is not going to work! reset back!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reset --hard HEAD^^</a:t>
            </a:r>
          </a:p>
        </p:txBody>
      </p:sp>
    </p:spTree>
    <p:extLst>
      <p:ext uri="{BB962C8B-B14F-4D97-AF65-F5344CB8AC3E}">
        <p14:creationId xmlns:p14="http://schemas.microsoft.com/office/powerpoint/2010/main" val="364925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Ways to Undo Changes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t="4859" r="3166" b="60063"/>
          <a:stretch/>
        </p:blipFill>
        <p:spPr>
          <a:xfrm>
            <a:off x="267225" y="2423493"/>
            <a:ext cx="2631130" cy="659770"/>
          </a:xfrm>
          <a:prstGeom prst="rect">
            <a:avLst/>
          </a:prstGeom>
        </p:spPr>
      </p:pic>
      <p:pic>
        <p:nvPicPr>
          <p:cNvPr id="5" name="Picture 2" descr="C:\Users\rrd09\Documents\images\git-tutorial_changes-re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06" y="2386053"/>
            <a:ext cx="2632887" cy="7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888" y="2409866"/>
            <a:ext cx="2632887" cy="6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0114" y="1882567"/>
            <a:ext cx="2685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3420933" y="1882567"/>
            <a:ext cx="2300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revert 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6506196" y="1882567"/>
            <a:ext cx="2108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reset 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14790" y="3322727"/>
            <a:ext cx="273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This command checks-out content from the repository and puts it in your work </a:t>
            </a:r>
            <a:r>
              <a:rPr lang="en-GB" sz="2000" dirty="0" smtClean="0"/>
              <a:t>directory.</a:t>
            </a:r>
            <a:r>
              <a:rPr lang="en-GB" sz="2000" dirty="0"/>
              <a:t> </a:t>
            </a:r>
            <a:r>
              <a:rPr lang="en-GB" sz="2000" dirty="0" smtClean="0"/>
              <a:t>This </a:t>
            </a:r>
            <a:r>
              <a:rPr lang="en-GB" sz="2000" dirty="0"/>
              <a:t>command </a:t>
            </a:r>
            <a:r>
              <a:rPr lang="en-GB" sz="2000" dirty="0" smtClean="0"/>
              <a:t>does not </a:t>
            </a:r>
            <a:r>
              <a:rPr lang="en-GB" sz="2000" dirty="0"/>
              <a:t>make any changes to the history.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2331" y="3322727"/>
            <a:ext cx="273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It modifies the </a:t>
            </a:r>
            <a:r>
              <a:rPr lang="en-GB" sz="2000" dirty="0" smtClean="0"/>
              <a:t>‘staging area’, or changes </a:t>
            </a:r>
            <a:r>
              <a:rPr lang="en-GB" sz="2000" dirty="0"/>
              <a:t>what commit a branch </a:t>
            </a:r>
            <a:r>
              <a:rPr lang="en-GB" sz="2000" dirty="0" smtClean="0"/>
              <a:t>HEAD </a:t>
            </a:r>
            <a:r>
              <a:rPr lang="en-GB" sz="2000" dirty="0"/>
              <a:t>is currently pointing at. This command may alter </a:t>
            </a:r>
            <a:r>
              <a:rPr lang="en-GB" sz="2000" dirty="0" smtClean="0"/>
              <a:t>history.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3203248" y="3322727"/>
            <a:ext cx="273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This command creates a new commit </a:t>
            </a:r>
            <a:r>
              <a:rPr lang="en-GB" sz="2000" dirty="0" smtClean="0"/>
              <a:t>to undo </a:t>
            </a:r>
            <a:r>
              <a:rPr lang="en-GB" sz="2000" dirty="0"/>
              <a:t>the changes from a previous commit. This command adds new </a:t>
            </a:r>
            <a:r>
              <a:rPr lang="en-GB" sz="2000" dirty="0" smtClean="0"/>
              <a:t>records </a:t>
            </a:r>
            <a:r>
              <a:rPr lang="en-GB" sz="2000" dirty="0"/>
              <a:t>to the </a:t>
            </a:r>
            <a:r>
              <a:rPr lang="en-GB" sz="2000" dirty="0" smtClean="0"/>
              <a:t>project. It </a:t>
            </a:r>
            <a:r>
              <a:rPr lang="en-GB" sz="2000" dirty="0"/>
              <a:t>doesn't modify existing </a:t>
            </a:r>
            <a:r>
              <a:rPr lang="en-GB" sz="2000" dirty="0" smtClean="0"/>
              <a:t>history.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89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Ignoring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checks a file named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.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gitignore</a:t>
            </a:r>
            <a:r>
              <a:rPr lang="en-GB" dirty="0" smtClean="0"/>
              <a:t> to determine files to exclude from tracking.</a:t>
            </a:r>
          </a:p>
          <a:p>
            <a:r>
              <a:rPr lang="en-GB" dirty="0" smtClean="0"/>
              <a:t>GitHub offers means</a:t>
            </a:r>
            <a:br>
              <a:rPr lang="en-GB" dirty="0" smtClean="0"/>
            </a:br>
            <a:r>
              <a:rPr lang="en-GB" dirty="0" smtClean="0"/>
              <a:t>to generate suitable</a:t>
            </a:r>
            <a:br>
              <a:rPr lang="en-GB" dirty="0" smtClean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.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gitignore</a:t>
            </a:r>
            <a:r>
              <a:rPr lang="en-GB" dirty="0"/>
              <a:t> </a:t>
            </a:r>
            <a:r>
              <a:rPr lang="en-GB" dirty="0" smtClean="0"/>
              <a:t>files</a:t>
            </a:r>
            <a:br>
              <a:rPr lang="en-GB" dirty="0" smtClean="0"/>
            </a:br>
            <a:r>
              <a:rPr lang="en-GB" dirty="0" smtClean="0"/>
              <a:t>automatically.</a:t>
            </a:r>
          </a:p>
          <a:p>
            <a:r>
              <a:rPr lang="en-GB" dirty="0" smtClean="0"/>
              <a:t>Supports </a:t>
            </a:r>
            <a:r>
              <a:rPr lang="en-GB" dirty="0" err="1" smtClean="0"/>
              <a:t>RegExp</a:t>
            </a:r>
            <a:r>
              <a:rPr lang="en-GB" dirty="0" smtClean="0"/>
              <a:t> and</a:t>
            </a:r>
            <a:br>
              <a:rPr lang="en-GB" dirty="0" smtClean="0"/>
            </a:br>
            <a:r>
              <a:rPr lang="en-GB" dirty="0" smtClean="0"/>
              <a:t>per-directory </a:t>
            </a:r>
            <a:r>
              <a:rPr lang="en-GB" dirty="0" err="1" smtClean="0"/>
              <a:t>config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44008" y="2852936"/>
            <a:ext cx="1872208" cy="32707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65067" rIns="0" bIns="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# Compiled source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###################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*.com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*.class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dll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/>
            </a:r>
            <a:b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*.exe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*.o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# Packages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############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*.7z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dmg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gz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iso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  <a:cs typeface="Arial" pitchFamily="34" charset="0"/>
              </a:rPr>
              <a:t>*.jar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*.</a:t>
            </a:r>
            <a:r>
              <a:rPr lang="en-US" altLang="en-US" sz="1200" dirty="0" err="1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rar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6216" y="2852936"/>
            <a:ext cx="1872208" cy="32707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65067" rIns="0" bIns="6506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*.tar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*.zip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#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Logs and databases #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######################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*.log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*.</a:t>
            </a:r>
            <a:r>
              <a:rPr lang="en-US" altLang="en-US" sz="1200" dirty="0" err="1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sql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*.</a:t>
            </a:r>
            <a:r>
              <a:rPr lang="en-US" altLang="en-US" sz="1200" dirty="0" err="1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sqlite</a:t>
            </a:r>
            <a:endParaRPr lang="en-US" altLang="en-US" sz="1200" dirty="0" smtClean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# OS generated files #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######################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.</a:t>
            </a:r>
            <a:r>
              <a:rPr lang="en-US" altLang="en-US" sz="1200" dirty="0" err="1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DS_Store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.</a:t>
            </a:r>
            <a:r>
              <a:rPr lang="en-US" altLang="en-US" sz="1200" dirty="0" err="1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DS_Store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._*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.Spotlight-V100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.</a:t>
            </a:r>
            <a:r>
              <a:rPr lang="en-US" altLang="en-US" sz="120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Trashes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Thumbs.db</a:t>
            </a:r>
            <a:r>
              <a:rPr lang="en-US" altLang="en-US" sz="120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ea typeface="Monaco"/>
                <a:cs typeface="Arial" pitchFamily="34" charset="0"/>
              </a:rPr>
              <a:t> </a:t>
            </a:r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Arial Unicode MS"/>
              <a:ea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7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495</Words>
  <Application>Microsoft Office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Adding and Undoing Changes</vt:lpstr>
      <vt:lpstr>Stage Changes (1)</vt:lpstr>
      <vt:lpstr>Stage Changes (2)</vt:lpstr>
      <vt:lpstr>Undoing Changes (1)</vt:lpstr>
      <vt:lpstr>Undoing Changes (2)</vt:lpstr>
      <vt:lpstr>Undoing Changes (3)</vt:lpstr>
      <vt:lpstr>Reset Local Commits</vt:lpstr>
      <vt:lpstr>Different Ways to Undo Changes</vt:lpstr>
      <vt:lpstr>Ignoring Files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220</cp:revision>
  <dcterms:created xsi:type="dcterms:W3CDTF">2013-09-27T09:42:46Z</dcterms:created>
  <dcterms:modified xsi:type="dcterms:W3CDTF">2013-09-30T12:09:41Z</dcterms:modified>
</cp:coreProperties>
</file>