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8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8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7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5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39E0-87D2-4324-994D-4DC582997461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Set Up 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Sign up, new repository, </a:t>
            </a:r>
            <a:r>
              <a:rPr lang="en-GB" dirty="0" err="1" smtClean="0"/>
              <a:t>init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push, and clone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Clone from Remote Repository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clone</a:t>
            </a:r>
            <a:r>
              <a:rPr lang="en-GB" dirty="0" smtClean="0"/>
              <a:t>)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3" y="3191519"/>
            <a:ext cx="4510574" cy="2973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8" y="1771231"/>
            <a:ext cx="3606456" cy="439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rrd09\Documents\images\git_b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75" y="1916832"/>
            <a:ext cx="993031" cy="10004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git-scm.com/book/en/Git-Basics-Getting-a-Git-Repository</a:t>
            </a:r>
          </a:p>
          <a:p>
            <a:r>
              <a:rPr lang="en-GB" dirty="0"/>
              <a:t>https://</a:t>
            </a:r>
            <a:r>
              <a:rPr lang="en-GB" dirty="0" smtClean="0"/>
              <a:t>www.atlassian.com/git/tutorial/git-basics</a:t>
            </a:r>
          </a:p>
          <a:p>
            <a:r>
              <a:rPr lang="en-GB" dirty="0"/>
              <a:t>http://gitimmersion.com/lab_03.html</a:t>
            </a:r>
          </a:p>
        </p:txBody>
      </p:sp>
    </p:spTree>
    <p:extLst>
      <p:ext uri="{BB962C8B-B14F-4D97-AF65-F5344CB8AC3E}">
        <p14:creationId xmlns:p14="http://schemas.microsoft.com/office/powerpoint/2010/main" val="352943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 Up</a:t>
            </a:r>
            <a:br>
              <a:rPr lang="en-GB" dirty="0" smtClean="0"/>
            </a:br>
            <a:r>
              <a:rPr lang="en-GB" dirty="0" smtClean="0"/>
              <a:t>(https://github.com/)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5150679" y="2132856"/>
            <a:ext cx="1872208" cy="16561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 In</a:t>
            </a:r>
            <a:br>
              <a:rPr lang="en-GB" dirty="0" smtClean="0"/>
            </a:br>
            <a:r>
              <a:rPr lang="en-GB" dirty="0" smtClean="0"/>
              <a:t>(https://github.com/login)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"/>
          <a:stretch/>
        </p:blipFill>
        <p:spPr>
          <a:xfrm>
            <a:off x="951230" y="1600201"/>
            <a:ext cx="7241540" cy="452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491880" y="2124000"/>
            <a:ext cx="2160240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0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Empty Repository (https://github.com/new)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03" r="16201" b="24259"/>
          <a:stretch/>
        </p:blipFill>
        <p:spPr>
          <a:xfrm>
            <a:off x="1223628" y="1600199"/>
            <a:ext cx="6696744" cy="4975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454000" y="4797152"/>
            <a:ext cx="2376264" cy="1008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Empty Repository (https://github.com/new)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77" r="17269" b="44993"/>
          <a:stretch/>
        </p:blipFill>
        <p:spPr>
          <a:xfrm>
            <a:off x="92635" y="1600202"/>
            <a:ext cx="8958731" cy="4853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00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Link and Push to Remote Repository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push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044" y="2089696"/>
            <a:ext cx="4333416" cy="38933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mkdir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git_demo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cd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git_demo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echo new file &gt;&gt;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echo another new file &gt;&gt;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Initialized empty Git repository in c:/Users/rrd09/Documents/git_demo/.git/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add .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Initial commit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Changes to be committed: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      new file:  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      new file:  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commit -m 'initial commit'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[master (root-commit) 10c29dd] initial commit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2 files changed, 2 insertions(+)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 create mode 100644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 create mode 100644 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7073" y="2089696"/>
            <a:ext cx="4333884" cy="38933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remote add origin https://github.com/abergitdemo/git_demo.git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push -u origin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Username for 'https://github.com':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abergitdemo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Password for 'https://abergitdemo@github.com':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Counting objects: 4, done.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Delta compression using up to 4 threads.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Compressing objects: 100% (2/2), done.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Writing objects: 100% (4/4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),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270 </a:t>
            </a:r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bytes | 0 bytes/s, done.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Total 4 (delta 0), reused 0 (delta 0)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To https://github.com/abergitdemo/git_demo.git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 * [new branch]      master -&gt;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Branch master set up to track remote branch master from origin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nothing to commit, working directory clean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endParaRPr lang="en-GB" sz="1300" dirty="0" smtClean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Git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Initialise an </a:t>
            </a:r>
            <a:r>
              <a:rPr lang="en-GB" dirty="0"/>
              <a:t>empty Git </a:t>
            </a:r>
            <a:r>
              <a:rPr lang="en-GB" dirty="0" smtClean="0"/>
              <a:t>repository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&lt;file&gt;</a:t>
            </a:r>
          </a:p>
          <a:p>
            <a:pPr marL="400050" lvl="1" indent="0">
              <a:buNone/>
            </a:pPr>
            <a:r>
              <a:rPr lang="en-GB" dirty="0" smtClean="0"/>
              <a:t>Take a snapshot of (‘stage’) a file to be committed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commit –m &lt;message&gt;</a:t>
            </a:r>
          </a:p>
          <a:p>
            <a:pPr marL="400050" lvl="1" indent="0">
              <a:buNone/>
            </a:pPr>
            <a:r>
              <a:rPr lang="en-GB" dirty="0" smtClean="0"/>
              <a:t>Commit the ‘staged’ changes. You must provide a commit message!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1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Alternatively ... Initialise Repository with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README</a:t>
            </a:r>
            <a:r>
              <a:rPr lang="en-GB" dirty="0" smtClean="0"/>
              <a:t> and/or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.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gitignore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7486" b="33687"/>
          <a:stretch/>
        </p:blipFill>
        <p:spPr>
          <a:xfrm>
            <a:off x="600781" y="1665701"/>
            <a:ext cx="7942439" cy="5003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18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Initialised Repository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4776" b="24051"/>
          <a:stretch/>
        </p:blipFill>
        <p:spPr>
          <a:xfrm>
            <a:off x="820527" y="1665701"/>
            <a:ext cx="7502946" cy="5039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51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Set Up GitHub</vt:lpstr>
      <vt:lpstr>Sign Up (https://github.com/)</vt:lpstr>
      <vt:lpstr>Sign In (https://github.com/login)</vt:lpstr>
      <vt:lpstr>New Empty Repository (https://github.com/new)</vt:lpstr>
      <vt:lpstr>New Empty Repository (https://github.com/new)</vt:lpstr>
      <vt:lpstr>Link and Push to Remote Repository (git push)</vt:lpstr>
      <vt:lpstr>Key Git Commands</vt:lpstr>
      <vt:lpstr>Alternatively ... Initialise Repository with a README and/or .gitignore</vt:lpstr>
      <vt:lpstr>Initialised Repository</vt:lpstr>
      <vt:lpstr>Clone from Remote Repository (git clone)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66</cp:revision>
  <dcterms:created xsi:type="dcterms:W3CDTF">2013-09-27T20:40:59Z</dcterms:created>
  <dcterms:modified xsi:type="dcterms:W3CDTF">2013-09-30T12:15:06Z</dcterms:modified>
</cp:coreProperties>
</file>