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EDEF-E75A-4013-854A-C50ED3F477DD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and Undoing Changes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add, </a:t>
            </a:r>
            <a:r>
              <a:rPr lang="en-GB" dirty="0" err="1" smtClean="0"/>
              <a:t>rm</a:t>
            </a:r>
            <a:r>
              <a:rPr lang="en-GB" dirty="0" smtClean="0"/>
              <a:t>, checkout, revert, and reset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0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&lt;file&gt;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&lt;directory&gt;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05826" y="3924000"/>
            <a:ext cx="3132348" cy="210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</a:t>
            </a:r>
            <a:r>
              <a:rPr lang="en-GB" sz="1200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status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 smtClean="0"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4936522"/>
            <a:ext cx="19802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 ‘Staging Area’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4725144"/>
            <a:ext cx="2880320" cy="79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940152" y="5121188"/>
            <a:ext cx="36004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add .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new and modified</a:t>
            </a:r>
            <a:br>
              <a:rPr lang="en-GB" dirty="0" smtClean="0"/>
            </a:br>
            <a:r>
              <a:rPr lang="en-GB" dirty="0" smtClean="0"/>
              <a:t>files, not deleted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-u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modified and</a:t>
            </a:r>
            <a:br>
              <a:rPr lang="en-GB" dirty="0" smtClean="0"/>
            </a:br>
            <a:r>
              <a:rPr lang="en-GB" dirty="0" smtClean="0"/>
              <a:t>deleted files, not new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-A </a:t>
            </a:r>
          </a:p>
          <a:p>
            <a:pPr marL="400050" lvl="1" indent="0">
              <a:buNone/>
            </a:pPr>
            <a:r>
              <a:rPr lang="en-GB" dirty="0" smtClean="0"/>
              <a:t>stages all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8024" y="1495892"/>
            <a:ext cx="367240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.</a:t>
            </a:r>
          </a:p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Changes not staged for commit: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 smtClean="0"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3175268"/>
            <a:ext cx="367240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-u</a:t>
            </a:r>
          </a:p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325" y="4854644"/>
            <a:ext cx="3664107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-A</a:t>
            </a:r>
          </a:p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Undoing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&lt;file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/>
              <a:t>un-stage a </a:t>
            </a:r>
            <a:r>
              <a:rPr lang="en-GB" dirty="0" smtClean="0"/>
              <a:t>file</a:t>
            </a:r>
            <a:br>
              <a:rPr lang="en-GB" dirty="0" smtClean="0"/>
            </a:b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–cached &lt;file&gt;</a:t>
            </a:r>
          </a:p>
          <a:p>
            <a:pPr marL="400050" lvl="1" indent="0">
              <a:buNone/>
            </a:pPr>
            <a:r>
              <a:rPr lang="en-GB" dirty="0" smtClean="0"/>
              <a:t>un-track (remove it from the repository) a file, but keep it in the working directory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&lt;file&gt; </a:t>
            </a:r>
          </a:p>
          <a:p>
            <a:pPr marL="400050" lvl="1" indent="0">
              <a:buNone/>
            </a:pPr>
            <a:r>
              <a:rPr lang="en-GB" dirty="0" smtClean="0"/>
              <a:t>delete a file from both the repository and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6123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&lt;commit&gt; &lt;file&gt; </a:t>
            </a:r>
          </a:p>
          <a:p>
            <a:pPr marL="400050" lvl="1" indent="0">
              <a:buNone/>
            </a:pPr>
            <a:r>
              <a:rPr lang="en-GB" sz="2000" dirty="0"/>
              <a:t>recover </a:t>
            </a:r>
            <a:r>
              <a:rPr lang="en-GB" sz="2000" dirty="0" smtClean="0"/>
              <a:t>a previous version </a:t>
            </a:r>
            <a:r>
              <a:rPr lang="en-GB" sz="2000" dirty="0"/>
              <a:t>of </a:t>
            </a:r>
            <a:r>
              <a:rPr lang="en-GB" sz="2000" dirty="0" smtClean="0"/>
              <a:t>a file,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HEAD</a:t>
            </a:r>
            <a:r>
              <a:rPr lang="en-GB" sz="2000" dirty="0" smtClean="0"/>
              <a:t> to get the most recent version, works on deleted files too!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checkout &lt;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/>
              <a:t>update </a:t>
            </a:r>
            <a:r>
              <a:rPr lang="en-GB" sz="2000" dirty="0"/>
              <a:t>all files in the working directory to match the specified </a:t>
            </a:r>
            <a:r>
              <a:rPr lang="en-GB" sz="2000" dirty="0" smtClean="0"/>
              <a:t>commit,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master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/>
              <a:t>to return to the current state.</a:t>
            </a:r>
            <a:br>
              <a:rPr lang="en-GB" sz="2000" dirty="0" smtClean="0"/>
            </a:br>
            <a:endParaRPr lang="en-GB" sz="2000" dirty="0" smtClean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&lt;commit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creates a new commit that restores all necessary files to their committed states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68" y="1600200"/>
            <a:ext cx="829126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GB" sz="2000" dirty="0" smtClean="0"/>
              <a:t>clear (just) the entire ‘staging area’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&lt;commit&gt;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return to the specified version, reset the ‘staging area’ to match, but keeping all changes in the working directory.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--hard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/>
              <a:t>reset the staging area and the working directory to match the most recent commit. This overwrites everything</a:t>
            </a:r>
            <a:r>
              <a:rPr lang="en-GB" sz="2000" dirty="0" smtClean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 --hard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reset both the staging area and the working directory back to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&lt;commit&gt;</a:t>
            </a:r>
            <a:r>
              <a:rPr lang="en-GB" sz="2000" dirty="0" smtClean="0">
                <a:cs typeface="Consolas" panose="020B0609020204030204" pitchFamily="49" charset="0"/>
              </a:rPr>
              <a:t>, AND OBLITERATE ALL COMMITS SINCE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>
                <a:cs typeface="Consolas" panose="020B0609020204030204" pitchFamily="49" charset="0"/>
              </a:rPr>
              <a:t>TOO!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 Local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This provides an example of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reset</a:t>
            </a:r>
            <a:r>
              <a:rPr lang="en-GB" sz="2800" dirty="0" smtClean="0"/>
              <a:t>, try not to do this on published changes since other team member may be relying on them! Generally, use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revert</a:t>
            </a:r>
            <a:r>
              <a:rPr lang="en-GB" sz="2800" dirty="0" smtClean="0"/>
              <a:t> instead.</a:t>
            </a:r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 </a:t>
            </a:r>
            <a:r>
              <a:rPr lang="en-GB" sz="2800" dirty="0"/>
              <a:t>moves the current branch backward by two </a:t>
            </a:r>
            <a:r>
              <a:rPr lang="en-GB" sz="2800" dirty="0" smtClean="0"/>
              <a:t>commits. </a:t>
            </a:r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^</a:t>
            </a:r>
            <a:r>
              <a:rPr lang="en-GB" sz="2800" dirty="0"/>
              <a:t> : </a:t>
            </a:r>
            <a:r>
              <a:rPr lang="en-GB" sz="2800" dirty="0" smtClean="0"/>
              <a:t>parent,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</a:t>
            </a:r>
            <a:r>
              <a:rPr lang="en-GB" sz="2800" dirty="0"/>
              <a:t> : grandparent</a:t>
            </a:r>
            <a:r>
              <a:rPr lang="en-GB" sz="2800" dirty="0" smtClean="0"/>
              <a:t>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HEAD~4</a:t>
            </a:r>
            <a:r>
              <a:rPr lang="en-GB" sz="2800" dirty="0"/>
              <a:t> </a:t>
            </a:r>
            <a:r>
              <a:rPr lang="en-GB" sz="2800" dirty="0" smtClean="0"/>
              <a:t>: great-great grandparent.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267744" y="2760891"/>
            <a:ext cx="4608512" cy="210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- add some experimental code to foo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 -m "Start developing a crazy 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feature“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- </a:t>
            </a: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add some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more crazy stuff to </a:t>
            </a: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foo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commit -m 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“Still developing the crazy feature“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latin typeface="Envy Code R" panose="02000509000000020004" pitchFamily="49" charset="0"/>
                <a:cs typeface="Consolas" panose="020B0609020204030204" pitchFamily="49" charset="0"/>
              </a:rPr>
              <a:t>- </a:t>
            </a:r>
            <a:r>
              <a:rPr lang="en-GB" sz="1200" dirty="0" smtClean="0">
                <a:latin typeface="Envy Code R" panose="02000509000000020004" pitchFamily="49" charset="0"/>
                <a:cs typeface="Consolas" panose="020B0609020204030204" pitchFamily="49" charset="0"/>
              </a:rPr>
              <a:t>this feature is not going to work! reset back!</a:t>
            </a:r>
            <a:endParaRPr lang="en-GB" sz="1200" dirty="0"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reset --hard </a:t>
            </a:r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HEAD^^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5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Ways to Undo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4859" r="3166" b="60063"/>
          <a:stretch/>
        </p:blipFill>
        <p:spPr>
          <a:xfrm>
            <a:off x="267225" y="2423493"/>
            <a:ext cx="2631130" cy="659770"/>
          </a:xfrm>
          <a:prstGeom prst="rect">
            <a:avLst/>
          </a:prstGeom>
        </p:spPr>
      </p:pic>
      <p:pic>
        <p:nvPicPr>
          <p:cNvPr id="5" name="Picture 2" descr="C:\Users\rrd09\Documents\images\git-tutorial_changes-re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06" y="2386053"/>
            <a:ext cx="2632887" cy="7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888" y="2409866"/>
            <a:ext cx="2632887" cy="6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114" y="1882567"/>
            <a:ext cx="268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3420933" y="1882567"/>
            <a:ext cx="2300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6506196" y="1882567"/>
            <a:ext cx="2108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14790" y="3322727"/>
            <a:ext cx="273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checks-out content from the repository and puts it in your work </a:t>
            </a:r>
            <a:r>
              <a:rPr lang="en-GB" sz="2000" dirty="0" smtClean="0"/>
              <a:t>directory.</a:t>
            </a:r>
            <a:r>
              <a:rPr lang="en-GB" sz="2000" dirty="0"/>
              <a:t> </a:t>
            </a:r>
            <a:r>
              <a:rPr lang="en-GB" sz="2000" dirty="0" smtClean="0"/>
              <a:t>This </a:t>
            </a:r>
            <a:r>
              <a:rPr lang="en-GB" sz="2000" dirty="0"/>
              <a:t>command </a:t>
            </a:r>
            <a:r>
              <a:rPr lang="en-GB" sz="2000" dirty="0" smtClean="0"/>
              <a:t>does not </a:t>
            </a:r>
            <a:r>
              <a:rPr lang="en-GB" sz="2000" dirty="0"/>
              <a:t>make any changes to the history.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2331" y="3322727"/>
            <a:ext cx="273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It modifies the </a:t>
            </a:r>
            <a:r>
              <a:rPr lang="en-GB" sz="2000" dirty="0" smtClean="0"/>
              <a:t>‘staging area’, or changes </a:t>
            </a:r>
            <a:r>
              <a:rPr lang="en-GB" sz="2000" dirty="0"/>
              <a:t>what commit a branch </a:t>
            </a:r>
            <a:r>
              <a:rPr lang="en-GB" sz="2000" dirty="0" smtClean="0"/>
              <a:t>HEAD </a:t>
            </a:r>
            <a:r>
              <a:rPr lang="en-GB" sz="2000" dirty="0"/>
              <a:t>is currently pointing at. This command may alter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3203248" y="3322727"/>
            <a:ext cx="273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creates a new commit </a:t>
            </a:r>
            <a:r>
              <a:rPr lang="en-GB" sz="2000" dirty="0" smtClean="0"/>
              <a:t>to undo </a:t>
            </a:r>
            <a:r>
              <a:rPr lang="en-GB" sz="2000" dirty="0"/>
              <a:t>the changes from a previous commit. This command adds new </a:t>
            </a:r>
            <a:r>
              <a:rPr lang="en-GB" sz="2000" dirty="0" smtClean="0"/>
              <a:t>records </a:t>
            </a:r>
            <a:r>
              <a:rPr lang="en-GB" sz="2000" dirty="0"/>
              <a:t>to the </a:t>
            </a:r>
            <a:r>
              <a:rPr lang="en-GB" sz="2000" dirty="0" smtClean="0"/>
              <a:t>project. It </a:t>
            </a:r>
            <a:r>
              <a:rPr lang="en-GB" sz="2000" dirty="0"/>
              <a:t>doesn't modify existing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89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http://git-scm.com/book/en/Git-Basics-Undoing-Things</a:t>
            </a:r>
          </a:p>
          <a:p>
            <a:r>
              <a:rPr lang="en-GB" dirty="0" smtClean="0"/>
              <a:t>https</a:t>
            </a:r>
            <a:r>
              <a:rPr lang="en-GB" dirty="0"/>
              <a:t>://</a:t>
            </a:r>
            <a:r>
              <a:rPr lang="en-GB" dirty="0" smtClean="0"/>
              <a:t>www.atlassian.com/git/tutorial/undoing-changes</a:t>
            </a:r>
          </a:p>
          <a:p>
            <a:r>
              <a:rPr lang="en-GB" dirty="0"/>
              <a:t>http://gitimmersion.com/lab_06.html</a:t>
            </a:r>
          </a:p>
        </p:txBody>
      </p:sp>
    </p:spTree>
    <p:extLst>
      <p:ext uri="{BB962C8B-B14F-4D97-AF65-F5344CB8AC3E}">
        <p14:creationId xmlns:p14="http://schemas.microsoft.com/office/powerpoint/2010/main" val="246472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438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Adding and Undoing Changes</vt:lpstr>
      <vt:lpstr>Stage Changes (1)</vt:lpstr>
      <vt:lpstr>Stage Changes (2)</vt:lpstr>
      <vt:lpstr>Undoing Changes (1)</vt:lpstr>
      <vt:lpstr>Undoing Changes (2)</vt:lpstr>
      <vt:lpstr>Undoing Changes (3)</vt:lpstr>
      <vt:lpstr>Reset Local Commits</vt:lpstr>
      <vt:lpstr>Different Ways to Undo Changes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204</cp:revision>
  <dcterms:created xsi:type="dcterms:W3CDTF">2013-09-27T09:42:46Z</dcterms:created>
  <dcterms:modified xsi:type="dcterms:W3CDTF">2013-09-27T21:31:58Z</dcterms:modified>
</cp:coreProperties>
</file>