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1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4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0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1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38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1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19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0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8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83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5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9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D96F-DDA7-4392-B74E-464EC1FFC999}" type="datetimeFigureOut">
              <a:rPr lang="en-GB" smtClean="0"/>
              <a:t>28/09/2013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937FB-4F46-4410-A28E-0D669D05E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GitHub 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Issues, milestones, </a:t>
            </a:r>
            <a:r>
              <a:rPr lang="en-GB" smtClean="0"/>
              <a:t>pull requests,</a:t>
            </a:r>
          </a:p>
          <a:p>
            <a:r>
              <a:rPr lang="en-GB" smtClean="0"/>
              <a:t>and wiki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8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GitHub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Features</dc:title>
  <dc:creator>rrd09</dc:creator>
  <cp:lastModifiedBy>rrd09</cp:lastModifiedBy>
  <cp:revision>1</cp:revision>
  <dcterms:created xsi:type="dcterms:W3CDTF">2013-09-28T16:18:41Z</dcterms:created>
  <dcterms:modified xsi:type="dcterms:W3CDTF">2013-09-28T16:19:12Z</dcterms:modified>
</cp:coreProperties>
</file>