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73" r:id="rId9"/>
    <p:sldId id="264" r:id="rId10"/>
    <p:sldId id="267" r:id="rId11"/>
    <p:sldId id="268" r:id="rId12"/>
    <p:sldId id="270" r:id="rId13"/>
    <p:sldId id="271" r:id="rId14"/>
    <p:sldId id="27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5770" autoAdjust="0"/>
  </p:normalViewPr>
  <p:slideViewPr>
    <p:cSldViewPr>
      <p:cViewPr varScale="1">
        <p:scale>
          <a:sx n="119" d="100"/>
          <a:sy n="119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071D5-77F3-40A8-BF76-E22D825D2514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66F8-3469-41F1-99B7-1F9AC686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Points to be made:</a:t>
            </a:r>
          </a:p>
          <a:p>
            <a:pPr marL="228600" indent="-228600">
              <a:buAutoNum type="arabicPeriod"/>
            </a:pPr>
            <a:r>
              <a:rPr lang="en-GB" dirty="0" smtClean="0"/>
              <a:t>assign people</a:t>
            </a:r>
          </a:p>
          <a:p>
            <a:pPr marL="228600" indent="-228600">
              <a:buAutoNum type="arabicPeriod"/>
            </a:pPr>
            <a:r>
              <a:rPr lang="en-GB" dirty="0" smtClean="0"/>
              <a:t>assign</a:t>
            </a:r>
            <a:r>
              <a:rPr lang="en-GB" baseline="0" dirty="0" smtClean="0"/>
              <a:t> milestone (more later)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add labels (customisable)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people get email notifications so long being related </a:t>
            </a:r>
            <a:r>
              <a:rPr lang="en-GB" baseline="0" dirty="0" smtClean="0"/>
              <a:t>to a given issue </a:t>
            </a:r>
            <a:r>
              <a:rPr lang="en-GB" baseline="0" dirty="0" smtClean="0"/>
              <a:t>or @mentions.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you can mute the notifications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566F8-3469-41F1-99B7-1F9AC68663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6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1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83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GitHub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Issues, milestones, </a:t>
            </a:r>
            <a:r>
              <a:rPr lang="en-GB" dirty="0" smtClean="0"/>
              <a:t>fork,</a:t>
            </a:r>
            <a:br>
              <a:rPr lang="en-GB" dirty="0" smtClean="0"/>
            </a:br>
            <a:r>
              <a:rPr lang="en-GB" dirty="0" smtClean="0"/>
              <a:t>and pull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1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 A Repository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33" y="1384176"/>
            <a:ext cx="8229600" cy="4525963"/>
          </a:xfrm>
        </p:spPr>
        <p:txBody>
          <a:bodyPr/>
          <a:lstStyle/>
          <a:p>
            <a:r>
              <a:rPr lang="en-GB" dirty="0" smtClean="0"/>
              <a:t>Clone your fork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Configure remotes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Pull in upstream changes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10016" y="2044005"/>
            <a:ext cx="705678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clone https://github.com/endario/Spoon-Knife.git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Cloning into 'Spoon-Knife'...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remote: Counting objects: 24, done.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remote: Compressing objects: 100% (21/21), done.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remote: Total 24 (delta 7), reused 15 (delta 1)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Unpacking objects: 100% (24/24), done.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16" y="4059069"/>
            <a:ext cx="7056785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remote add upstream https://github.com/octocat/Spoon-Knife.git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fetch upstream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From https://github.com/octocat/Spoon-Knife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* [new branch]      master     -&gt; upstream/master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10018" y="5571237"/>
            <a:ext cx="7056784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fetch upstream</a:t>
            </a:r>
          </a:p>
          <a:p>
            <a:r>
              <a:rPr lang="en-US" altLang="en-US" sz="1400" dirty="0">
                <a:solidFill>
                  <a:schemeClr val="bg1"/>
                </a:solidFill>
                <a:latin typeface="Envy Code R" panose="02000509000000020004" pitchFamily="49" charset="0"/>
              </a:rPr>
              <a:t># Fetches any new changes from the original repository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merge upstream/master</a:t>
            </a:r>
          </a:p>
          <a:p>
            <a:r>
              <a:rPr lang="en-US" altLang="en-US" sz="1400" dirty="0">
                <a:solidFill>
                  <a:schemeClr val="bg1"/>
                </a:solidFill>
                <a:latin typeface="Envy Code R" panose="02000509000000020004" pitchFamily="49" charset="0"/>
              </a:rPr>
              <a:t># Merges any changes fetched into your working files </a:t>
            </a:r>
          </a:p>
        </p:txBody>
      </p:sp>
    </p:spTree>
    <p:extLst>
      <p:ext uri="{BB962C8B-B14F-4D97-AF65-F5344CB8AC3E}">
        <p14:creationId xmlns:p14="http://schemas.microsoft.com/office/powerpoint/2010/main" val="166428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 A Repository </a:t>
            </a:r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33" y="138417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Create </a:t>
            </a:r>
            <a:r>
              <a:rPr lang="en-GB" dirty="0" smtClean="0"/>
              <a:t>branches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Push your commits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10016" y="3068960"/>
            <a:ext cx="705678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commit -a -m 'modified index page with some colour and 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boldness'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[master d5a7377] modified index page with some colour and boldness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1 file changed, 7 insertions(+), 1 deletion(-)</a:t>
            </a:r>
          </a:p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git 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push origin colour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Username for 'https://github.com': </a:t>
            </a:r>
            <a:r>
              <a:rPr lang="en-GB" sz="1400" dirty="0" err="1">
                <a:solidFill>
                  <a:schemeClr val="bg1"/>
                </a:solidFill>
                <a:latin typeface="Envy Code R" panose="02000509000000020004" pitchFamily="49" charset="0"/>
              </a:rPr>
              <a:t>endario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Password for 'https://endario@github.com':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Counting objects: 5, done.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Delta compression using up to 4 threads.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Compressing objects: 100% (3/3), done.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Writing objects: 100% (3/3), 396 bytes | 0 bytes/s, done.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Total 3 (delta 2), reused 0 (delta 0)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To https://github.com/endario/Spoon-Knife.git</a:t>
            </a:r>
          </a:p>
          <a:p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   bdd3996..d5a7377 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colour </a:t>
            </a:r>
            <a:r>
              <a:rPr lang="en-GB" sz="1400" dirty="0">
                <a:solidFill>
                  <a:schemeClr val="bg1"/>
                </a:solidFill>
                <a:latin typeface="Envy Code R" panose="02000509000000020004" pitchFamily="49" charset="0"/>
              </a:rPr>
              <a:t>-&gt; </a:t>
            </a:r>
            <a:r>
              <a:rPr lang="en-GB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colour</a:t>
            </a:r>
            <a:endParaRPr lang="en-GB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10018" y="2041684"/>
            <a:ext cx="705678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$ git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checkout –b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Envy Code R" panose="02000509000000020004" pitchFamily="49" charset="0"/>
              </a:rPr>
              <a:t>colour</a:t>
            </a: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Envy Code R" panose="02000509000000020004" pitchFamily="49" charset="0"/>
            </a:endParaRPr>
          </a:p>
          <a:p>
            <a:r>
              <a:rPr lang="en-US" altLang="en-US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Switched to a new branch ‘</a:t>
            </a:r>
            <a:r>
              <a:rPr lang="en-US" altLang="en-US" sz="1400" dirty="0" err="1" smtClean="0">
                <a:solidFill>
                  <a:schemeClr val="bg1"/>
                </a:solidFill>
                <a:latin typeface="Envy Code R" panose="02000509000000020004" pitchFamily="49" charset="0"/>
              </a:rPr>
              <a:t>colour</a:t>
            </a:r>
            <a:r>
              <a:rPr lang="en-US" altLang="en-US" sz="1400" dirty="0" smtClean="0">
                <a:solidFill>
                  <a:schemeClr val="bg1"/>
                </a:solidFill>
                <a:latin typeface="Envy Code R" panose="02000509000000020004" pitchFamily="49" charset="0"/>
              </a:rPr>
              <a:t>’</a:t>
            </a:r>
            <a:endParaRPr lang="en-US" altLang="en-US" sz="1400" dirty="0">
              <a:solidFill>
                <a:schemeClr val="bg1"/>
              </a:solidFill>
              <a:latin typeface="Envy Code R" panose="0200050900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2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Initiate a </a:t>
            </a:r>
            <a:r>
              <a:rPr lang="en-GB" dirty="0"/>
              <a:t>Pull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4932040" y="2636912"/>
            <a:ext cx="1170072" cy="432048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47564" y="5445224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dirty="0" smtClean="0"/>
              <a:t>Once you’ve made a few commits, you would like someone to review and merge. </a:t>
            </a:r>
            <a:r>
              <a:rPr lang="en-GB" sz="2200" dirty="0"/>
              <a:t>Navigate to your repository with the changes you want someone else to pull and press the </a:t>
            </a:r>
            <a:r>
              <a:rPr lang="en-GB" sz="2200" i="1" dirty="0">
                <a:solidFill>
                  <a:schemeClr val="accent6">
                    <a:lumMod val="50000"/>
                  </a:schemeClr>
                </a:solidFill>
              </a:rPr>
              <a:t>Pull Request</a:t>
            </a:r>
            <a:r>
              <a:rPr lang="en-GB" sz="2200" dirty="0"/>
              <a:t> button.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1047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a Pull Request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t="-1" r="26901" b="38797"/>
          <a:stretch/>
        </p:blipFill>
        <p:spPr>
          <a:xfrm>
            <a:off x="107504" y="1602000"/>
            <a:ext cx="4485341" cy="3822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t="24469" r="26241" b="14497"/>
          <a:stretch/>
        </p:blipFill>
        <p:spPr>
          <a:xfrm>
            <a:off x="4612977" y="1602000"/>
            <a:ext cx="4484492" cy="3823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647564" y="5445224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dirty="0" smtClean="0"/>
              <a:t>You are then presented </a:t>
            </a:r>
            <a:r>
              <a:rPr lang="en-GB" sz="2200" dirty="0"/>
              <a:t>with a review page where you can get a high-level overview of what exactly has changed between your branch and the repository's master branch.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8027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a Pull Request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7564" y="5445224"/>
            <a:ext cx="7848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dirty="0" smtClean="0"/>
              <a:t>You are then presented </a:t>
            </a:r>
            <a:r>
              <a:rPr lang="en-GB" sz="2200" dirty="0"/>
              <a:t>with a review page where you can get a high-level overview of what exactly has changed between your branch and the repository's master branch. </a:t>
            </a:r>
            <a:endParaRPr lang="en-GB" sz="22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951230" y="1600200"/>
            <a:ext cx="7241540" cy="3845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130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smtClean="0"/>
              <a:t>github.com/blog/831-issues-2-0-the-next-generation</a:t>
            </a:r>
          </a:p>
          <a:p>
            <a:r>
              <a:rPr lang="en-GB" dirty="0"/>
              <a:t>https://</a:t>
            </a:r>
            <a:r>
              <a:rPr lang="en-GB" dirty="0" smtClean="0"/>
              <a:t>help.github.com/articles/using-pull-requests</a:t>
            </a:r>
          </a:p>
          <a:p>
            <a:r>
              <a:rPr lang="en-GB" dirty="0"/>
              <a:t>https://</a:t>
            </a:r>
            <a:r>
              <a:rPr lang="en-GB" dirty="0" smtClean="0"/>
              <a:t>help.github.com/articles/fork-a-repo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 New Issues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r="13961" b="18134"/>
          <a:stretch/>
        </p:blipFill>
        <p:spPr>
          <a:xfrm>
            <a:off x="971549" y="1600200"/>
            <a:ext cx="7153275" cy="5044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0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&amp; Re-Opening an Issue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r="13785"/>
          <a:stretch/>
        </p:blipFill>
        <p:spPr>
          <a:xfrm>
            <a:off x="851148" y="1600201"/>
            <a:ext cx="4152900" cy="3556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92284"/>
            <a:ext cx="3723878" cy="2234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55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Navigating </a:t>
            </a:r>
            <a:r>
              <a:rPr lang="en-GB" dirty="0" smtClean="0"/>
              <a:t>Issues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" y="1340768"/>
            <a:ext cx="8193600" cy="1156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132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Working with Issues (1)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2000"/>
            <a:ext cx="4320000" cy="153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62980"/>
            <a:ext cx="4320000" cy="1600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00490"/>
            <a:ext cx="4320000" cy="18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5003566" y="1847726"/>
            <a:ext cx="33843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Filter by labels, milestones, etc.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83568" y="3307992"/>
            <a:ext cx="3389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Mass-editing: close, reopen, add labels, assign to </a:t>
            </a:r>
            <a:r>
              <a:rPr lang="en-GB" sz="2800" dirty="0" smtClean="0"/>
              <a:t>users, etc.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4998340" y="4970485"/>
            <a:ext cx="3389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Quick-search as you type, or open full search.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4287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Issues </a:t>
            </a:r>
            <a:r>
              <a:rPr lang="en-GB" dirty="0" smtClean="0"/>
              <a:t>(2)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03" y="1602000"/>
            <a:ext cx="3960000" cy="4131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2004"/>
            <a:ext cx="3960000" cy="1466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9080"/>
            <a:ext cx="3960000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644008" y="585810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800" dirty="0" smtClean="0"/>
              <a:t>Reply by email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395316" y="585810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close issue using commit</a:t>
            </a:r>
            <a:endParaRPr lang="en-GB" sz="2800" dirty="0"/>
          </a:p>
        </p:txBody>
      </p:sp>
      <p:sp>
        <p:nvSpPr>
          <p:cNvPr id="8" name="Oval 7"/>
          <p:cNvSpPr/>
          <p:nvPr/>
        </p:nvSpPr>
        <p:spPr>
          <a:xfrm>
            <a:off x="1403648" y="4176000"/>
            <a:ext cx="648072" cy="21602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9" name="Oval 8"/>
          <p:cNvSpPr/>
          <p:nvPr/>
        </p:nvSpPr>
        <p:spPr>
          <a:xfrm>
            <a:off x="3203848" y="1656000"/>
            <a:ext cx="288032" cy="21602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95316" y="3140968"/>
            <a:ext cx="4104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reference an issue </a:t>
            </a:r>
            <a:r>
              <a:rPr lang="en-GB" sz="2800" dirty="0" smtClean="0"/>
              <a:t>from </a:t>
            </a:r>
            <a:r>
              <a:rPr lang="en-GB" sz="2800" dirty="0"/>
              <a:t>a commit message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511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New Milestone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r="13913" b="25710"/>
          <a:stretch/>
        </p:blipFill>
        <p:spPr>
          <a:xfrm>
            <a:off x="742950" y="1600200"/>
            <a:ext cx="7600950" cy="4853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2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r="20184" b="42126"/>
          <a:stretch/>
        </p:blipFill>
        <p:spPr>
          <a:xfrm>
            <a:off x="638175" y="1600200"/>
            <a:ext cx="7934325" cy="4853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54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Fork A Repository (1)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Forks are higher level ‘branches’ allowing isolated development on a collaborative project.</a:t>
            </a:r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0" r="14653" b="34908"/>
          <a:stretch/>
        </p:blipFill>
        <p:spPr>
          <a:xfrm>
            <a:off x="928275" y="2636912"/>
            <a:ext cx="7287451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Oval 7"/>
          <p:cNvSpPr/>
          <p:nvPr/>
        </p:nvSpPr>
        <p:spPr>
          <a:xfrm>
            <a:off x="6876256" y="2898000"/>
            <a:ext cx="1170072" cy="432048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7102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516</Words>
  <Application>Microsoft Office PowerPoint</Application>
  <PresentationFormat>On-screen Show (4:3)</PresentationFormat>
  <Paragraphs>70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GitHub Features</vt:lpstr>
      <vt:lpstr>Open a New Issues</vt:lpstr>
      <vt:lpstr>Closing &amp; Re-Opening an Issue</vt:lpstr>
      <vt:lpstr>Navigating Issues</vt:lpstr>
      <vt:lpstr>Working with Issues (1)</vt:lpstr>
      <vt:lpstr>Working with Issues (2)</vt:lpstr>
      <vt:lpstr>Create a New Milestone</vt:lpstr>
      <vt:lpstr>View Milestones</vt:lpstr>
      <vt:lpstr>Fork A Repository (1)</vt:lpstr>
      <vt:lpstr>Fork A Repository (2)</vt:lpstr>
      <vt:lpstr>Fork A Repository (3)</vt:lpstr>
      <vt:lpstr>Initiate a Pull Request</vt:lpstr>
      <vt:lpstr>Review a Pull Request</vt:lpstr>
      <vt:lpstr>Send a Pull Request</vt:lpstr>
      <vt:lpstr>Recommended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Features</dc:title>
  <dc:creator>rrd09</dc:creator>
  <cp:lastModifiedBy>rrd09</cp:lastModifiedBy>
  <cp:revision>69</cp:revision>
  <dcterms:created xsi:type="dcterms:W3CDTF">2013-09-28T16:18:41Z</dcterms:created>
  <dcterms:modified xsi:type="dcterms:W3CDTF">2013-09-28T22:08:27Z</dcterms:modified>
</cp:coreProperties>
</file>