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D6A-4F12-448B-953A-1522474C3AC3}" type="datetimeFigureOut">
              <a:rPr lang="en-GB" smtClean="0"/>
              <a:t>29/09/2013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Branching and Merging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Tools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254358"/>
            <a:ext cx="7704857" cy="4334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Various merge tools exist that compare and merge multiple files, and provide graphic views of the conflicts.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2345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https://www.atlassian.com/git/tutorial/git-branches</a:t>
            </a:r>
          </a:p>
          <a:p>
            <a:r>
              <a:rPr lang="en-GB" dirty="0" smtClean="0"/>
              <a:t>http://nvie.com/posts/a-successful-git-branching-model/</a:t>
            </a:r>
          </a:p>
          <a:p>
            <a:r>
              <a:rPr lang="en-GB" dirty="0" smtClean="0"/>
              <a:t>http://git-scm.com/book/en/Git-Branching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pic>
        <p:nvPicPr>
          <p:cNvPr id="1026" name="Picture 2" descr="C:\Users\rrd09\Documents\images\hotfix-branches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35263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600200"/>
            <a:ext cx="49788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Diverge from a single line of development</a:t>
            </a:r>
          </a:p>
          <a:p>
            <a:r>
              <a:rPr lang="en-GB" dirty="0" smtClean="0"/>
              <a:t>Work without disturbing other lines</a:t>
            </a:r>
          </a:p>
          <a:p>
            <a:r>
              <a:rPr lang="en-GB" dirty="0" smtClean="0"/>
              <a:t>Team members may work on sub-components independently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2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-v</a:t>
            </a:r>
          </a:p>
          <a:p>
            <a:pPr marL="400050" lvl="1" indent="0">
              <a:buNone/>
            </a:pPr>
            <a:r>
              <a:rPr lang="en-GB" dirty="0" smtClean="0"/>
              <a:t>list the local branches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&lt;branch&gt;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create a new branch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checkout &lt;branch&gt;</a:t>
            </a:r>
          </a:p>
          <a:p>
            <a:pPr marL="400050" lvl="1" indent="0">
              <a:buNone/>
            </a:pPr>
            <a:r>
              <a:rPr lang="en-GB" dirty="0" smtClean="0"/>
              <a:t>switch to a branch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–d &lt;branch&gt;</a:t>
            </a:r>
          </a:p>
          <a:p>
            <a:pPr marL="400050" lvl="1" indent="0">
              <a:buNone/>
            </a:pPr>
            <a:r>
              <a:rPr lang="en-GB" dirty="0" smtClean="0"/>
              <a:t>delete a branch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064" y="1765502"/>
            <a:ext cx="367205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branch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* crazy   3b74ddf best feature ever?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master  90cd414 added GUI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stable  3b74ddf feature A included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test    62a557a updated test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3789040"/>
            <a:ext cx="367205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checkout master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Switched to branch 'master'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branch -d crazy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Deleted branch crazy (was 3b74ddf).</a:t>
            </a:r>
          </a:p>
        </p:txBody>
      </p:sp>
    </p:spTree>
    <p:extLst>
      <p:ext uri="{BB962C8B-B14F-4D97-AF65-F5344CB8AC3E}">
        <p14:creationId xmlns:p14="http://schemas.microsoft.com/office/powerpoint/2010/main" val="42261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7E4"/>
              </a:clrFrom>
              <a:clrTo>
                <a:srgbClr val="FEF7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697" y="3717032"/>
            <a:ext cx="4268607" cy="29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192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merge &lt;branch&gt;</a:t>
            </a:r>
          </a:p>
          <a:p>
            <a:r>
              <a:rPr lang="en-GB" dirty="0" smtClean="0"/>
              <a:t>Putting a forked history back together.</a:t>
            </a:r>
          </a:p>
          <a:p>
            <a:r>
              <a:rPr lang="en-GB" dirty="0" smtClean="0"/>
              <a:t>Integrate independent lines of development into a single branch.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8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Fast-Forward Merge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" y="1893592"/>
            <a:ext cx="3864871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1" y="1893592"/>
            <a:ext cx="386487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23"/>
            <a:ext cx="8020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There’s a linear path from the current branch tip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Git simply moves the current branch tip up to that of the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Useful for small features or bug fixes.</a:t>
            </a:r>
            <a:endParaRPr lang="en-GB" sz="3200" dirty="0"/>
          </a:p>
        </p:txBody>
      </p:sp>
      <p:sp>
        <p:nvSpPr>
          <p:cNvPr id="14" name="Rectangle 13"/>
          <p:cNvSpPr/>
          <p:nvPr/>
        </p:nvSpPr>
        <p:spPr>
          <a:xfrm>
            <a:off x="561584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086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(1)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5" y="1893600"/>
            <a:ext cx="3294000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6" y="1893600"/>
            <a:ext cx="329360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00"/>
            <a:ext cx="8020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 branches have diverged, i.e., no linear path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3-way merges use a dedicated commit to tie together the two histories.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584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8260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4105275"/>
          </a:xfrm>
        </p:spPr>
      </p:pic>
      <p:sp>
        <p:nvSpPr>
          <p:cNvPr id="9" name="Rectangle 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Git automatically </a:t>
            </a:r>
            <a:r>
              <a:rPr lang="en-GB" sz="2800" dirty="0" smtClean="0"/>
              <a:t>identifies</a:t>
            </a:r>
            <a:br>
              <a:rPr lang="en-GB" sz="2800" dirty="0" smtClean="0"/>
            </a:br>
            <a:r>
              <a:rPr lang="en-GB" sz="2800" dirty="0" smtClean="0"/>
              <a:t>the </a:t>
            </a:r>
            <a:r>
              <a:rPr lang="en-GB" sz="2800" dirty="0"/>
              <a:t>best </a:t>
            </a:r>
            <a:r>
              <a:rPr lang="en-GB" sz="2800" dirty="0" smtClean="0"/>
              <a:t>common-ancestor.</a:t>
            </a:r>
          </a:p>
        </p:txBody>
      </p:sp>
    </p:spTree>
    <p:extLst>
      <p:ext uri="{BB962C8B-B14F-4D97-AF65-F5344CB8AC3E}">
        <p14:creationId xmlns:p14="http://schemas.microsoft.com/office/powerpoint/2010/main" val="38286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</a:t>
            </a:r>
            <a:r>
              <a:rPr lang="en-GB" dirty="0" smtClean="0"/>
              <a:t>(3)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129885"/>
            <a:ext cx="4762500" cy="2527040"/>
          </a:xfrm>
        </p:spPr>
      </p:pic>
      <p:sp>
        <p:nvSpPr>
          <p:cNvPr id="9" name="Rectangle 8"/>
          <p:cNvSpPr/>
          <p:nvPr/>
        </p:nvSpPr>
        <p:spPr>
          <a:xfrm>
            <a:off x="0" y="55172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 ‘merge commit’ created this </a:t>
            </a:r>
            <a:r>
              <a:rPr lang="en-GB" sz="2800" dirty="0" smtClean="0"/>
              <a:t>way</a:t>
            </a:r>
            <a:br>
              <a:rPr lang="en-GB" sz="2800" dirty="0" smtClean="0"/>
            </a:br>
            <a:r>
              <a:rPr lang="en-GB" sz="2800" dirty="0" smtClean="0"/>
              <a:t>has </a:t>
            </a:r>
            <a:r>
              <a:rPr lang="en-GB" sz="2800" dirty="0"/>
              <a:t>more than one parent.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390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Conflicts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1536" y="2460958"/>
            <a:ext cx="3996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file,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1216" y="2460958"/>
            <a:ext cx="3996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&lt;&lt;&lt;&lt;&lt;&lt;&lt; HEAD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file,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=======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of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&gt;&gt;&gt;&gt;&gt;&gt;&gt;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36" y="3969064"/>
            <a:ext cx="39960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of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536" y="2060848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master HEAD</a:t>
            </a: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4716016" y="2060848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unmerged state</a:t>
            </a:r>
            <a:endParaRPr lang="en-GB" sz="20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3585942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feature</a:t>
            </a:r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Resolve the conflicts, and run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&gt;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to mark </a:t>
            </a:r>
            <a:r>
              <a:rPr lang="en-GB" sz="2800" dirty="0" smtClean="0"/>
              <a:t>it resolved</a:t>
            </a:r>
            <a:r>
              <a:rPr lang="en-GB" sz="2800" dirty="0" smtClean="0"/>
              <a:t>, </a:t>
            </a:r>
            <a:r>
              <a:rPr lang="en-GB" sz="2800" dirty="0" smtClean="0"/>
              <a:t>then </a:t>
            </a:r>
            <a:r>
              <a:rPr lang="en-GB" sz="2800" dirty="0" smtClean="0"/>
              <a:t>use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status</a:t>
            </a:r>
            <a:r>
              <a:rPr lang="en-GB" sz="2800" dirty="0" smtClean="0"/>
              <a:t> to verify.</a:t>
            </a:r>
          </a:p>
        </p:txBody>
      </p:sp>
    </p:spTree>
    <p:extLst>
      <p:ext uri="{BB962C8B-B14F-4D97-AF65-F5344CB8AC3E}">
        <p14:creationId xmlns:p14="http://schemas.microsoft.com/office/powerpoint/2010/main" val="18009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350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Branching and Merging</vt:lpstr>
      <vt:lpstr>Branching</vt:lpstr>
      <vt:lpstr>Branching</vt:lpstr>
      <vt:lpstr>Merging</vt:lpstr>
      <vt:lpstr>Fast-Forward Merge</vt:lpstr>
      <vt:lpstr>3-Way Merge (1)</vt:lpstr>
      <vt:lpstr>3-Way Merge (2)</vt:lpstr>
      <vt:lpstr>3-Way Merge (3)</vt:lpstr>
      <vt:lpstr>Resolving Conflicts</vt:lpstr>
      <vt:lpstr>Merge Tools</vt:lpstr>
      <vt:lpstr>Recommended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rrd09</dc:creator>
  <cp:lastModifiedBy>rrd09</cp:lastModifiedBy>
  <cp:revision>114</cp:revision>
  <dcterms:created xsi:type="dcterms:W3CDTF">2013-09-28T11:07:54Z</dcterms:created>
  <dcterms:modified xsi:type="dcterms:W3CDTF">2013-09-29T22:03:04Z</dcterms:modified>
</cp:coreProperties>
</file>